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4" r:id="rId4"/>
  </p:sldMasterIdLst>
  <p:notesMasterIdLst>
    <p:notesMasterId r:id="rId41"/>
  </p:notesMasterIdLst>
  <p:handoutMasterIdLst>
    <p:handoutMasterId r:id="rId42"/>
  </p:handoutMasterIdLst>
  <p:sldIdLst>
    <p:sldId id="443" r:id="rId5"/>
    <p:sldId id="447" r:id="rId6"/>
    <p:sldId id="310" r:id="rId7"/>
    <p:sldId id="309" r:id="rId8"/>
    <p:sldId id="315" r:id="rId9"/>
    <p:sldId id="356" r:id="rId10"/>
    <p:sldId id="444" r:id="rId11"/>
    <p:sldId id="445" r:id="rId12"/>
    <p:sldId id="446" r:id="rId13"/>
    <p:sldId id="321" r:id="rId14"/>
    <p:sldId id="320" r:id="rId15"/>
    <p:sldId id="431" r:id="rId16"/>
    <p:sldId id="335" r:id="rId17"/>
    <p:sldId id="336" r:id="rId18"/>
    <p:sldId id="344" r:id="rId19"/>
    <p:sldId id="343" r:id="rId20"/>
    <p:sldId id="342" r:id="rId21"/>
    <p:sldId id="341" r:id="rId22"/>
    <p:sldId id="339" r:id="rId23"/>
    <p:sldId id="338" r:id="rId24"/>
    <p:sldId id="337" r:id="rId25"/>
    <p:sldId id="345" r:id="rId26"/>
    <p:sldId id="388" r:id="rId27"/>
    <p:sldId id="374" r:id="rId28"/>
    <p:sldId id="375" r:id="rId29"/>
    <p:sldId id="389" r:id="rId30"/>
    <p:sldId id="322" r:id="rId31"/>
    <p:sldId id="318" r:id="rId32"/>
    <p:sldId id="317" r:id="rId33"/>
    <p:sldId id="319" r:id="rId34"/>
    <p:sldId id="316" r:id="rId35"/>
    <p:sldId id="324" r:id="rId36"/>
    <p:sldId id="347" r:id="rId37"/>
    <p:sldId id="323" r:id="rId38"/>
    <p:sldId id="329" r:id="rId39"/>
    <p:sldId id="272" r:id="rId40"/>
  </p:sldIdLst>
  <p:sldSz cx="9144000" cy="6858000" type="screen4x3"/>
  <p:notesSz cx="7010400" cy="9296400"/>
  <p:embeddedFontLst>
    <p:embeddedFont>
      <p:font typeface="Franklin Gothic Book" panose="020B0503020102020204" pitchFamily="34" charset="0"/>
      <p:regular r:id="rId43"/>
      <p: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8" autoAdjust="0"/>
    <p:restoredTop sz="96247" autoAdjust="0"/>
  </p:normalViewPr>
  <p:slideViewPr>
    <p:cSldViewPr>
      <p:cViewPr>
        <p:scale>
          <a:sx n="100" d="100"/>
          <a:sy n="100" d="100"/>
        </p:scale>
        <p:origin x="1290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5" y="1"/>
            <a:ext cx="3037626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1"/>
            <a:ext cx="3037627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5" y="8831421"/>
            <a:ext cx="3037626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4BBE46-736E-4204-969E-0A52AB7CB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23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72" y="1"/>
            <a:ext cx="3037627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1" y="4416509"/>
            <a:ext cx="5607679" cy="418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21"/>
            <a:ext cx="3037627" cy="46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72" y="8831421"/>
            <a:ext cx="3037627" cy="46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65B2D8-7FEF-4532-80CA-D11AADF7E8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28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448" indent="-287865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1458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041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2625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B4640CE-4ED2-412A-94BD-E929F6573F8A}" type="slidenum">
              <a:rPr lang="ru-RU" altLang="en-US" smtClean="0"/>
              <a:pPr algn="r" eaLnBrk="1" hangingPunct="1"/>
              <a:t>1</a:t>
            </a:fld>
            <a:endParaRPr lang="ru-RU" alt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71172" y="8829823"/>
            <a:ext cx="3037627" cy="46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907F9-AF8D-4EE8-AF9E-BB66FAC2F8F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1" y="4416510"/>
            <a:ext cx="5607679" cy="4183220"/>
          </a:xfrm>
          <a:noFill/>
        </p:spPr>
        <p:txBody>
          <a:bodyPr lIns="93176" tIns="46588" rIns="93176" bIns="46588"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900EE10B-D119-2DC4-2D46-38534F1EF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9694F9-FC54-6349-891A-07F434B8911F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F747CEA2-8491-2CB0-1D34-B118CF732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96822D0-AE23-D194-09A6-876058E1F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F0667A1-E102-50E4-488C-32D2AFED3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AEE0366-9489-2AC9-E9AA-BAB0D188E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30A8C98-385D-D7D4-6E22-92AB5645A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65F028-584E-E54E-B117-12DF3C2FF029}" type="slidenum">
              <a:rPr lang="ru-RU" altLang="en-US" smtClean="0"/>
              <a:pPr/>
              <a:t>6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54EC61D-2B3F-5AAD-AFCD-D82C43AA5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E7E0449-6478-D668-4CE1-CCCB6D0C6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7A1206E-2F54-7759-F8D7-509037E72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5F92B99-264A-844A-E7BE-BA0675E52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94BD2AE-CD0B-0AF4-14AC-92CE7E983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D1A1158-393B-91F0-7813-1108CB047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FB3AA29-97B6-65B2-9503-78CDCBBB80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B8ABBC7-C934-2550-12E5-C17DE2DFB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23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760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FA7D339-3544-1721-2B57-A18D98401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8A1EAE3-C718-F7D5-4F05-0E50D4FDD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B7EC144-915B-3763-10F5-981402B10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08565F-EEA7-7C47-A91D-5F00D85A9862}" type="slidenum">
              <a:rPr lang="ru-RU" altLang="en-US" smtClean="0"/>
              <a:pPr/>
              <a:t>24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F31186A-FAE1-8FC3-9C0C-9CF1D8329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3D231FB-6CCE-C096-CBCD-D5D187D57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F606E59-15AD-B78E-4C8F-C666F8781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CE5DD4-25EB-F146-A758-6EDDEA893715}" type="slidenum">
              <a:rPr lang="ru-RU" altLang="en-US" smtClean="0"/>
              <a:pPr/>
              <a:t>25</a:t>
            </a:fld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8493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8492" y="3509966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1642" y="477724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1642" y="5048406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1642" y="5319567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3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E4207-7810-AC23-9D81-577EFAE72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7979" y="260320"/>
            <a:ext cx="2327325" cy="14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5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3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2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3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A4C5-3384-4C2D-8BD0-0FBE7F2EB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648C3-2E1C-44DC-AD05-2FD7A0EB2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34568"/>
            <a:ext cx="7467600" cy="679832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2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1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018" y="570261"/>
            <a:ext cx="6999190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80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6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2" y="723017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02" y="305928"/>
            <a:ext cx="2327325" cy="1419758"/>
          </a:xfrm>
          <a:prstGeom prst="rect">
            <a:avLst/>
          </a:prstGeom>
        </p:spPr>
      </p:pic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2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8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3" y="228600"/>
            <a:ext cx="7391398" cy="5186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2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8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3575"/>
            <a:ext cx="8137663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2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1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2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5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2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200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205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200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2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58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7376982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2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402" y="633662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8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3E0B-A8F0-6E6F-1BB8-78DCFAA0A8F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418" y="265360"/>
            <a:ext cx="891970" cy="5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73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2.jpeg"/><Relationship Id="rId5" Type="http://schemas.openxmlformats.org/officeDocument/2006/relationships/image" Target="../media/image19.jpe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58EFEA-0752-4A34-B5A7-00C95EBA4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558" y="2548323"/>
            <a:ext cx="6858000" cy="1557595"/>
          </a:xfrm>
        </p:spPr>
        <p:txBody>
          <a:bodyPr>
            <a:noAutofit/>
          </a:bodyPr>
          <a:lstStyle/>
          <a:p>
            <a:r>
              <a:rPr lang="en-US" sz="6300" dirty="0"/>
              <a:t>Principles of Polyphase Metering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77D69FF-59B0-5BAB-9CEF-52F891C2B3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4" y="5125113"/>
            <a:ext cx="5237919" cy="373159"/>
          </a:xfrm>
        </p:spPr>
        <p:txBody>
          <a:bodyPr>
            <a:noAutofit/>
          </a:bodyPr>
          <a:lstStyle/>
          <a:p>
            <a:r>
              <a:rPr lang="en-US" sz="1800" kern="100" dirty="0">
                <a:solidFill>
                  <a:schemeClr val="accent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44th Annual Mississippi Power and Meter School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D73069B-419B-48AB-B685-2B64403B2FDF}"/>
              </a:ext>
            </a:extLst>
          </p:cNvPr>
          <p:cNvSpPr txBox="1">
            <a:spLocks/>
          </p:cNvSpPr>
          <p:nvPr/>
        </p:nvSpPr>
        <p:spPr>
          <a:xfrm>
            <a:off x="5422069" y="5667435"/>
            <a:ext cx="3244850" cy="2711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Tom Lawton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1179D29-8A9B-7A1A-4569-1C0A67E7E8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7943" y="5396274"/>
            <a:ext cx="3898976" cy="373159"/>
          </a:xfrm>
        </p:spPr>
        <p:txBody>
          <a:bodyPr>
            <a:noAutofit/>
          </a:bodyPr>
          <a:lstStyle/>
          <a:p>
            <a:r>
              <a:rPr lang="en-US" sz="1500" dirty="0"/>
              <a:t>Tuesday February 11, 2025 - 8:30 AM</a:t>
            </a:r>
          </a:p>
        </p:txBody>
      </p:sp>
      <p:pic>
        <p:nvPicPr>
          <p:cNvPr id="6" name="Picture 5" descr="A close up of a sign&#10;&#10;AI-generated content may be incorrect.">
            <a:extLst>
              <a:ext uri="{FF2B5EF4-FFF2-40B4-BE49-F238E27FC236}">
                <a16:creationId xmlns:a16="http://schemas.microsoft.com/office/drawing/2014/main" id="{EF04B39B-3247-3F06-BC70-568C6A519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16" y="6004468"/>
            <a:ext cx="4635500" cy="7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5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10C131A7-33A9-E4B1-FEE8-9EC029C0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912813"/>
            <a:ext cx="609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9S Meter Installation with 400:5 CT’s</a:t>
            </a:r>
          </a:p>
        </p:txBody>
      </p:sp>
      <p:sp>
        <p:nvSpPr>
          <p:cNvPr id="33795" name="Line 8">
            <a:extLst>
              <a:ext uri="{FF2B5EF4-FFF2-40B4-BE49-F238E27FC236}">
                <a16:creationId xmlns:a16="http://schemas.microsoft.com/office/drawing/2014/main" id="{3D35E734-8240-56EF-2B67-79BB654E0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1947863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9">
            <a:extLst>
              <a:ext uri="{FF2B5EF4-FFF2-40B4-BE49-F238E27FC236}">
                <a16:creationId xmlns:a16="http://schemas.microsoft.com/office/drawing/2014/main" id="{850300BA-79EA-E9AC-3117-0343A7B70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2481263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10">
            <a:extLst>
              <a:ext uri="{FF2B5EF4-FFF2-40B4-BE49-F238E27FC236}">
                <a16:creationId xmlns:a16="http://schemas.microsoft.com/office/drawing/2014/main" id="{70CAEBD6-0E4D-C292-B998-BEAC72267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" y="3027363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8" name="Picture 5" descr="ct">
            <a:extLst>
              <a:ext uri="{FF2B5EF4-FFF2-40B4-BE49-F238E27FC236}">
                <a16:creationId xmlns:a16="http://schemas.microsoft.com/office/drawing/2014/main" id="{E0FC0C66-5621-2EF4-92BF-77AF6E2E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14467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26">
            <a:extLst>
              <a:ext uri="{FF2B5EF4-FFF2-40B4-BE49-F238E27FC236}">
                <a16:creationId xmlns:a16="http://schemas.microsoft.com/office/drawing/2014/main" id="{EB2616CF-EEF2-81E5-B3D2-596351FE9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14144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pic>
        <p:nvPicPr>
          <p:cNvPr id="33800" name="Picture 3" descr="ct">
            <a:extLst>
              <a:ext uri="{FF2B5EF4-FFF2-40B4-BE49-F238E27FC236}">
                <a16:creationId xmlns:a16="http://schemas.microsoft.com/office/drawing/2014/main" id="{7D7AC944-99A1-9ABB-81E1-F97F11E0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019304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27">
            <a:extLst>
              <a:ext uri="{FF2B5EF4-FFF2-40B4-BE49-F238E27FC236}">
                <a16:creationId xmlns:a16="http://schemas.microsoft.com/office/drawing/2014/main" id="{A508E7B8-B671-396D-D436-ABB69658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21002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pic>
        <p:nvPicPr>
          <p:cNvPr id="33802" name="Picture 2" descr="ct">
            <a:extLst>
              <a:ext uri="{FF2B5EF4-FFF2-40B4-BE49-F238E27FC236}">
                <a16:creationId xmlns:a16="http://schemas.microsoft.com/office/drawing/2014/main" id="{549113A2-94A6-8E41-C2D6-6086267B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511429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28">
            <a:extLst>
              <a:ext uri="{FF2B5EF4-FFF2-40B4-BE49-F238E27FC236}">
                <a16:creationId xmlns:a16="http://schemas.microsoft.com/office/drawing/2014/main" id="{469D2B08-E2E5-43C1-49D2-61A569A0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26336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sp>
        <p:nvSpPr>
          <p:cNvPr id="33804" name="Text Box 15">
            <a:extLst>
              <a:ext uri="{FF2B5EF4-FFF2-40B4-BE49-F238E27FC236}">
                <a16:creationId xmlns:a16="http://schemas.microsoft.com/office/drawing/2014/main" id="{946FFA45-9943-9EBA-F558-512B5D3D0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1338263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LOAD</a:t>
            </a:r>
          </a:p>
        </p:txBody>
      </p:sp>
      <p:sp>
        <p:nvSpPr>
          <p:cNvPr id="33805" name="Line 16">
            <a:extLst>
              <a:ext uri="{FF2B5EF4-FFF2-40B4-BE49-F238E27FC236}">
                <a16:creationId xmlns:a16="http://schemas.microsoft.com/office/drawing/2014/main" id="{32753073-AA90-BC06-8C44-E69907D3C6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8475" y="1654175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8">
            <a:extLst>
              <a:ext uri="{FF2B5EF4-FFF2-40B4-BE49-F238E27FC236}">
                <a16:creationId xmlns:a16="http://schemas.microsoft.com/office/drawing/2014/main" id="{57C04203-EAC0-4A81-981A-407C4313E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0075" y="2176463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9">
            <a:extLst>
              <a:ext uri="{FF2B5EF4-FFF2-40B4-BE49-F238E27FC236}">
                <a16:creationId xmlns:a16="http://schemas.microsoft.com/office/drawing/2014/main" id="{2F16E190-9A13-9EEE-F141-92C257EE3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2176463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20">
            <a:extLst>
              <a:ext uri="{FF2B5EF4-FFF2-40B4-BE49-F238E27FC236}">
                <a16:creationId xmlns:a16="http://schemas.microsoft.com/office/drawing/2014/main" id="{1CB10EC7-0163-C0D7-4BFC-EDC1B8DF7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4075" y="2757488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21">
            <a:extLst>
              <a:ext uri="{FF2B5EF4-FFF2-40B4-BE49-F238E27FC236}">
                <a16:creationId xmlns:a16="http://schemas.microsoft.com/office/drawing/2014/main" id="{F43CA545-E189-072F-115B-298DF4FC1D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6475" y="2786063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10" name="Picture 31" descr="switch">
            <a:extLst>
              <a:ext uri="{FF2B5EF4-FFF2-40B4-BE49-F238E27FC236}">
                <a16:creationId xmlns:a16="http://schemas.microsoft.com/office/drawing/2014/main" id="{7E6FDAAD-1817-FEB6-7D3E-11B91777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333750"/>
            <a:ext cx="4114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Text Box 34">
            <a:extLst>
              <a:ext uri="{FF2B5EF4-FFF2-40B4-BE49-F238E27FC236}">
                <a16:creationId xmlns:a16="http://schemas.microsoft.com/office/drawing/2014/main" id="{8AE41835-7E12-4B33-4D2C-C4599D169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49196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5A</a:t>
            </a:r>
          </a:p>
        </p:txBody>
      </p:sp>
      <p:sp>
        <p:nvSpPr>
          <p:cNvPr id="33812" name="Text Box 35">
            <a:extLst>
              <a:ext uri="{FF2B5EF4-FFF2-40B4-BE49-F238E27FC236}">
                <a16:creationId xmlns:a16="http://schemas.microsoft.com/office/drawing/2014/main" id="{6D1142D8-3159-93C9-7EA3-51D1CBA9C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49196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5A</a:t>
            </a:r>
          </a:p>
        </p:txBody>
      </p:sp>
      <p:sp>
        <p:nvSpPr>
          <p:cNvPr id="33813" name="Text Box 36">
            <a:extLst>
              <a:ext uri="{FF2B5EF4-FFF2-40B4-BE49-F238E27FC236}">
                <a16:creationId xmlns:a16="http://schemas.microsoft.com/office/drawing/2014/main" id="{D08EA15E-9229-B84E-0804-FBFA5F2B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49196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5A</a:t>
            </a:r>
          </a:p>
        </p:txBody>
      </p:sp>
      <p:sp>
        <p:nvSpPr>
          <p:cNvPr id="33814" name="Line 22">
            <a:extLst>
              <a:ext uri="{FF2B5EF4-FFF2-40B4-BE49-F238E27FC236}">
                <a16:creationId xmlns:a16="http://schemas.microsoft.com/office/drawing/2014/main" id="{7CB71B41-D14F-9953-29BE-6EE4674B76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0875" y="545306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4">
            <a:extLst>
              <a:ext uri="{FF2B5EF4-FFF2-40B4-BE49-F238E27FC236}">
                <a16:creationId xmlns:a16="http://schemas.microsoft.com/office/drawing/2014/main" id="{F05F588A-4626-65A3-BFB2-4D9D7BBBE4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5453063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3">
            <a:extLst>
              <a:ext uri="{FF2B5EF4-FFF2-40B4-BE49-F238E27FC236}">
                <a16:creationId xmlns:a16="http://schemas.microsoft.com/office/drawing/2014/main" id="{CA547159-E662-8E61-0593-1FAA9D6BC1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38475" y="560546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Line 25">
            <a:extLst>
              <a:ext uri="{FF2B5EF4-FFF2-40B4-BE49-F238E27FC236}">
                <a16:creationId xmlns:a16="http://schemas.microsoft.com/office/drawing/2014/main" id="{EA4A1F89-7986-79F2-A037-9591527CDF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3475" y="5605463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18" name="Picture 7" descr="9s">
            <a:extLst>
              <a:ext uri="{FF2B5EF4-FFF2-40B4-BE49-F238E27FC236}">
                <a16:creationId xmlns:a16="http://schemas.microsoft.com/office/drawing/2014/main" id="{E23999B4-759F-A1A7-DBD2-B1580D91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300663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9" name="Text Box 12">
            <a:extLst>
              <a:ext uri="{FF2B5EF4-FFF2-40B4-BE49-F238E27FC236}">
                <a16:creationId xmlns:a16="http://schemas.microsoft.com/office/drawing/2014/main" id="{EE904C8B-AEDE-33F5-8094-6B21809F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33508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33820" name="Text Box 11">
            <a:extLst>
              <a:ext uri="{FF2B5EF4-FFF2-40B4-BE49-F238E27FC236}">
                <a16:creationId xmlns:a16="http://schemas.microsoft.com/office/drawing/2014/main" id="{6852B21C-3397-0542-01FD-05267ABE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65417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PHASE A</a:t>
            </a:r>
          </a:p>
        </p:txBody>
      </p:sp>
      <p:sp>
        <p:nvSpPr>
          <p:cNvPr id="33821" name="Text Box 14">
            <a:extLst>
              <a:ext uri="{FF2B5EF4-FFF2-40B4-BE49-F238E27FC236}">
                <a16:creationId xmlns:a16="http://schemas.microsoft.com/office/drawing/2014/main" id="{DABA9556-A551-FE29-F9F8-EB3BE8BE2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20662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PHASE B</a:t>
            </a:r>
          </a:p>
        </p:txBody>
      </p:sp>
      <p:sp>
        <p:nvSpPr>
          <p:cNvPr id="33822" name="Text Box 13">
            <a:extLst>
              <a:ext uri="{FF2B5EF4-FFF2-40B4-BE49-F238E27FC236}">
                <a16:creationId xmlns:a16="http://schemas.microsoft.com/office/drawing/2014/main" id="{524E6A68-D929-1393-EDDC-1B35A53FB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722563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PHASE C</a:t>
            </a:r>
          </a:p>
        </p:txBody>
      </p:sp>
      <p:sp>
        <p:nvSpPr>
          <p:cNvPr id="6175" name="Rectangle 2">
            <a:extLst>
              <a:ext uri="{FF2B5EF4-FFF2-40B4-BE49-F238E27FC236}">
                <a16:creationId xmlns:a16="http://schemas.microsoft.com/office/drawing/2014/main" id="{5E810F36-9A27-4CFD-1127-A2DAE7479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875" y="202407"/>
            <a:ext cx="8229600" cy="563562"/>
          </a:xfrm>
        </p:spPr>
        <p:txBody>
          <a:bodyPr/>
          <a:lstStyle/>
          <a:p>
            <a:pPr>
              <a:defRPr/>
            </a:pPr>
            <a:r>
              <a:rPr altLang="en-US" sz="3400" dirty="0"/>
              <a:t>Transformer Rated - The Basic Components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2C57F2-B952-570A-DA80-351CC7778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F60375E-8C09-C7D1-ADDE-391E6070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37304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/>
              <a:t>tescometering.com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EAAF931-D88E-942A-FF1E-DDF795074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137" y="-76200"/>
            <a:ext cx="8323263" cy="1143000"/>
          </a:xfrm>
        </p:spPr>
        <p:txBody>
          <a:bodyPr/>
          <a:lstStyle/>
          <a:p>
            <a:pPr>
              <a:defRPr/>
            </a:pPr>
            <a:r>
              <a:rPr altLang="en-US" dirty="0"/>
              <a:t>Typical Connections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50D86A-E348-B70E-BC98-3310DF5B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  <p:sp>
        <p:nvSpPr>
          <p:cNvPr id="34820" name="Subtitle 2">
            <a:extLst>
              <a:ext uri="{FF2B5EF4-FFF2-40B4-BE49-F238E27FC236}">
                <a16:creationId xmlns:a16="http://schemas.microsoft.com/office/drawing/2014/main" id="{8147D1AE-E2AB-CB6B-12DB-7DDCE7DF4518}"/>
              </a:ext>
            </a:extLst>
          </p:cNvPr>
          <p:cNvSpPr txBox="1">
            <a:spLocks/>
          </p:cNvSpPr>
          <p:nvPr/>
        </p:nvSpPr>
        <p:spPr bwMode="auto">
          <a:xfrm>
            <a:off x="4741863" y="1162050"/>
            <a:ext cx="396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01638" indent="-16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30238" indent="-16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</a:pPr>
            <a:endParaRPr lang="en-US" altLang="en-US" sz="2000" b="1">
              <a:latin typeface="Franklin Gothic Book" panose="020B05030201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en-US" altLang="en-US" sz="2000">
                <a:cs typeface="Arial" panose="020B0604020202020204" pitchFamily="34" charset="0"/>
              </a:rPr>
              <a:t>Typical Connections for Common Transformer (Instrument) Rated Meter Forms</a:t>
            </a:r>
          </a:p>
          <a:p>
            <a:pPr algn="ctr">
              <a:spcBef>
                <a:spcPts val="800"/>
              </a:spcBef>
            </a:pPr>
            <a:endParaRPr lang="en-US" altLang="en-US" sz="2000"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en-US" altLang="en-US" sz="1600">
                <a:cs typeface="Arial" panose="020B0604020202020204" pitchFamily="34" charset="0"/>
              </a:rPr>
              <a:t>Note: See Chapter 4 of the Power Measurement Handbook for more detailed form by form information</a:t>
            </a:r>
          </a:p>
        </p:txBody>
      </p:sp>
      <p:pic>
        <p:nvPicPr>
          <p:cNvPr id="34821" name="Picture 5" descr="TESCO Meter Forms">
            <a:extLst>
              <a:ext uri="{FF2B5EF4-FFF2-40B4-BE49-F238E27FC236}">
                <a16:creationId xmlns:a16="http://schemas.microsoft.com/office/drawing/2014/main" id="{D6BE9E80-365B-479E-566E-9BB96DE5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4"/>
            <a:ext cx="35052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9855319-41CA-D415-400A-146DB9D30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37304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FA08DFC-25BD-670B-23E9-6B614A0BC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9358" y="152400"/>
            <a:ext cx="7363642" cy="6798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altLang="en-US" dirty="0">
                <a:solidFill>
                  <a:srgbClr val="E10027"/>
                </a:solidFill>
                <a:latin typeface="Calibri" panose="020F0502020204030204"/>
                <a:cs typeface="Arial" panose="020B0604020202020204" pitchFamily="34" charset="0"/>
              </a:rPr>
              <a:t>Selecting the right meter form</a:t>
            </a:r>
            <a:endParaRPr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8B6C3-56A7-3BBF-0025-73E95396B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F5EC8-96A3-422E-6EA0-2C2BE64AF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  <p:sp>
        <p:nvSpPr>
          <p:cNvPr id="55299" name="object 6">
            <a:extLst>
              <a:ext uri="{FF2B5EF4-FFF2-40B4-BE49-F238E27FC236}">
                <a16:creationId xmlns:a16="http://schemas.microsoft.com/office/drawing/2014/main" id="{CEC97D0E-0206-AB4A-3DF8-0AE07D1D7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1295400"/>
            <a:ext cx="5713412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2069" rIns="0" bIns="0">
            <a:spAutoFit/>
          </a:bodyPr>
          <a:lstStyle>
            <a:lvl1pPr marL="3556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413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Select the meter form based on the source, not the load.</a:t>
            </a:r>
          </a:p>
          <a:p>
            <a:pPr lvl="1">
              <a:lnSpc>
                <a:spcPct val="100000"/>
              </a:lnSpc>
              <a:spcBef>
                <a:spcPts val="313"/>
              </a:spcBef>
              <a:buFontTx/>
              <a:buChar char="–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“service type” is not always obvious.</a:t>
            </a:r>
          </a:p>
          <a:p>
            <a:pPr lvl="1">
              <a:lnSpc>
                <a:spcPts val="2813"/>
              </a:lnSpc>
              <a:spcBef>
                <a:spcPts val="663"/>
              </a:spcBef>
              <a:buFontTx/>
              <a:buChar char="–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Loads other than the “known” load can be connected  and may be unmetered.</a:t>
            </a:r>
          </a:p>
          <a:p>
            <a:pPr>
              <a:lnSpc>
                <a:spcPts val="2813"/>
              </a:lnSpc>
              <a:spcBef>
                <a:spcPts val="625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Meter form numbers describe certain meter  characteristics not the service or application</a:t>
            </a:r>
          </a:p>
          <a:p>
            <a:pPr>
              <a:lnSpc>
                <a:spcPts val="2813"/>
              </a:lnSpc>
              <a:spcBef>
                <a:spcPts val="625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Consider that 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can be a current carrying conductor when applying Blondel’s Theorem.</a:t>
            </a:r>
          </a:p>
          <a:p>
            <a:pPr>
              <a:lnSpc>
                <a:spcPts val="2813"/>
              </a:lnSpc>
              <a:spcBef>
                <a:spcPts val="625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Understand the operation of present day, polyphase  solid state meters and how they may be used to  advantage</a:t>
            </a:r>
          </a:p>
        </p:txBody>
      </p:sp>
      <p:pic>
        <p:nvPicPr>
          <p:cNvPr id="55302" name="Picture 5" descr="TESCO Meter Forms">
            <a:extLst>
              <a:ext uri="{FF2B5EF4-FFF2-40B4-BE49-F238E27FC236}">
                <a16:creationId xmlns:a16="http://schemas.microsoft.com/office/drawing/2014/main" id="{3173BFD5-E413-FECE-6053-5C110C05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4" y="1981200"/>
            <a:ext cx="27082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067DF3C-3596-AFF6-EF58-4772D5551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25" y="-76200"/>
            <a:ext cx="7445375" cy="1082675"/>
          </a:xfrm>
        </p:spPr>
        <p:txBody>
          <a:bodyPr/>
          <a:lstStyle/>
          <a:p>
            <a:pPr>
              <a:defRPr/>
            </a:pPr>
            <a:r>
              <a:rPr altLang="en-US" dirty="0"/>
              <a:t>Three Phase Power: Blondel’s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9B95D-8EA4-2D88-0459-0717F305F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70AB2-1483-CC0E-3C74-E61FAB539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  <p:sp>
        <p:nvSpPr>
          <p:cNvPr id="45060" name="Rectangle 1">
            <a:extLst>
              <a:ext uri="{FF2B5EF4-FFF2-40B4-BE49-F238E27FC236}">
                <a16:creationId xmlns:a16="http://schemas.microsoft.com/office/drawing/2014/main" id="{38654BF2-3572-CC46-4F1B-B59F67669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4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theory of polyphase watthour metering was first set forth on a scientific basis in 1893 by Andre E. Blondel, engineer and mathematician. His theorem applies to the measurement of real power in a polyphase system of any number of wires. The theorem is as follows: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Rectangle 2">
            <a:extLst>
              <a:ext uri="{FF2B5EF4-FFF2-40B4-BE49-F238E27FC236}">
                <a16:creationId xmlns:a16="http://schemas.microsoft.com/office/drawing/2014/main" id="{C1A02E9B-1A03-957D-380A-D5DB64587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95600"/>
            <a:ext cx="5943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800" i="1">
                <a:latin typeface="Arial" panose="020B0604020202020204" pitchFamily="34" charset="0"/>
                <a:cs typeface="Arial" panose="020B0604020202020204" pitchFamily="34" charset="0"/>
              </a:rPr>
              <a:t>If energy is supplied to any system of conductors through N wires, the total power in the system is given by the algebraic sum of the readings of N wattmeters, so arranged that each of the N wires contains one current coil, the corresponding voltage coil being connected between that wire and some common point. If this common point is on one of the N wires, the measurement may be made by the use of N-1 wattmeters.</a:t>
            </a:r>
          </a:p>
        </p:txBody>
      </p:sp>
      <p:pic>
        <p:nvPicPr>
          <p:cNvPr id="45062" name="Picture 2">
            <a:extLst>
              <a:ext uri="{FF2B5EF4-FFF2-40B4-BE49-F238E27FC236}">
                <a16:creationId xmlns:a16="http://schemas.microsoft.com/office/drawing/2014/main" id="{A8315FED-FC15-C37D-3A7D-C33E44B4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13063"/>
            <a:ext cx="1600200" cy="2305050"/>
          </a:xfrm>
          <a:prstGeom prst="rect">
            <a:avLst/>
          </a:prstGeom>
          <a:noFill/>
          <a:ln w="34925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8014D9D-A4E2-E7CC-277D-0CABC836C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4"/>
            <a:ext cx="8229600" cy="33258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Simply – We can measure the power in a </a:t>
            </a:r>
            <a:br>
              <a:rPr lang="en-US" kern="0" dirty="0"/>
            </a:br>
            <a:r>
              <a:rPr lang="en-US" kern="0" dirty="0"/>
              <a:t>N wire system by measuring the power in N-1 conductors.</a:t>
            </a:r>
          </a:p>
          <a:p>
            <a:pPr eaLnBrk="1" hangingPunct="1">
              <a:defRPr/>
            </a:pPr>
            <a:r>
              <a:rPr lang="en-US" kern="0" dirty="0"/>
              <a:t>For example, in a 4-wire, 3-phase system we need to measure the power in 3 circuits.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066787-807B-E94A-A5D9-F0373CCFE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25" y="-76200"/>
            <a:ext cx="7445375" cy="1082675"/>
          </a:xfrm>
        </p:spPr>
        <p:txBody>
          <a:bodyPr/>
          <a:lstStyle/>
          <a:p>
            <a:pPr>
              <a:defRPr/>
            </a:pPr>
            <a:r>
              <a:rPr altLang="en-US" dirty="0"/>
              <a:t>Three Phase Power: Blondel’s Theorem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A1D1-F7E6-5754-0542-5773DF21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24E00-4D2E-657A-3FF9-B3835B799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  <p:pic>
        <p:nvPicPr>
          <p:cNvPr id="46087" name="Picture 6" descr="The diagram shows three circuits with identical batteries, identical  inductor and identical resistors . Rank them according to the current  through the battery ? | Socratic">
            <a:extLst>
              <a:ext uri="{FF2B5EF4-FFF2-40B4-BE49-F238E27FC236}">
                <a16:creationId xmlns:a16="http://schemas.microsoft.com/office/drawing/2014/main" id="{D8E6EAE2-4ED8-038D-4C8D-EC461F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78317"/>
            <a:ext cx="36004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BDA9E4-C21F-02DF-629E-38B251E98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03367"/>
            <a:ext cx="5105400" cy="3851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kern="0" dirty="0"/>
              <a:t>If a meter installation meets Blondel’s Theorem then we will get accurate power measurements </a:t>
            </a:r>
            <a:r>
              <a:rPr lang="en-US" sz="2600" u="sng" kern="0" dirty="0"/>
              <a:t>under all circumstances</a:t>
            </a:r>
            <a:r>
              <a:rPr lang="en-US" sz="2600" kern="0" dirty="0"/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600" kern="0" dirty="0"/>
              <a:t>If a metering system does not meet Blondel’s Theorem then we will only get accurate measurements if certain </a:t>
            </a:r>
            <a:r>
              <a:rPr lang="en-US" sz="2600" u="sng" kern="0" dirty="0"/>
              <a:t>assumptions are met</a:t>
            </a:r>
            <a:r>
              <a:rPr lang="en-US" sz="2600" kern="0" dirty="0"/>
              <a:t>.</a:t>
            </a:r>
          </a:p>
          <a:p>
            <a:pPr eaLnBrk="1" hangingPunct="1">
              <a:defRPr/>
            </a:pPr>
            <a:endParaRPr lang="en-US" sz="2400" kern="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A503AE-7C0E-E5CA-CBB0-7B876C5FC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26" y="-76200"/>
            <a:ext cx="7499350" cy="1082675"/>
          </a:xfrm>
        </p:spPr>
        <p:txBody>
          <a:bodyPr/>
          <a:lstStyle/>
          <a:p>
            <a:pPr>
              <a:defRPr/>
            </a:pPr>
            <a:r>
              <a:rPr altLang="en-US" dirty="0"/>
              <a:t>Three Phase Power: Blondel’s Theorem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80F4C-49A1-E640-EFDC-9E6AC4346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41FA9-D803-B8E3-344F-56261F885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  <p:pic>
        <p:nvPicPr>
          <p:cNvPr id="47111" name="Picture 6" descr="Well, you know what they say about assuming. Makes an ass out of you  and—&quot;Ming.&quot; : r/BoJackHorseman">
            <a:extLst>
              <a:ext uri="{FF2B5EF4-FFF2-40B4-BE49-F238E27FC236}">
                <a16:creationId xmlns:a16="http://schemas.microsoft.com/office/drawing/2014/main" id="{03353DCF-FC9C-648D-DCFB-94C94B6F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104" t="-42421" r="127901" b="42421"/>
          <a:stretch>
            <a:fillRect/>
          </a:stretch>
        </p:blipFill>
        <p:spPr bwMode="auto">
          <a:xfrm>
            <a:off x="781050" y="857254"/>
            <a:ext cx="36385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Well, you know what they say about assuming. Makes an ass out of you  and—&quot;Ming.&quot; : r/BoJackHorseman">
            <a:extLst>
              <a:ext uri="{FF2B5EF4-FFF2-40B4-BE49-F238E27FC236}">
                <a16:creationId xmlns:a16="http://schemas.microsoft.com/office/drawing/2014/main" id="{79F42E0A-DCEF-3661-EE6E-04832E26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r="20833"/>
          <a:stretch>
            <a:fillRect/>
          </a:stretch>
        </p:blipFill>
        <p:spPr bwMode="auto">
          <a:xfrm>
            <a:off x="5745163" y="1600200"/>
            <a:ext cx="307181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02681CF-84ED-D1B5-5AFD-10D317DD4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5729" y="46038"/>
            <a:ext cx="7407271" cy="868362"/>
          </a:xfrm>
        </p:spPr>
        <p:txBody>
          <a:bodyPr/>
          <a:lstStyle/>
          <a:p>
            <a:pPr>
              <a:defRPr/>
            </a:pPr>
            <a:r>
              <a:rPr altLang="en-US" dirty="0"/>
              <a:t>Blondel’s Theorem</a:t>
            </a:r>
          </a:p>
        </p:txBody>
      </p:sp>
      <p:pic>
        <p:nvPicPr>
          <p:cNvPr id="48131" name="Picture 6" descr="3P3WD-2CT2VT-Form5">
            <a:extLst>
              <a:ext uri="{FF2B5EF4-FFF2-40B4-BE49-F238E27FC236}">
                <a16:creationId xmlns:a16="http://schemas.microsoft.com/office/drawing/2014/main" id="{8DAA04CC-5739-D0CD-6F0B-A51F52244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3" y="1524000"/>
            <a:ext cx="4183062" cy="4419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2C1FC-FB65-D3C8-7E06-E7631F068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AA78E-9A7B-4CF4-A8C3-0735F8D19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  <p:pic>
        <p:nvPicPr>
          <p:cNvPr id="48133" name="Picture 10" descr="Form5s">
            <a:extLst>
              <a:ext uri="{FF2B5EF4-FFF2-40B4-BE49-F238E27FC236}">
                <a16:creationId xmlns:a16="http://schemas.microsoft.com/office/drawing/2014/main" id="{DE4F2247-16E8-E4B3-5193-EBC8442AB23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8079" y="1042988"/>
            <a:ext cx="1685925" cy="1847850"/>
          </a:xfr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8CF2798A-EF8C-530A-5C8C-2FB9AF0B566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4" y="2901954"/>
            <a:ext cx="3806825" cy="2174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kern="0" dirty="0"/>
              <a:t>Three wires</a:t>
            </a:r>
          </a:p>
          <a:p>
            <a:pPr eaLnBrk="1" hangingPunct="1">
              <a:defRPr/>
            </a:pPr>
            <a:r>
              <a:rPr lang="en-US" sz="1800" kern="0" dirty="0"/>
              <a:t>Two voltage measurements with one side common to Line 2</a:t>
            </a:r>
          </a:p>
          <a:p>
            <a:pPr eaLnBrk="1" hangingPunct="1">
              <a:defRPr/>
            </a:pPr>
            <a:r>
              <a:rPr lang="en-US" sz="1800" kern="0" dirty="0"/>
              <a:t>Current measurements on lines 1 &amp; 3.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kern="0" dirty="0">
                <a:solidFill>
                  <a:srgbClr val="C00000"/>
                </a:solidFill>
              </a:rPr>
              <a:t>This satisfies Blondel’s Theorem.</a:t>
            </a:r>
          </a:p>
        </p:txBody>
      </p:sp>
      <p:pic>
        <p:nvPicPr>
          <p:cNvPr id="48137" name="Picture 8" descr="Thumbs Up Black Images – Browse 88,432 Stock Photos, Vectors, and Video |  Adobe Stock">
            <a:extLst>
              <a:ext uri="{FF2B5EF4-FFF2-40B4-BE49-F238E27FC236}">
                <a16:creationId xmlns:a16="http://schemas.microsoft.com/office/drawing/2014/main" id="{5BB691FD-1565-F97C-AE19-2D992D735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935538"/>
            <a:ext cx="2343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0E70A55-457A-7335-95C2-33CEE00B7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2391" y="76204"/>
            <a:ext cx="7440609" cy="868363"/>
          </a:xfrm>
        </p:spPr>
        <p:txBody>
          <a:bodyPr/>
          <a:lstStyle/>
          <a:p>
            <a:pPr>
              <a:defRPr/>
            </a:pPr>
            <a:r>
              <a:rPr altLang="en-US" dirty="0"/>
              <a:t>Blondel’s Theorem</a:t>
            </a:r>
          </a:p>
        </p:txBody>
      </p:sp>
      <p:pic>
        <p:nvPicPr>
          <p:cNvPr id="49155" name="Picture 9" descr="3P4WY-2CT-Form5">
            <a:extLst>
              <a:ext uri="{FF2B5EF4-FFF2-40B4-BE49-F238E27FC236}">
                <a16:creationId xmlns:a16="http://schemas.microsoft.com/office/drawing/2014/main" id="{B7FB2556-FE97-2EC7-EC9D-EEF835B801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563692"/>
            <a:ext cx="3467100" cy="38242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4F5F3-D611-D5D8-7F70-8BEF152F1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7C68-F503-3FCF-6022-BD6591DAB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  <p:pic>
        <p:nvPicPr>
          <p:cNvPr id="49157" name="Picture 5" descr="Form5s">
            <a:extLst>
              <a:ext uri="{FF2B5EF4-FFF2-40B4-BE49-F238E27FC236}">
                <a16:creationId xmlns:a16="http://schemas.microsoft.com/office/drawing/2014/main" id="{2903AA09-CFDE-F1AE-66A9-F1E7FC69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7" y="1095379"/>
            <a:ext cx="174783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78C69A-02F8-13F2-6926-971A65A0D657}"/>
              </a:ext>
            </a:extLst>
          </p:cNvPr>
          <p:cNvSpPr txBox="1">
            <a:spLocks noChangeArrowheads="1"/>
          </p:cNvSpPr>
          <p:nvPr/>
        </p:nvSpPr>
        <p:spPr>
          <a:xfrm>
            <a:off x="4525967" y="3121025"/>
            <a:ext cx="4160837" cy="2457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kern="0" dirty="0"/>
              <a:t>Four wires</a:t>
            </a:r>
          </a:p>
          <a:p>
            <a:pPr eaLnBrk="1" hangingPunct="1">
              <a:defRPr/>
            </a:pPr>
            <a:r>
              <a:rPr lang="en-US" sz="1800" kern="0" dirty="0"/>
              <a:t>Two voltage measurements to neutral</a:t>
            </a:r>
          </a:p>
          <a:p>
            <a:pPr eaLnBrk="1" hangingPunct="1">
              <a:defRPr/>
            </a:pPr>
            <a:r>
              <a:rPr lang="en-US" sz="1800" kern="0" dirty="0"/>
              <a:t>Current measurements on lines 1 &amp; 3. How about line 2?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kern="0" dirty="0">
                <a:solidFill>
                  <a:srgbClr val="FF0000"/>
                </a:solidFill>
              </a:rPr>
              <a:t>This DOES NOT satisfy Blondel’s Theorem.</a:t>
            </a:r>
          </a:p>
        </p:txBody>
      </p:sp>
      <p:pic>
        <p:nvPicPr>
          <p:cNvPr id="49159" name="Picture 10">
            <a:extLst>
              <a:ext uri="{FF2B5EF4-FFF2-40B4-BE49-F238E27FC236}">
                <a16:creationId xmlns:a16="http://schemas.microsoft.com/office/drawing/2014/main" id="{DB6BFA8F-321F-B2B0-16E2-0FBD1C99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4" y="5272088"/>
            <a:ext cx="211296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9" descr="Angry Young Woman Shakes Finger Stock Photo - Download Image Now - Shaking  Finger, Women, Cruel - iStock">
            <a:extLst>
              <a:ext uri="{FF2B5EF4-FFF2-40B4-BE49-F238E27FC236}">
                <a16:creationId xmlns:a16="http://schemas.microsoft.com/office/drawing/2014/main" id="{AF5890C3-9D35-5946-9360-EAEBE5F7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733925"/>
            <a:ext cx="23812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4372B57-E3AE-1597-13F2-977E797EA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467600" cy="944562"/>
          </a:xfrm>
        </p:spPr>
        <p:txBody>
          <a:bodyPr/>
          <a:lstStyle/>
          <a:p>
            <a:pPr>
              <a:defRPr/>
            </a:pPr>
            <a:r>
              <a:rPr altLang="en-US" dirty="0"/>
              <a:t>Blondel’s Theorem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5657D-0FEA-5E69-8A31-D48BBE01B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9C892-2D93-4102-88AD-3D75A5BB8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CFDE01E-B412-A296-1873-78E259B2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78004"/>
            <a:ext cx="8229600" cy="23034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In the previous example:</a:t>
            </a:r>
          </a:p>
          <a:p>
            <a:pPr lvl="1" eaLnBrk="1" hangingPunct="1">
              <a:defRPr/>
            </a:pPr>
            <a:r>
              <a:rPr lang="en-US" kern="0" dirty="0"/>
              <a:t>What are the “ASSUMPTIONS”?</a:t>
            </a:r>
          </a:p>
          <a:p>
            <a:pPr lvl="1" eaLnBrk="1" hangingPunct="1">
              <a:defRPr/>
            </a:pPr>
            <a:r>
              <a:rPr lang="en-US" kern="0" dirty="0"/>
              <a:t>When do we get errors?</a:t>
            </a:r>
          </a:p>
          <a:p>
            <a:pPr eaLnBrk="1" hangingPunct="1">
              <a:defRPr/>
            </a:pPr>
            <a:r>
              <a:rPr lang="en-US" kern="0" dirty="0"/>
              <a:t>What would the “Right Answer” be?</a:t>
            </a:r>
          </a:p>
          <a:p>
            <a:pPr eaLnBrk="1" hangingPunct="1">
              <a:defRPr/>
            </a:pPr>
            <a:endParaRPr lang="en-US" kern="0" dirty="0"/>
          </a:p>
          <a:p>
            <a:pPr eaLnBrk="1" hangingPunct="1">
              <a:defRPr/>
            </a:pPr>
            <a:r>
              <a:rPr lang="en-US" kern="0" dirty="0"/>
              <a:t>What did we measure?</a:t>
            </a:r>
          </a:p>
        </p:txBody>
      </p:sp>
      <p:graphicFrame>
        <p:nvGraphicFramePr>
          <p:cNvPr id="50181" name="Object 1">
            <a:extLst>
              <a:ext uri="{FF2B5EF4-FFF2-40B4-BE49-F238E27FC236}">
                <a16:creationId xmlns:a16="http://schemas.microsoft.com/office/drawing/2014/main" id="{6959D52F-EAF9-7CE8-D955-F1BFEE88A8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779" y="4081463"/>
          <a:ext cx="59912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947800" imgH="5562600" progId="Equation.3">
                  <p:embed/>
                </p:oleObj>
              </mc:Choice>
              <mc:Fallback>
                <p:oleObj name="Equation" r:id="rId2" imgW="64947800" imgH="5562600" progId="Equation.3">
                  <p:embed/>
                  <p:pic>
                    <p:nvPicPr>
                      <p:cNvPr id="50181" name="Object 1">
                        <a:extLst>
                          <a:ext uri="{FF2B5EF4-FFF2-40B4-BE49-F238E27FC236}">
                            <a16:creationId xmlns:a16="http://schemas.microsoft.com/office/drawing/2014/main" id="{6959D52F-EAF9-7CE8-D955-F1BFEE88A8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9" y="4081463"/>
                        <a:ext cx="59912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>
            <a:extLst>
              <a:ext uri="{FF2B5EF4-FFF2-40B4-BE49-F238E27FC236}">
                <a16:creationId xmlns:a16="http://schemas.microsoft.com/office/drawing/2014/main" id="{E2E2E55A-C8F2-CAF2-2AF7-A3F0F404C4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775" y="5230813"/>
          <a:ext cx="76644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096100" imgH="5562600" progId="Equation.3">
                  <p:embed/>
                </p:oleObj>
              </mc:Choice>
              <mc:Fallback>
                <p:oleObj name="Equation" r:id="rId4" imgW="83096100" imgH="5562600" progId="Equation.3">
                  <p:embed/>
                  <p:pic>
                    <p:nvPicPr>
                      <p:cNvPr id="50182" name="Object 3">
                        <a:extLst>
                          <a:ext uri="{FF2B5EF4-FFF2-40B4-BE49-F238E27FC236}">
                            <a16:creationId xmlns:a16="http://schemas.microsoft.com/office/drawing/2014/main" id="{E2E2E55A-C8F2-CAF2-2AF7-A3F0F404C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230813"/>
                        <a:ext cx="76644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5" name="Picture 6" descr="Robot Broken Error Message in Chat Bubble Stock Vector - Illustration of  bubble, automation: 105144631">
            <a:extLst>
              <a:ext uri="{FF2B5EF4-FFF2-40B4-BE49-F238E27FC236}">
                <a16:creationId xmlns:a16="http://schemas.microsoft.com/office/drawing/2014/main" id="{3E268B1E-5F59-534C-2941-0773D3DB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8333" r="13541"/>
          <a:stretch>
            <a:fillRect/>
          </a:stretch>
        </p:blipFill>
        <p:spPr bwMode="auto">
          <a:xfrm>
            <a:off x="6375400" y="1019175"/>
            <a:ext cx="229235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8A433FA-775A-51F5-3635-25C0222A6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76204"/>
            <a:ext cx="7391400" cy="868363"/>
          </a:xfrm>
        </p:spPr>
        <p:txBody>
          <a:bodyPr/>
          <a:lstStyle/>
          <a:p>
            <a:pPr>
              <a:defRPr/>
            </a:pPr>
            <a:r>
              <a:rPr altLang="en-US" dirty="0"/>
              <a:t>Blondel’s Theorem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989A-8C93-192F-BFEF-7A6EC3AAE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0749F-E534-1AFF-2F89-CEC8CD0E0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07F065-EC62-7503-CB73-B9C8D046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65267"/>
            <a:ext cx="8064500" cy="441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kern="0" dirty="0"/>
              <a:t>Phase B power would be: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rgbClr val="FF0000"/>
                </a:solidFill>
              </a:rPr>
              <a:t>P = Vb Ib cos</a:t>
            </a:r>
            <a:r>
              <a:rPr lang="el-GR" kern="0" dirty="0">
                <a:solidFill>
                  <a:srgbClr val="FF0000"/>
                </a:solidFill>
                <a:cs typeface="Arial" pitchFamily="34" charset="0"/>
              </a:rPr>
              <a:t>θ</a:t>
            </a:r>
            <a:endParaRPr lang="en-US" kern="0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cs typeface="Arial" pitchFamily="34" charset="0"/>
              </a:rPr>
              <a:t>But we aren’t measuring Vb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cs typeface="Arial" pitchFamily="34" charset="0"/>
              </a:rPr>
              <a:t>What we are measuring is: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rgbClr val="FF0000"/>
                </a:solidFill>
                <a:cs typeface="Arial" pitchFamily="34" charset="0"/>
              </a:rPr>
              <a:t>IbVacos(60- </a:t>
            </a:r>
            <a:r>
              <a:rPr lang="el-GR" kern="0" dirty="0">
                <a:solidFill>
                  <a:srgbClr val="FF0000"/>
                </a:solidFill>
                <a:cs typeface="Arial" pitchFamily="34" charset="0"/>
              </a:rPr>
              <a:t>θ</a:t>
            </a:r>
            <a:r>
              <a:rPr lang="en-US" kern="0" dirty="0">
                <a:solidFill>
                  <a:srgbClr val="FF0000"/>
                </a:solidFill>
                <a:cs typeface="Arial" pitchFamily="34" charset="0"/>
              </a:rPr>
              <a:t>) + IbVccos(60+ </a:t>
            </a:r>
            <a:r>
              <a:rPr lang="el-GR" kern="0" dirty="0">
                <a:solidFill>
                  <a:srgbClr val="FF0000"/>
                </a:solidFill>
                <a:cs typeface="Arial" pitchFamily="34" charset="0"/>
              </a:rPr>
              <a:t>θ</a:t>
            </a:r>
            <a:r>
              <a:rPr lang="en-US" kern="0" dirty="0">
                <a:solidFill>
                  <a:srgbClr val="FF0000"/>
                </a:solidFill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/>
              <a:t>cos(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 + 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 = cos(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)cos(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 - sin(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)sin(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/>
              <a:t>cos(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 - 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 = cos(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)cos(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 + sin(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)sin(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cs typeface="Arial" pitchFamily="34" charset="0"/>
              </a:rPr>
              <a:t>So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l-GR" kern="0" dirty="0">
              <a:cs typeface="Arial" pitchFamily="34" charset="0"/>
            </a:endParaRPr>
          </a:p>
        </p:txBody>
      </p:sp>
      <p:pic>
        <p:nvPicPr>
          <p:cNvPr id="51207" name="Picture 6" descr="154 Man Rubbing His Chin Stock Photos - Free &amp; Royalty-Free Stock Photos  from Dreamstime">
            <a:extLst>
              <a:ext uri="{FF2B5EF4-FFF2-40B4-BE49-F238E27FC236}">
                <a16:creationId xmlns:a16="http://schemas.microsoft.com/office/drawing/2014/main" id="{94F626BB-8382-97AE-29C2-4BA7B71E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6999"/>
          <a:stretch>
            <a:fillRect/>
          </a:stretch>
        </p:blipFill>
        <p:spPr bwMode="auto">
          <a:xfrm>
            <a:off x="6650038" y="1044575"/>
            <a:ext cx="20177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0439BC-EFF1-22EA-C24E-190C9AC05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63" y="4577861"/>
            <a:ext cx="1752600" cy="144271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F94EAA-E7A7-4196-49FE-FC18F84D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Mississippi State &amp; The SEC!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60CDE-1F4C-2390-89A3-AB48A3DD5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1B8D1-B3FB-6DCB-8177-4E91BF5B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25" y="4585338"/>
            <a:ext cx="977262" cy="977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C77D61-3BAB-B535-ED63-633A881B4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22" y="907432"/>
            <a:ext cx="3404336" cy="34043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FF05C8-6B51-99AC-4367-44ED0F962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739" y="964695"/>
            <a:ext cx="2151661" cy="33001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A9EBE4-DEBE-86CC-EF89-BA6A4C81E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993271"/>
            <a:ext cx="2826074" cy="32701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2A2C8C-F6B3-AB2B-19E1-3D6C4B44384F}"/>
              </a:ext>
            </a:extLst>
          </p:cNvPr>
          <p:cNvSpPr txBox="1"/>
          <p:nvPr/>
        </p:nvSpPr>
        <p:spPr>
          <a:xfrm>
            <a:off x="6389628" y="5986846"/>
            <a:ext cx="212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Darius Slay, Jr.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899034-846E-BD29-24F1-E22AF14439B5}"/>
              </a:ext>
            </a:extLst>
          </p:cNvPr>
          <p:cNvSpPr/>
          <p:nvPr/>
        </p:nvSpPr>
        <p:spPr>
          <a:xfrm>
            <a:off x="6389628" y="4495800"/>
            <a:ext cx="2125722" cy="21276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68B2B61-54AD-CFD2-E737-BB1FE71BDA3F}"/>
              </a:ext>
            </a:extLst>
          </p:cNvPr>
          <p:cNvSpPr/>
          <p:nvPr/>
        </p:nvSpPr>
        <p:spPr>
          <a:xfrm>
            <a:off x="288622" y="4495800"/>
            <a:ext cx="5883578" cy="21276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4F2BC3-0905-DCCA-0CCA-3815FEA3D71E}"/>
              </a:ext>
            </a:extLst>
          </p:cNvPr>
          <p:cNvSpPr txBox="1"/>
          <p:nvPr/>
        </p:nvSpPr>
        <p:spPr>
          <a:xfrm>
            <a:off x="3201836" y="4623438"/>
            <a:ext cx="3124200" cy="79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Jalen Hurts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(Quarterback) – University of Alabama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Landon Dickerson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(Guard) – University of Alabama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DeVonta</a:t>
            </a: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Smith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(Wide Receiver) – University of Alabama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A.J. Brown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(Wide Receiver) – University of Mississippi (Ole Miss)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Darius Slay Jr.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(Cornerback) – Mississippi State University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FA9FDB-18BC-FBC4-061F-6A58250B5B1D}"/>
              </a:ext>
            </a:extLst>
          </p:cNvPr>
          <p:cNvSpPr txBox="1"/>
          <p:nvPr/>
        </p:nvSpPr>
        <p:spPr>
          <a:xfrm>
            <a:off x="447675" y="5601625"/>
            <a:ext cx="2971800" cy="79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Jalen Carter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(Defensive Tackle) – University of Georgia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Jordan Davis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(Defensive Tackle) – University of Georgia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Nakobe</a:t>
            </a: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Dean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(Linebacker) – University of Georgia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Kelee</a:t>
            </a: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Ringo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(Cornerback) – University of Georgia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Lewis Cine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(Safety) – University of Georgia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98A197-4BCA-8637-779D-C8A3C3D0F110}"/>
              </a:ext>
            </a:extLst>
          </p:cNvPr>
          <p:cNvSpPr txBox="1"/>
          <p:nvPr/>
        </p:nvSpPr>
        <p:spPr>
          <a:xfrm>
            <a:off x="3190875" y="5600700"/>
            <a:ext cx="2758311" cy="79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Haason</a:t>
            </a: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Reddick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(Linebacker) – University of Tennessee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Sydney Brown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(Safety) – University of Florida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Oren Burks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(Linebacker) – Vanderbilt University</a:t>
            </a:r>
          </a:p>
          <a:p>
            <a:pPr marL="0" marR="0">
              <a:lnSpc>
                <a:spcPct val="115000"/>
              </a:lnSpc>
            </a:pP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Grant Calcaterra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(Tight End) – University of Oklahoma</a:t>
            </a:r>
          </a:p>
          <a:p>
            <a:pPr marL="0" marR="0">
              <a:lnSpc>
                <a:spcPct val="115000"/>
              </a:lnSpc>
            </a:pP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Parris Campbell</a:t>
            </a:r>
            <a:r>
              <a:rPr lang="en-US" sz="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(Wide Receiver) – University of Florida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2BE111-8970-BF9F-AC07-F489F4BDD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535" y="4646305"/>
            <a:ext cx="1564814" cy="2581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54AFAD-4620-39FD-2104-70AE165A60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9159" y="4960121"/>
            <a:ext cx="1623963" cy="2527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97BBC6-B9DB-5548-6184-FBC1BBB1D2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5287052"/>
            <a:ext cx="1550992" cy="2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happiness is assuming the world is linear | Punk Rock Operations Research">
            <a:extLst>
              <a:ext uri="{FF2B5EF4-FFF2-40B4-BE49-F238E27FC236}">
                <a16:creationId xmlns:a16="http://schemas.microsoft.com/office/drawing/2014/main" id="{45A4F601-10E7-73FD-A1B9-E2342047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42" y="2166938"/>
            <a:ext cx="2613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CB4AA8CD-68A9-CFF3-C8D0-8374E739F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7150" y="76200"/>
            <a:ext cx="7469188" cy="868362"/>
          </a:xfrm>
        </p:spPr>
        <p:txBody>
          <a:bodyPr/>
          <a:lstStyle/>
          <a:p>
            <a:pPr>
              <a:defRPr/>
            </a:pPr>
            <a:r>
              <a:rPr altLang="en-US" dirty="0"/>
              <a:t>Blondel’s Theorem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B6D6D-7A49-ED58-FED1-D6DA6DC0B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7594B-1009-CB6B-BF31-507AE5C24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9E5C2F-4663-C98F-2CFA-FB39718A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524000"/>
            <a:ext cx="8064500" cy="4224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/>
              <a:t>Pb = Ib Va cos(60- </a:t>
            </a:r>
            <a:r>
              <a:rPr lang="el-GR" sz="2800" kern="0" dirty="0">
                <a:cs typeface="Arial" pitchFamily="34" charset="0"/>
              </a:rPr>
              <a:t>θ</a:t>
            </a:r>
            <a:r>
              <a:rPr lang="en-US" sz="2800" kern="0" dirty="0">
                <a:cs typeface="Arial" pitchFamily="34" charset="0"/>
              </a:rPr>
              <a:t>) + Ib Vc cos(60+ </a:t>
            </a:r>
            <a:r>
              <a:rPr lang="el-GR" sz="2800" kern="0" dirty="0">
                <a:cs typeface="Arial" pitchFamily="34" charset="0"/>
              </a:rPr>
              <a:t>θ</a:t>
            </a:r>
            <a:r>
              <a:rPr lang="en-US" sz="2800" kern="0" dirty="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>
                <a:cs typeface="Arial" pitchFamily="34" charset="0"/>
              </a:rPr>
              <a:t>Applying the trig identity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>
                <a:cs typeface="Arial" pitchFamily="34" charset="0"/>
              </a:rPr>
              <a:t>IbVa(cos(60)cos(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 + sin(60)sin(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kern="0" dirty="0">
                <a:cs typeface="Arial" pitchFamily="34" charset="0"/>
              </a:rPr>
              <a:t>	 IbVc (cos(60)cos(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 - sin(60)sin(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>
                <a:cs typeface="Arial" pitchFamily="34" charset="0"/>
              </a:rPr>
              <a:t>Ib(Va+Vc)0.5cos(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 + Ib(Vc-Va) 0.866sin(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>
                <a:cs typeface="Arial" pitchFamily="34" charset="0"/>
              </a:rPr>
              <a:t>Assuming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>
                <a:cs typeface="Arial" pitchFamily="34" charset="0"/>
              </a:rPr>
              <a:t>Assume Vb = Va = Vc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>
                <a:cs typeface="Arial" pitchFamily="34" charset="0"/>
              </a:rPr>
              <a:t>And, they are exactly 120° apart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>
                <a:cs typeface="Arial" pitchFamily="34" charset="0"/>
              </a:rPr>
              <a:t>Pb = Ib(2Vb)(0.5cos</a:t>
            </a:r>
            <a:r>
              <a:rPr lang="el-GR" sz="2800" kern="0" dirty="0">
                <a:cs typeface="Arial" pitchFamily="34" charset="0"/>
              </a:rPr>
              <a:t>θ</a:t>
            </a:r>
            <a:r>
              <a:rPr lang="en-US" sz="2800" kern="0" dirty="0">
                <a:cs typeface="Arial" pitchFamily="34" charset="0"/>
              </a:rPr>
              <a:t>) = IbVbcos</a:t>
            </a:r>
            <a:r>
              <a:rPr lang="el-GR" sz="2800" kern="0" dirty="0">
                <a:cs typeface="Arial" pitchFamily="34" charset="0"/>
              </a:rPr>
              <a:t>θ</a:t>
            </a:r>
            <a:endParaRPr lang="en-US" sz="2800" kern="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800" kern="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0A01942-5F18-1063-6099-899BEB8BC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7150" y="76204"/>
            <a:ext cx="7461250" cy="868363"/>
          </a:xfrm>
        </p:spPr>
        <p:txBody>
          <a:bodyPr/>
          <a:lstStyle/>
          <a:p>
            <a:pPr>
              <a:defRPr/>
            </a:pPr>
            <a:r>
              <a:rPr altLang="en-US" dirty="0"/>
              <a:t>Blondel’s Theorem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B0F3-30E9-807E-0353-A52B93957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9D96-0BB5-6912-1478-031389560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BE0F99F-38F2-6B3B-A84C-FDC95DC44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239838"/>
            <a:ext cx="5880100" cy="472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200" kern="0" dirty="0"/>
              <a:t>If Va </a:t>
            </a:r>
            <a:r>
              <a:rPr lang="en-US" sz="2200" kern="0" dirty="0">
                <a:cs typeface="Arial" pitchFamily="34" charset="0"/>
              </a:rPr>
              <a:t>≠ Vb ≠ Vc then the error is</a:t>
            </a:r>
          </a:p>
          <a:p>
            <a:pPr eaLnBrk="1" hangingPunct="1">
              <a:defRPr/>
            </a:pPr>
            <a:r>
              <a:rPr lang="en-US" sz="2200" kern="0" dirty="0">
                <a:cs typeface="Arial" pitchFamily="34" charset="0"/>
              </a:rPr>
              <a:t>%Error = </a:t>
            </a:r>
          </a:p>
          <a:p>
            <a:pPr eaLnBrk="1" hangingPunct="1">
              <a:buFontTx/>
              <a:buNone/>
              <a:defRPr/>
            </a:pPr>
            <a:r>
              <a:rPr lang="en-US" sz="2200" kern="0" dirty="0">
                <a:cs typeface="Arial" pitchFamily="34" charset="0"/>
              </a:rPr>
              <a:t>     -Ib{(Va+Vc)/(2Vb) - (Va-Vc) 0.866sin(</a:t>
            </a:r>
            <a:r>
              <a:rPr lang="el-GR" sz="2200" kern="0" dirty="0">
                <a:cs typeface="Arial" pitchFamily="34" charset="0"/>
              </a:rPr>
              <a:t>θ</a:t>
            </a:r>
            <a:r>
              <a:rPr lang="en-US" sz="2200" kern="0" dirty="0">
                <a:cs typeface="Arial" pitchFamily="34" charset="0"/>
              </a:rPr>
              <a:t>)/(Vbcos(</a:t>
            </a:r>
            <a:r>
              <a:rPr lang="el-GR" sz="2200" kern="0" dirty="0">
                <a:cs typeface="Arial" pitchFamily="34" charset="0"/>
              </a:rPr>
              <a:t>θ</a:t>
            </a:r>
            <a:r>
              <a:rPr lang="en-US" sz="2200" kern="0" dirty="0">
                <a:cs typeface="Arial" pitchFamily="34" charset="0"/>
              </a:rPr>
              <a:t>))</a:t>
            </a:r>
          </a:p>
          <a:p>
            <a:pPr eaLnBrk="1" hangingPunct="1">
              <a:buFontTx/>
              <a:buNone/>
              <a:defRPr/>
            </a:pPr>
            <a:endParaRPr lang="en-US" sz="2200" kern="0" dirty="0"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200" kern="0" dirty="0">
                <a:cs typeface="Arial" pitchFamily="34" charset="0"/>
              </a:rPr>
              <a:t>How big is this in reality? If</a:t>
            </a:r>
          </a:p>
          <a:p>
            <a:pPr eaLnBrk="1" hangingPunct="1">
              <a:buFontTx/>
              <a:buNone/>
              <a:defRPr/>
            </a:pPr>
            <a:r>
              <a:rPr lang="en-US" sz="2200" kern="0" dirty="0">
                <a:cs typeface="Arial" pitchFamily="34" charset="0"/>
              </a:rPr>
              <a:t>Va=117, Vb=120, Vc=119, PF=1 then E=-1.67%</a:t>
            </a:r>
          </a:p>
          <a:p>
            <a:pPr eaLnBrk="1" hangingPunct="1">
              <a:buFontTx/>
              <a:buNone/>
              <a:defRPr/>
            </a:pPr>
            <a:r>
              <a:rPr lang="en-US" sz="2200" kern="0" dirty="0">
                <a:cs typeface="Arial" pitchFamily="34" charset="0"/>
              </a:rPr>
              <a:t>Va=117, Vb=116, Vc=119, PF=.866 then E=-1.67%</a:t>
            </a:r>
          </a:p>
          <a:p>
            <a:pPr eaLnBrk="1" hangingPunct="1">
              <a:buFontTx/>
              <a:buNone/>
              <a:defRPr/>
            </a:pPr>
            <a:endParaRPr lang="en-US" sz="2200" kern="0" dirty="0">
              <a:cs typeface="Arial" pitchFamily="34" charset="0"/>
            </a:endParaRPr>
          </a:p>
          <a:p>
            <a:pPr eaLnBrk="1" hangingPunct="1">
              <a:defRPr/>
            </a:pPr>
            <a:endParaRPr lang="el-GR" sz="2200" kern="0" dirty="0">
              <a:cs typeface="Arial" pitchFamily="34" charset="0"/>
            </a:endParaRPr>
          </a:p>
        </p:txBody>
      </p:sp>
      <p:pic>
        <p:nvPicPr>
          <p:cNvPr id="53255" name="Picture 6" descr="Robot Broken Error Message in Chat Bubble Stock Vector - Illustration of  bubble, automation: 105144631">
            <a:extLst>
              <a:ext uri="{FF2B5EF4-FFF2-40B4-BE49-F238E27FC236}">
                <a16:creationId xmlns:a16="http://schemas.microsoft.com/office/drawing/2014/main" id="{F116402C-6611-5E8F-860D-D3F37650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8333" r="13541"/>
          <a:stretch>
            <a:fillRect/>
          </a:stretch>
        </p:blipFill>
        <p:spPr bwMode="auto">
          <a:xfrm>
            <a:off x="6121400" y="1042988"/>
            <a:ext cx="2667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AD00EE4-03BB-2EA1-46DE-4153B3E32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>
              <a:defRPr/>
            </a:pPr>
            <a:r>
              <a:rPr altLang="en-US" dirty="0"/>
              <a:t>Blondel’s Theorem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40C77-36AD-63AF-2B70-EC0FF0AD2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968BD-C2CB-6BB5-73B0-9C840C23B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CEF013-A836-4969-26E9-E4CBB4E18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16000"/>
              </p:ext>
            </p:extLst>
          </p:nvPr>
        </p:nvGraphicFramePr>
        <p:xfrm>
          <a:off x="1524004" y="1447800"/>
          <a:ext cx="5943601" cy="4806948"/>
        </p:xfrm>
        <a:graphic>
          <a:graphicData uri="http://schemas.openxmlformats.org/drawingml/2006/table">
            <a:tbl>
              <a:tblPr/>
              <a:tblGrid>
                <a:gridCol w="1705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5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13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13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629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V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non-Blondel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l-GR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</a:t>
                      </a: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l-GR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</a:t>
                      </a: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l-GR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</a:t>
                      </a: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vbn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l-GR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</a:t>
                      </a: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Err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All balanced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voltages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current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-1.43%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8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-2.44%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voltages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 PFa =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current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=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=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-0.99%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=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-2.44%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voltages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 PFa ≠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-2.61%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current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≠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≠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-3.46%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≠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-4.63%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4505" name="TextBox 4">
            <a:extLst>
              <a:ext uri="{FF2B5EF4-FFF2-40B4-BE49-F238E27FC236}">
                <a16:creationId xmlns:a16="http://schemas.microsoft.com/office/drawing/2014/main" id="{CE13DACD-C9D9-C3FB-0E7C-AC04D05F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4" y="1066804"/>
            <a:ext cx="695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Power Measurements Handbook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4B57-1F65-D995-3535-29C1322F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58" y="152400"/>
            <a:ext cx="7363642" cy="679832"/>
          </a:xfrm>
        </p:spPr>
        <p:txBody>
          <a:bodyPr/>
          <a:lstStyle/>
          <a:p>
            <a:pPr>
              <a:defRPr/>
            </a:pPr>
            <a:r>
              <a:rPr dirty="0">
                <a:latin typeface="+mj-lt"/>
                <a:cs typeface="Arial" panose="020B0604020202020204" pitchFamily="34" charset="0"/>
              </a:rPr>
              <a:t>Network Service &amp; Loads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4D5A58-290D-FC18-02B7-84607E945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73F11D-CB63-8E94-3312-E924E0A49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27651" name="object 3">
            <a:extLst>
              <a:ext uri="{FF2B5EF4-FFF2-40B4-BE49-F238E27FC236}">
                <a16:creationId xmlns:a16="http://schemas.microsoft.com/office/drawing/2014/main" id="{74EE3CC9-C1BC-CEA4-B088-26D6628D88E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752604"/>
            <a:ext cx="5797550" cy="4594225"/>
            <a:chOff x="1195123" y="1554088"/>
            <a:chExt cx="5797550" cy="4594225"/>
          </a:xfrm>
        </p:grpSpPr>
        <p:pic>
          <p:nvPicPr>
            <p:cNvPr id="27670" name="object 4">
              <a:extLst>
                <a:ext uri="{FF2B5EF4-FFF2-40B4-BE49-F238E27FC236}">
                  <a16:creationId xmlns:a16="http://schemas.microsoft.com/office/drawing/2014/main" id="{9269B486-85FA-AF17-D231-3B7603471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123" y="1554088"/>
              <a:ext cx="2625544" cy="459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object 5">
              <a:extLst>
                <a:ext uri="{FF2B5EF4-FFF2-40B4-BE49-F238E27FC236}">
                  <a16:creationId xmlns:a16="http://schemas.microsoft.com/office/drawing/2014/main" id="{25024399-2574-13E8-33A5-FDA3104B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24" y="2674619"/>
              <a:ext cx="812800" cy="2083435"/>
            </a:xfrm>
            <a:custGeom>
              <a:avLst/>
              <a:gdLst>
                <a:gd name="T0" fmla="*/ 812292 w 812800"/>
                <a:gd name="T1" fmla="*/ 0 h 2083435"/>
                <a:gd name="T2" fmla="*/ 0 w 812800"/>
                <a:gd name="T3" fmla="*/ 0 h 2083435"/>
                <a:gd name="T4" fmla="*/ 0 w 812800"/>
                <a:gd name="T5" fmla="*/ 2083308 h 2083435"/>
                <a:gd name="T6" fmla="*/ 812292 w 812800"/>
                <a:gd name="T7" fmla="*/ 2083308 h 2083435"/>
                <a:gd name="T8" fmla="*/ 812292 w 812800"/>
                <a:gd name="T9" fmla="*/ 0 h 2083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2083435">
                  <a:moveTo>
                    <a:pt x="812292" y="0"/>
                  </a:moveTo>
                  <a:lnTo>
                    <a:pt x="0" y="0"/>
                  </a:lnTo>
                  <a:lnTo>
                    <a:pt x="0" y="2083308"/>
                  </a:lnTo>
                  <a:lnTo>
                    <a:pt x="812292" y="2083308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2" name="object 6">
              <a:extLst>
                <a:ext uri="{FF2B5EF4-FFF2-40B4-BE49-F238E27FC236}">
                  <a16:creationId xmlns:a16="http://schemas.microsoft.com/office/drawing/2014/main" id="{C8D04C77-15FD-E63B-E31B-197229A5F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24" y="2674619"/>
              <a:ext cx="812800" cy="2083435"/>
            </a:xfrm>
            <a:custGeom>
              <a:avLst/>
              <a:gdLst>
                <a:gd name="T0" fmla="*/ 0 w 812800"/>
                <a:gd name="T1" fmla="*/ 0 h 2083435"/>
                <a:gd name="T2" fmla="*/ 812292 w 812800"/>
                <a:gd name="T3" fmla="*/ 0 h 2083435"/>
                <a:gd name="T4" fmla="*/ 812292 w 812800"/>
                <a:gd name="T5" fmla="*/ 2083308 h 2083435"/>
                <a:gd name="T6" fmla="*/ 0 w 812800"/>
                <a:gd name="T7" fmla="*/ 2083308 h 2083435"/>
                <a:gd name="T8" fmla="*/ 0 w 812800"/>
                <a:gd name="T9" fmla="*/ 0 h 2083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2083435">
                  <a:moveTo>
                    <a:pt x="0" y="0"/>
                  </a:moveTo>
                  <a:lnTo>
                    <a:pt x="812292" y="0"/>
                  </a:lnTo>
                  <a:lnTo>
                    <a:pt x="812292" y="2083308"/>
                  </a:lnTo>
                  <a:lnTo>
                    <a:pt x="0" y="208330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9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0AB08B86-D2BB-41E9-7559-279EE5776881}"/>
              </a:ext>
            </a:extLst>
          </p:cNvPr>
          <p:cNvSpPr txBox="1"/>
          <p:nvPr/>
        </p:nvSpPr>
        <p:spPr>
          <a:xfrm>
            <a:off x="6746820" y="3326831"/>
            <a:ext cx="422360" cy="1011555"/>
          </a:xfrm>
          <a:prstGeom prst="rect">
            <a:avLst/>
          </a:prstGeom>
        </p:spPr>
        <p:txBody>
          <a:bodyPr vert="vert270" lIns="0" tIns="3175" rIns="0" bIns="0">
            <a:spAutoFit/>
          </a:bodyPr>
          <a:lstStyle/>
          <a:p>
            <a:pPr marL="128270" marR="5080" indent="-116205">
              <a:lnSpc>
                <a:spcPts val="1680"/>
              </a:lnSpc>
              <a:spcBef>
                <a:spcPts val="25"/>
              </a:spcBef>
              <a:defRPr/>
            </a:pPr>
            <a:r>
              <a:rPr sz="1400" spc="-5" dirty="0">
                <a:latin typeface="Arial"/>
                <a:cs typeface="Arial"/>
              </a:rPr>
              <a:t>120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208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loads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653" name="object 8">
            <a:extLst>
              <a:ext uri="{FF2B5EF4-FFF2-40B4-BE49-F238E27FC236}">
                <a16:creationId xmlns:a16="http://schemas.microsoft.com/office/drawing/2014/main" id="{097AA95E-71EC-6CC2-11FC-DF0BA498731C}"/>
              </a:ext>
            </a:extLst>
          </p:cNvPr>
          <p:cNvGrpSpPr>
            <a:grpSpLocks/>
          </p:cNvGrpSpPr>
          <p:nvPr/>
        </p:nvGrpSpPr>
        <p:grpSpPr bwMode="auto">
          <a:xfrm>
            <a:off x="3775075" y="3022600"/>
            <a:ext cx="2806700" cy="1746250"/>
            <a:chOff x="3369564" y="2823972"/>
            <a:chExt cx="2807335" cy="1746885"/>
          </a:xfrm>
        </p:grpSpPr>
        <p:sp>
          <p:nvSpPr>
            <p:cNvPr id="27667" name="object 9">
              <a:extLst>
                <a:ext uri="{FF2B5EF4-FFF2-40B4-BE49-F238E27FC236}">
                  <a16:creationId xmlns:a16="http://schemas.microsoft.com/office/drawing/2014/main" id="{4769C624-210B-3E16-44D3-4AD96C35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956" y="2830068"/>
              <a:ext cx="2338070" cy="0"/>
            </a:xfrm>
            <a:custGeom>
              <a:avLst/>
              <a:gdLst>
                <a:gd name="T0" fmla="*/ 0 w 2338070"/>
                <a:gd name="T1" fmla="*/ 2337816 w 233807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38070">
                  <a:moveTo>
                    <a:pt x="0" y="0"/>
                  </a:moveTo>
                  <a:lnTo>
                    <a:pt x="2337816" y="0"/>
                  </a:lnTo>
                </a:path>
              </a:pathLst>
            </a:custGeom>
            <a:noFill/>
            <a:ln w="1219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8" name="object 10">
              <a:extLst>
                <a:ext uri="{FF2B5EF4-FFF2-40B4-BE49-F238E27FC236}">
                  <a16:creationId xmlns:a16="http://schemas.microsoft.com/office/drawing/2014/main" id="{743513C1-3F7A-4939-C886-278BA204C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4" y="3733800"/>
              <a:ext cx="2776855" cy="0"/>
            </a:xfrm>
            <a:custGeom>
              <a:avLst/>
              <a:gdLst>
                <a:gd name="T0" fmla="*/ 0 w 2776854"/>
                <a:gd name="T1" fmla="*/ 2776731 w 277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776854">
                  <a:moveTo>
                    <a:pt x="0" y="0"/>
                  </a:moveTo>
                  <a:lnTo>
                    <a:pt x="2776728" y="0"/>
                  </a:lnTo>
                </a:path>
              </a:pathLst>
            </a:custGeom>
            <a:noFill/>
            <a:ln w="1219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9" name="object 11">
              <a:extLst>
                <a:ext uri="{FF2B5EF4-FFF2-40B4-BE49-F238E27FC236}">
                  <a16:creationId xmlns:a16="http://schemas.microsoft.com/office/drawing/2014/main" id="{A795AE85-0270-9670-FB61-E5445F401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72" y="4564379"/>
              <a:ext cx="2385060" cy="0"/>
            </a:xfrm>
            <a:custGeom>
              <a:avLst/>
              <a:gdLst>
                <a:gd name="T0" fmla="*/ 0 w 2385060"/>
                <a:gd name="T1" fmla="*/ 2385060 w 23850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85060">
                  <a:moveTo>
                    <a:pt x="0" y="0"/>
                  </a:moveTo>
                  <a:lnTo>
                    <a:pt x="2385060" y="0"/>
                  </a:lnTo>
                </a:path>
              </a:pathLst>
            </a:custGeom>
            <a:noFill/>
            <a:ln w="1219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6" name="object 12">
            <a:extLst>
              <a:ext uri="{FF2B5EF4-FFF2-40B4-BE49-F238E27FC236}">
                <a16:creationId xmlns:a16="http://schemas.microsoft.com/office/drawing/2014/main" id="{FDCA2CB1-8DA3-5E09-1F4D-75B5057B58AD}"/>
              </a:ext>
            </a:extLst>
          </p:cNvPr>
          <p:cNvSpPr txBox="1"/>
          <p:nvPr/>
        </p:nvSpPr>
        <p:spPr>
          <a:xfrm>
            <a:off x="4303713" y="2681288"/>
            <a:ext cx="171450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B7ECD6F-E095-2BEE-6D0D-426DA8348E61}"/>
              </a:ext>
            </a:extLst>
          </p:cNvPr>
          <p:cNvSpPr txBox="1"/>
          <p:nvPr/>
        </p:nvSpPr>
        <p:spPr>
          <a:xfrm>
            <a:off x="4270375" y="4910138"/>
            <a:ext cx="160338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7361660-109A-7A48-0285-B7455F0879AB}"/>
              </a:ext>
            </a:extLst>
          </p:cNvPr>
          <p:cNvSpPr txBox="1"/>
          <p:nvPr/>
        </p:nvSpPr>
        <p:spPr>
          <a:xfrm>
            <a:off x="2498725" y="3786188"/>
            <a:ext cx="160338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6C2AB77D-5277-6EE8-666C-9AA8DF48AC3C}"/>
              </a:ext>
            </a:extLst>
          </p:cNvPr>
          <p:cNvSpPr txBox="1"/>
          <p:nvPr/>
        </p:nvSpPr>
        <p:spPr>
          <a:xfrm>
            <a:off x="6189663" y="2700338"/>
            <a:ext cx="171450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E41C8E6E-BD24-4B83-0B48-6B80E7F4206B}"/>
              </a:ext>
            </a:extLst>
          </p:cNvPr>
          <p:cNvSpPr txBox="1"/>
          <p:nvPr/>
        </p:nvSpPr>
        <p:spPr>
          <a:xfrm>
            <a:off x="6232525" y="4891088"/>
            <a:ext cx="160338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B64CD4CC-ABC0-1BDD-D463-ED8DE3D887B3}"/>
              </a:ext>
            </a:extLst>
          </p:cNvPr>
          <p:cNvSpPr txBox="1"/>
          <p:nvPr/>
        </p:nvSpPr>
        <p:spPr>
          <a:xfrm>
            <a:off x="2078042" y="4605338"/>
            <a:ext cx="161925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0D9BBB3B-6C1D-075D-4C2A-A6133BE392E4}"/>
              </a:ext>
            </a:extLst>
          </p:cNvPr>
          <p:cNvSpPr txBox="1"/>
          <p:nvPr/>
        </p:nvSpPr>
        <p:spPr>
          <a:xfrm>
            <a:off x="2097092" y="3100388"/>
            <a:ext cx="161925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86F38E21-E48E-F448-ACAB-B80B843CC050}"/>
              </a:ext>
            </a:extLst>
          </p:cNvPr>
          <p:cNvSpPr txBox="1"/>
          <p:nvPr/>
        </p:nvSpPr>
        <p:spPr>
          <a:xfrm>
            <a:off x="3995742" y="3957638"/>
            <a:ext cx="173037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662" name="object 20">
            <a:extLst>
              <a:ext uri="{FF2B5EF4-FFF2-40B4-BE49-F238E27FC236}">
                <a16:creationId xmlns:a16="http://schemas.microsoft.com/office/drawing/2014/main" id="{5D3CA884-BAD1-B445-85F6-0DDB7EED2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92" y="5119692"/>
            <a:ext cx="8540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1525"/>
              </a:spcBef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663" name="object 21">
            <a:extLst>
              <a:ext uri="{FF2B5EF4-FFF2-40B4-BE49-F238E27FC236}">
                <a16:creationId xmlns:a16="http://schemas.microsoft.com/office/drawing/2014/main" id="{84425B79-A655-489F-2E2E-ADC48F10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42" y="1766892"/>
            <a:ext cx="860425" cy="10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None/>
            </a:pPr>
            <a:endParaRPr lang="en-US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A8657E26-CD6F-8C1A-815D-B343E6805FD8}"/>
              </a:ext>
            </a:extLst>
          </p:cNvPr>
          <p:cNvSpPr txBox="1"/>
          <p:nvPr/>
        </p:nvSpPr>
        <p:spPr>
          <a:xfrm>
            <a:off x="6148392" y="3576638"/>
            <a:ext cx="173037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287828-C0E0-C5D4-1CC9-05E9892C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158" y="152400"/>
            <a:ext cx="7439841" cy="679832"/>
          </a:xfrm>
        </p:spPr>
        <p:txBody>
          <a:bodyPr/>
          <a:lstStyle/>
          <a:p>
            <a:pPr>
              <a:defRPr/>
            </a:pPr>
            <a:r>
              <a:rPr altLang="en-US" dirty="0">
                <a:latin typeface="+mj-lt"/>
              </a:rPr>
              <a:t>3-Wire Delta Service &amp; Loads</a:t>
            </a:r>
            <a:endParaRPr dirty="0">
              <a:latin typeface="+mj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296F8F-D7E7-61E4-2EF6-D8D58B7E2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28675" name="object 2">
            <a:extLst>
              <a:ext uri="{FF2B5EF4-FFF2-40B4-BE49-F238E27FC236}">
                <a16:creationId xmlns:a16="http://schemas.microsoft.com/office/drawing/2014/main" id="{E75ED72B-5ACB-2208-13C7-E873C583B58C}"/>
              </a:ext>
            </a:extLst>
          </p:cNvPr>
          <p:cNvGrpSpPr>
            <a:grpSpLocks/>
          </p:cNvGrpSpPr>
          <p:nvPr/>
        </p:nvGrpSpPr>
        <p:grpSpPr bwMode="auto">
          <a:xfrm>
            <a:off x="836617" y="2376488"/>
            <a:ext cx="7515225" cy="2133600"/>
            <a:chOff x="836485" y="2045017"/>
            <a:chExt cx="7515225" cy="2134235"/>
          </a:xfrm>
        </p:grpSpPr>
        <p:sp>
          <p:nvSpPr>
            <p:cNvPr id="28698" name="object 3">
              <a:extLst>
                <a:ext uri="{FF2B5EF4-FFF2-40B4-BE49-F238E27FC236}">
                  <a16:creationId xmlns:a16="http://schemas.microsoft.com/office/drawing/2014/main" id="{A54430FE-2A84-9A2A-C24C-2F7601AEF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804" y="2049779"/>
              <a:ext cx="771525" cy="2124710"/>
            </a:xfrm>
            <a:custGeom>
              <a:avLst/>
              <a:gdLst>
                <a:gd name="T0" fmla="*/ 771144 w 771525"/>
                <a:gd name="T1" fmla="*/ 0 h 2124710"/>
                <a:gd name="T2" fmla="*/ 0 w 771525"/>
                <a:gd name="T3" fmla="*/ 0 h 2124710"/>
                <a:gd name="T4" fmla="*/ 0 w 771525"/>
                <a:gd name="T5" fmla="*/ 2124456 h 2124710"/>
                <a:gd name="T6" fmla="*/ 771144 w 771525"/>
                <a:gd name="T7" fmla="*/ 2124456 h 2124710"/>
                <a:gd name="T8" fmla="*/ 771144 w 771525"/>
                <a:gd name="T9" fmla="*/ 0 h 2124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1525" h="2124710">
                  <a:moveTo>
                    <a:pt x="771144" y="0"/>
                  </a:moveTo>
                  <a:lnTo>
                    <a:pt x="0" y="0"/>
                  </a:lnTo>
                  <a:lnTo>
                    <a:pt x="0" y="2124456"/>
                  </a:lnTo>
                  <a:lnTo>
                    <a:pt x="771144" y="2124456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9" name="object 4">
              <a:extLst>
                <a:ext uri="{FF2B5EF4-FFF2-40B4-BE49-F238E27FC236}">
                  <a16:creationId xmlns:a16="http://schemas.microsoft.com/office/drawing/2014/main" id="{BC903702-37F6-BDEE-1E0B-E750EA568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804" y="2049779"/>
              <a:ext cx="771525" cy="2124710"/>
            </a:xfrm>
            <a:custGeom>
              <a:avLst/>
              <a:gdLst>
                <a:gd name="T0" fmla="*/ 0 w 771525"/>
                <a:gd name="T1" fmla="*/ 0 h 2124710"/>
                <a:gd name="T2" fmla="*/ 771144 w 771525"/>
                <a:gd name="T3" fmla="*/ 0 h 2124710"/>
                <a:gd name="T4" fmla="*/ 771144 w 771525"/>
                <a:gd name="T5" fmla="*/ 2124456 h 2124710"/>
                <a:gd name="T6" fmla="*/ 0 w 771525"/>
                <a:gd name="T7" fmla="*/ 2124456 h 2124710"/>
                <a:gd name="T8" fmla="*/ 0 w 771525"/>
                <a:gd name="T9" fmla="*/ 0 h 2124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1525" h="2124710">
                  <a:moveTo>
                    <a:pt x="0" y="0"/>
                  </a:moveTo>
                  <a:lnTo>
                    <a:pt x="771144" y="0"/>
                  </a:lnTo>
                  <a:lnTo>
                    <a:pt x="771144" y="2124456"/>
                  </a:lnTo>
                  <a:lnTo>
                    <a:pt x="0" y="21244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0" name="object 5">
              <a:extLst>
                <a:ext uri="{FF2B5EF4-FFF2-40B4-BE49-F238E27FC236}">
                  <a16:creationId xmlns:a16="http://schemas.microsoft.com/office/drawing/2014/main" id="{545345DC-96B1-9C6B-C980-31FCD3750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291" y="2135123"/>
              <a:ext cx="6019800" cy="0"/>
            </a:xfrm>
            <a:custGeom>
              <a:avLst/>
              <a:gdLst>
                <a:gd name="T0" fmla="*/ 0 w 6019800"/>
                <a:gd name="T1" fmla="*/ 6019800 w 60198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019800">
                  <a:moveTo>
                    <a:pt x="0" y="0"/>
                  </a:moveTo>
                  <a:lnTo>
                    <a:pt x="60198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1" name="object 6">
              <a:extLst>
                <a:ext uri="{FF2B5EF4-FFF2-40B4-BE49-F238E27FC236}">
                  <a16:creationId xmlns:a16="http://schemas.microsoft.com/office/drawing/2014/main" id="{BD5601D4-BF37-93D6-A940-203A3F6B2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803" y="3307079"/>
              <a:ext cx="5329555" cy="0"/>
            </a:xfrm>
            <a:custGeom>
              <a:avLst/>
              <a:gdLst>
                <a:gd name="T0" fmla="*/ 0 w 5329555"/>
                <a:gd name="T1" fmla="*/ 5329428 w 532955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329555">
                  <a:moveTo>
                    <a:pt x="0" y="0"/>
                  </a:moveTo>
                  <a:lnTo>
                    <a:pt x="5329428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2" name="object 7">
              <a:extLst>
                <a:ext uri="{FF2B5EF4-FFF2-40B4-BE49-F238E27FC236}">
                  <a16:creationId xmlns:a16="http://schemas.microsoft.com/office/drawing/2014/main" id="{97AB6198-3D9B-18ED-51BA-FE13BDA69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47" y="4078223"/>
              <a:ext cx="6730365" cy="0"/>
            </a:xfrm>
            <a:custGeom>
              <a:avLst/>
              <a:gdLst>
                <a:gd name="T0" fmla="*/ 0 w 6730365"/>
                <a:gd name="T1" fmla="*/ 6729983 w 67303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730365">
                  <a:moveTo>
                    <a:pt x="0" y="0"/>
                  </a:moveTo>
                  <a:lnTo>
                    <a:pt x="6729983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88926210-E37D-BA08-57D2-D0DBDE937B0F}"/>
              </a:ext>
            </a:extLst>
          </p:cNvPr>
          <p:cNvSpPr txBox="1"/>
          <p:nvPr/>
        </p:nvSpPr>
        <p:spPr>
          <a:xfrm>
            <a:off x="3211517" y="3886200"/>
            <a:ext cx="447675" cy="226344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1275" rIns="0" bIns="0">
            <a:spAutoFit/>
          </a:bodyPr>
          <a:lstStyle/>
          <a:p>
            <a:pPr marL="91440">
              <a:spcBef>
                <a:spcPts val="325"/>
              </a:spcBef>
              <a:defRPr/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1471AD0-14D7-0F18-A74C-24614ACA962A}"/>
              </a:ext>
            </a:extLst>
          </p:cNvPr>
          <p:cNvSpPr txBox="1"/>
          <p:nvPr/>
        </p:nvSpPr>
        <p:spPr>
          <a:xfrm>
            <a:off x="6283329" y="2814638"/>
            <a:ext cx="455613" cy="226344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1275" rIns="0" bIns="0">
            <a:spAutoFit/>
          </a:bodyPr>
          <a:lstStyle/>
          <a:p>
            <a:pPr marL="90805">
              <a:spcBef>
                <a:spcPts val="325"/>
              </a:spcBef>
              <a:defRPr/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1AFCAF94-08D9-79BE-B503-BFBCB6D26530}"/>
              </a:ext>
            </a:extLst>
          </p:cNvPr>
          <p:cNvSpPr txBox="1"/>
          <p:nvPr/>
        </p:nvSpPr>
        <p:spPr>
          <a:xfrm>
            <a:off x="4625979" y="2890838"/>
            <a:ext cx="455613" cy="226344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1275" rIns="0" bIns="0">
            <a:spAutoFit/>
          </a:bodyPr>
          <a:lstStyle/>
          <a:p>
            <a:pPr marL="92075">
              <a:spcBef>
                <a:spcPts val="325"/>
              </a:spcBef>
              <a:defRPr/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679" name="object 12">
            <a:extLst>
              <a:ext uri="{FF2B5EF4-FFF2-40B4-BE49-F238E27FC236}">
                <a16:creationId xmlns:a16="http://schemas.microsoft.com/office/drawing/2014/main" id="{5DDB205F-E9CA-BBE2-C5CC-5F9EF6ADFA29}"/>
              </a:ext>
            </a:extLst>
          </p:cNvPr>
          <p:cNvGrpSpPr>
            <a:grpSpLocks/>
          </p:cNvGrpSpPr>
          <p:nvPr/>
        </p:nvGrpSpPr>
        <p:grpSpPr bwMode="auto">
          <a:xfrm>
            <a:off x="3422650" y="2455867"/>
            <a:ext cx="3100388" cy="1963737"/>
            <a:chOff x="3422713" y="2124265"/>
            <a:chExt cx="3100705" cy="1963420"/>
          </a:xfrm>
        </p:grpSpPr>
        <p:sp>
          <p:nvSpPr>
            <p:cNvPr id="28692" name="object 13">
              <a:extLst>
                <a:ext uri="{FF2B5EF4-FFF2-40B4-BE49-F238E27FC236}">
                  <a16:creationId xmlns:a16="http://schemas.microsoft.com/office/drawing/2014/main" id="{808FF5EA-FBB4-EBAE-3D73-DF1E29B8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76" y="3311652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3" name="object 14">
              <a:extLst>
                <a:ext uri="{FF2B5EF4-FFF2-40B4-BE49-F238E27FC236}">
                  <a16:creationId xmlns:a16="http://schemas.microsoft.com/office/drawing/2014/main" id="{84524E2B-92A2-4AB5-8D55-949A0AA8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76" y="3835907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4" name="object 15">
              <a:extLst>
                <a:ext uri="{FF2B5EF4-FFF2-40B4-BE49-F238E27FC236}">
                  <a16:creationId xmlns:a16="http://schemas.microsoft.com/office/drawing/2014/main" id="{A370E633-45D1-DB4D-C43D-53A8B4D46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04" y="2144267"/>
              <a:ext cx="0" cy="410209"/>
            </a:xfrm>
            <a:custGeom>
              <a:avLst/>
              <a:gdLst>
                <a:gd name="T0" fmla="*/ 0 h 410210"/>
                <a:gd name="T1" fmla="*/ 409953 h 410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10210">
                  <a:moveTo>
                    <a:pt x="0" y="0"/>
                  </a:moveTo>
                  <a:lnTo>
                    <a:pt x="0" y="409956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5" name="object 16">
              <a:extLst>
                <a:ext uri="{FF2B5EF4-FFF2-40B4-BE49-F238E27FC236}">
                  <a16:creationId xmlns:a16="http://schemas.microsoft.com/office/drawing/2014/main" id="{9DCE57F1-5750-E458-B774-F20BCAE32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848" y="2849879"/>
              <a:ext cx="0" cy="1219200"/>
            </a:xfrm>
            <a:custGeom>
              <a:avLst/>
              <a:gdLst>
                <a:gd name="T0" fmla="*/ 0 h 1219200"/>
                <a:gd name="T1" fmla="*/ 1219200 h 12192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9200">
                  <a:moveTo>
                    <a:pt x="0" y="0"/>
                  </a:moveTo>
                  <a:lnTo>
                    <a:pt x="0" y="12192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6" name="object 17">
              <a:extLst>
                <a:ext uri="{FF2B5EF4-FFF2-40B4-BE49-F238E27FC236}">
                  <a16:creationId xmlns:a16="http://schemas.microsoft.com/office/drawing/2014/main" id="{1D2E583C-DE36-5FEC-162B-89214C4FC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148" y="2129027"/>
              <a:ext cx="0" cy="346075"/>
            </a:xfrm>
            <a:custGeom>
              <a:avLst/>
              <a:gdLst>
                <a:gd name="T0" fmla="*/ 0 h 346075"/>
                <a:gd name="T1" fmla="*/ 345948 h 34607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46075">
                  <a:moveTo>
                    <a:pt x="0" y="0"/>
                  </a:moveTo>
                  <a:lnTo>
                    <a:pt x="0" y="34594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7" name="object 18">
              <a:extLst>
                <a:ext uri="{FF2B5EF4-FFF2-40B4-BE49-F238E27FC236}">
                  <a16:creationId xmlns:a16="http://schemas.microsoft.com/office/drawing/2014/main" id="{64ECED7A-86EA-92EE-DBA1-4D5C14CAC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148" y="2773679"/>
              <a:ext cx="0" cy="542925"/>
            </a:xfrm>
            <a:custGeom>
              <a:avLst/>
              <a:gdLst>
                <a:gd name="T0" fmla="*/ 0 h 542925"/>
                <a:gd name="T1" fmla="*/ 542544 h 5429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42925">
                  <a:moveTo>
                    <a:pt x="0" y="0"/>
                  </a:moveTo>
                  <a:lnTo>
                    <a:pt x="0" y="5425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" name="object 19">
            <a:extLst>
              <a:ext uri="{FF2B5EF4-FFF2-40B4-BE49-F238E27FC236}">
                <a16:creationId xmlns:a16="http://schemas.microsoft.com/office/drawing/2014/main" id="{53D289AE-9BF5-6709-5B2A-877A62B66799}"/>
              </a:ext>
            </a:extLst>
          </p:cNvPr>
          <p:cNvSpPr txBox="1"/>
          <p:nvPr/>
        </p:nvSpPr>
        <p:spPr>
          <a:xfrm>
            <a:off x="7747000" y="3252788"/>
            <a:ext cx="427038" cy="1974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681" name="object 20">
            <a:extLst>
              <a:ext uri="{FF2B5EF4-FFF2-40B4-BE49-F238E27FC236}">
                <a16:creationId xmlns:a16="http://schemas.microsoft.com/office/drawing/2014/main" id="{8151AE23-D7F4-7F72-6A15-8DB89F734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68" y="4499949"/>
            <a:ext cx="7817035" cy="18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667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863"/>
              </a:lnSpc>
              <a:spcBef>
                <a:spcPts val="213"/>
              </a:spcBef>
              <a:buNone/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Need to meter single phase line-line  loads, as well as three phase loads.  Form 12 for Self Contained and Form for Transformer Rated.  You need a two element meter only.  Network metering is less expensive than Transformer rated.  If you need to be transformer rated you save by using a single bushing VT and one less PT since you are only two element (typically do not meter B element).  </a:t>
            </a: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257B2AAE-417B-6B12-1490-4473AD1F5564}"/>
              </a:ext>
            </a:extLst>
          </p:cNvPr>
          <p:cNvSpPr txBox="1"/>
          <p:nvPr/>
        </p:nvSpPr>
        <p:spPr>
          <a:xfrm>
            <a:off x="852488" y="3716342"/>
            <a:ext cx="2570162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465455" algn="ctr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402BCACE-2E8A-9C11-D8BC-68C82074E2DE}"/>
              </a:ext>
            </a:extLst>
          </p:cNvPr>
          <p:cNvSpPr txBox="1"/>
          <p:nvPr/>
        </p:nvSpPr>
        <p:spPr>
          <a:xfrm>
            <a:off x="1152525" y="2325692"/>
            <a:ext cx="17145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2BA14E03-F360-B4A4-F303-F3CCB261469F}"/>
              </a:ext>
            </a:extLst>
          </p:cNvPr>
          <p:cNvSpPr txBox="1"/>
          <p:nvPr/>
        </p:nvSpPr>
        <p:spPr>
          <a:xfrm>
            <a:off x="538167" y="3678242"/>
            <a:ext cx="160337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685" name="object 24">
            <a:extLst>
              <a:ext uri="{FF2B5EF4-FFF2-40B4-BE49-F238E27FC236}">
                <a16:creationId xmlns:a16="http://schemas.microsoft.com/office/drawing/2014/main" id="{D6507AAF-E5D8-9274-4A1A-6FF35BD2B358}"/>
              </a:ext>
            </a:extLst>
          </p:cNvPr>
          <p:cNvGrpSpPr>
            <a:grpSpLocks/>
          </p:cNvGrpSpPr>
          <p:nvPr/>
        </p:nvGrpSpPr>
        <p:grpSpPr bwMode="auto">
          <a:xfrm>
            <a:off x="842967" y="2439992"/>
            <a:ext cx="1400175" cy="1978025"/>
            <a:chOff x="842629" y="2109274"/>
            <a:chExt cx="1400810" cy="1976755"/>
          </a:xfrm>
        </p:grpSpPr>
        <p:sp>
          <p:nvSpPr>
            <p:cNvPr id="28688" name="object 25">
              <a:extLst>
                <a:ext uri="{FF2B5EF4-FFF2-40B4-BE49-F238E27FC236}">
                  <a16:creationId xmlns:a16="http://schemas.microsoft.com/office/drawing/2014/main" id="{806A665C-72C4-EF5D-3F39-CA4394D24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658" y="2123561"/>
              <a:ext cx="683895" cy="1184275"/>
            </a:xfrm>
            <a:custGeom>
              <a:avLst/>
              <a:gdLst>
                <a:gd name="T0" fmla="*/ 0 w 683894"/>
                <a:gd name="T1" fmla="*/ 0 h 1184275"/>
                <a:gd name="T2" fmla="*/ 683428 w 683894"/>
                <a:gd name="T3" fmla="*/ 1183716 h 11842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894" h="1184275">
                  <a:moveTo>
                    <a:pt x="0" y="0"/>
                  </a:moveTo>
                  <a:lnTo>
                    <a:pt x="683425" y="1183716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9" name="object 26">
              <a:extLst>
                <a:ext uri="{FF2B5EF4-FFF2-40B4-BE49-F238E27FC236}">
                  <a16:creationId xmlns:a16="http://schemas.microsoft.com/office/drawing/2014/main" id="{6DD017DD-6415-27C7-A415-068A664C6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42" y="3306317"/>
              <a:ext cx="1365885" cy="0"/>
            </a:xfrm>
            <a:custGeom>
              <a:avLst/>
              <a:gdLst>
                <a:gd name="T0" fmla="*/ 0 w 1365885"/>
                <a:gd name="T1" fmla="*/ 1365504 w 136588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365885">
                  <a:moveTo>
                    <a:pt x="0" y="0"/>
                  </a:moveTo>
                  <a:lnTo>
                    <a:pt x="1365504" y="0"/>
                  </a:lnTo>
                </a:path>
              </a:pathLst>
            </a:custGeom>
            <a:noFill/>
            <a:ln w="28956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0" name="object 27">
              <a:extLst>
                <a:ext uri="{FF2B5EF4-FFF2-40B4-BE49-F238E27FC236}">
                  <a16:creationId xmlns:a16="http://schemas.microsoft.com/office/drawing/2014/main" id="{E3AE4DD1-4828-217A-968C-08F2F04F5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17" y="2130762"/>
              <a:ext cx="683895" cy="1184275"/>
            </a:xfrm>
            <a:custGeom>
              <a:avLst/>
              <a:gdLst>
                <a:gd name="T0" fmla="*/ 683415 w 683894"/>
                <a:gd name="T1" fmla="*/ 0 h 1184275"/>
                <a:gd name="T2" fmla="*/ 0 w 683894"/>
                <a:gd name="T3" fmla="*/ 1183716 h 11842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894" h="1184275">
                  <a:moveTo>
                    <a:pt x="683412" y="0"/>
                  </a:moveTo>
                  <a:lnTo>
                    <a:pt x="0" y="1183716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1" name="object 28">
              <a:extLst>
                <a:ext uri="{FF2B5EF4-FFF2-40B4-BE49-F238E27FC236}">
                  <a16:creationId xmlns:a16="http://schemas.microsoft.com/office/drawing/2014/main" id="{FF06A5CA-CEEF-5785-4868-21A3823B7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44" y="3323843"/>
              <a:ext cx="0" cy="762000"/>
            </a:xfrm>
            <a:custGeom>
              <a:avLst/>
              <a:gdLst>
                <a:gd name="T0" fmla="*/ 0 h 762000"/>
                <a:gd name="T1" fmla="*/ 762000 h 762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59481D7-CEC5-69A1-89CC-2279B571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56357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object 3">
            <a:extLst>
              <a:ext uri="{FF2B5EF4-FFF2-40B4-BE49-F238E27FC236}">
                <a16:creationId xmlns:a16="http://schemas.microsoft.com/office/drawing/2014/main" id="{47FC2260-B102-C7D4-D970-3A2AA1471F3A}"/>
              </a:ext>
            </a:extLst>
          </p:cNvPr>
          <p:cNvGrpSpPr>
            <a:grpSpLocks/>
          </p:cNvGrpSpPr>
          <p:nvPr/>
        </p:nvGrpSpPr>
        <p:grpSpPr bwMode="auto">
          <a:xfrm>
            <a:off x="1027113" y="2093917"/>
            <a:ext cx="6843712" cy="2143125"/>
            <a:chOff x="1026985" y="1939861"/>
            <a:chExt cx="6843395" cy="2143125"/>
          </a:xfrm>
        </p:grpSpPr>
        <p:sp>
          <p:nvSpPr>
            <p:cNvPr id="30760" name="object 4">
              <a:extLst>
                <a:ext uri="{FF2B5EF4-FFF2-40B4-BE49-F238E27FC236}">
                  <a16:creationId xmlns:a16="http://schemas.microsoft.com/office/drawing/2014/main" id="{F9F4D3FE-631E-E5CA-5DF2-4CC623FB7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991" y="1944623"/>
              <a:ext cx="5638800" cy="0"/>
            </a:xfrm>
            <a:custGeom>
              <a:avLst/>
              <a:gdLst>
                <a:gd name="T0" fmla="*/ 0 w 5638800"/>
                <a:gd name="T1" fmla="*/ 5638800 w 56388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638800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61" name="object 5">
              <a:extLst>
                <a:ext uri="{FF2B5EF4-FFF2-40B4-BE49-F238E27FC236}">
                  <a16:creationId xmlns:a16="http://schemas.microsoft.com/office/drawing/2014/main" id="{DB3D318A-E73C-C280-5D7D-4E2206907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803" y="3307079"/>
              <a:ext cx="5623560" cy="0"/>
            </a:xfrm>
            <a:custGeom>
              <a:avLst/>
              <a:gdLst>
                <a:gd name="T0" fmla="*/ 0 w 5623559"/>
                <a:gd name="T1" fmla="*/ 5623563 w 562355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623559">
                  <a:moveTo>
                    <a:pt x="0" y="0"/>
                  </a:moveTo>
                  <a:lnTo>
                    <a:pt x="562356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62" name="object 6">
              <a:extLst>
                <a:ext uri="{FF2B5EF4-FFF2-40B4-BE49-F238E27FC236}">
                  <a16:creationId xmlns:a16="http://schemas.microsoft.com/office/drawing/2014/main" id="{70290189-6CFB-F438-3090-BF89C4C2C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47" y="4078223"/>
              <a:ext cx="6387465" cy="0"/>
            </a:xfrm>
            <a:custGeom>
              <a:avLst/>
              <a:gdLst>
                <a:gd name="T0" fmla="*/ 0 w 6387465"/>
                <a:gd name="T1" fmla="*/ 6387084 w 63874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387465">
                  <a:moveTo>
                    <a:pt x="0" y="0"/>
                  </a:moveTo>
                  <a:lnTo>
                    <a:pt x="6387084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FFB5BB49-3A48-D81B-1B68-64BDFFDB6E21}"/>
              </a:ext>
            </a:extLst>
          </p:cNvPr>
          <p:cNvSpPr txBox="1"/>
          <p:nvPr/>
        </p:nvSpPr>
        <p:spPr>
          <a:xfrm>
            <a:off x="3063879" y="2311404"/>
            <a:ext cx="455613" cy="207749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22860" rIns="0" bIns="0">
            <a:spAutoFit/>
          </a:bodyPr>
          <a:lstStyle/>
          <a:p>
            <a:pPr marL="92075">
              <a:spcBef>
                <a:spcPts val="180"/>
              </a:spcBef>
              <a:defRPr/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AA4B101-71F2-6DAE-8034-D902C8A77223}"/>
              </a:ext>
            </a:extLst>
          </p:cNvPr>
          <p:cNvSpPr txBox="1"/>
          <p:nvPr/>
        </p:nvSpPr>
        <p:spPr>
          <a:xfrm>
            <a:off x="3683000" y="2998792"/>
            <a:ext cx="457200" cy="22570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0640" rIns="0" bIns="0">
            <a:spAutoFit/>
          </a:bodyPr>
          <a:lstStyle/>
          <a:p>
            <a:pPr marL="90805">
              <a:spcBef>
                <a:spcPts val="320"/>
              </a:spcBef>
              <a:defRPr/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327D3B2-A167-EFE9-7634-9FFDFB09E18D}"/>
              </a:ext>
            </a:extLst>
          </p:cNvPr>
          <p:cNvSpPr txBox="1"/>
          <p:nvPr/>
        </p:nvSpPr>
        <p:spPr>
          <a:xfrm>
            <a:off x="4378329" y="3702050"/>
            <a:ext cx="455613" cy="226344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1275" rIns="0" bIns="0">
            <a:spAutoFit/>
          </a:bodyPr>
          <a:lstStyle/>
          <a:p>
            <a:pPr marL="90805">
              <a:spcBef>
                <a:spcPts val="325"/>
              </a:spcBef>
              <a:defRPr/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D7E68113-294A-0E66-0F65-56F5B20D0407}"/>
              </a:ext>
            </a:extLst>
          </p:cNvPr>
          <p:cNvSpPr txBox="1"/>
          <p:nvPr/>
        </p:nvSpPr>
        <p:spPr>
          <a:xfrm>
            <a:off x="6769104" y="2311404"/>
            <a:ext cx="447675" cy="23660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51435" rIns="0" bIns="0">
            <a:spAutoFit/>
          </a:bodyPr>
          <a:lstStyle/>
          <a:p>
            <a:pPr marL="90805">
              <a:spcBef>
                <a:spcPts val="405"/>
              </a:spcBef>
              <a:defRPr/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4D4C61D-1E7F-AC1D-4CCF-C40BD596E027}"/>
              </a:ext>
            </a:extLst>
          </p:cNvPr>
          <p:cNvSpPr txBox="1"/>
          <p:nvPr/>
        </p:nvSpPr>
        <p:spPr>
          <a:xfrm>
            <a:off x="5435600" y="2311404"/>
            <a:ext cx="457200" cy="23660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51435" rIns="0" bIns="0">
            <a:spAutoFit/>
          </a:bodyPr>
          <a:lstStyle/>
          <a:p>
            <a:pPr marL="90805">
              <a:spcBef>
                <a:spcPts val="405"/>
              </a:spcBef>
              <a:defRPr/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728" name="object 12">
            <a:extLst>
              <a:ext uri="{FF2B5EF4-FFF2-40B4-BE49-F238E27FC236}">
                <a16:creationId xmlns:a16="http://schemas.microsoft.com/office/drawing/2014/main" id="{39AF4BBF-D53B-0A3D-6BB1-0077D3BAB376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2093917"/>
            <a:ext cx="4781550" cy="2143125"/>
            <a:chOff x="2227897" y="1939861"/>
            <a:chExt cx="4781550" cy="2143125"/>
          </a:xfrm>
        </p:grpSpPr>
        <p:sp>
          <p:nvSpPr>
            <p:cNvPr id="30745" name="object 13">
              <a:extLst>
                <a:ext uri="{FF2B5EF4-FFF2-40B4-BE49-F238E27FC236}">
                  <a16:creationId xmlns:a16="http://schemas.microsoft.com/office/drawing/2014/main" id="{4E11A054-BFB1-4D64-2F58-FF189F9C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60" y="1944623"/>
              <a:ext cx="0" cy="200025"/>
            </a:xfrm>
            <a:custGeom>
              <a:avLst/>
              <a:gdLst>
                <a:gd name="T0" fmla="*/ 0 h 200025"/>
                <a:gd name="T1" fmla="*/ 199644 h 2000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6" name="object 14">
              <a:extLst>
                <a:ext uri="{FF2B5EF4-FFF2-40B4-BE49-F238E27FC236}">
                  <a16:creationId xmlns:a16="http://schemas.microsoft.com/office/drawing/2014/main" id="{D8831B1C-B630-E122-9D37-EB5F132B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660" y="1944623"/>
              <a:ext cx="0" cy="228600"/>
            </a:xfrm>
            <a:custGeom>
              <a:avLst/>
              <a:gdLst>
                <a:gd name="T0" fmla="*/ 0 h 228600"/>
                <a:gd name="T1" fmla="*/ 228600 h 2286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7" name="object 15">
              <a:extLst>
                <a:ext uri="{FF2B5EF4-FFF2-40B4-BE49-F238E27FC236}">
                  <a16:creationId xmlns:a16="http://schemas.microsoft.com/office/drawing/2014/main" id="{BD8ECA83-4708-56D9-13D0-3D0C8B99F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304" y="1944623"/>
              <a:ext cx="0" cy="238125"/>
            </a:xfrm>
            <a:custGeom>
              <a:avLst/>
              <a:gdLst>
                <a:gd name="T0" fmla="*/ 0 h 238125"/>
                <a:gd name="T1" fmla="*/ 237744 h 2381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8" name="object 16">
              <a:extLst>
                <a:ext uri="{FF2B5EF4-FFF2-40B4-BE49-F238E27FC236}">
                  <a16:creationId xmlns:a16="http://schemas.microsoft.com/office/drawing/2014/main" id="{59E2FF76-6FF8-EAF9-F641-2A0BF67C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392" y="3125723"/>
              <a:ext cx="0" cy="181610"/>
            </a:xfrm>
            <a:custGeom>
              <a:avLst/>
              <a:gdLst>
                <a:gd name="T0" fmla="*/ 0 h 181610"/>
                <a:gd name="T1" fmla="*/ 181356 h 1816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81610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9" name="object 17">
              <a:extLst>
                <a:ext uri="{FF2B5EF4-FFF2-40B4-BE49-F238E27FC236}">
                  <a16:creationId xmlns:a16="http://schemas.microsoft.com/office/drawing/2014/main" id="{9E5E6672-8E24-DDE2-89A9-62BA4D69D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860" y="3307079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0" name="object 18">
              <a:extLst>
                <a:ext uri="{FF2B5EF4-FFF2-40B4-BE49-F238E27FC236}">
                  <a16:creationId xmlns:a16="http://schemas.microsoft.com/office/drawing/2014/main" id="{7D835777-D243-61FD-0E7D-FF6C134E0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860" y="3831335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1" name="object 19">
              <a:extLst>
                <a:ext uri="{FF2B5EF4-FFF2-40B4-BE49-F238E27FC236}">
                  <a16:creationId xmlns:a16="http://schemas.microsoft.com/office/drawing/2014/main" id="{46219CE3-6759-3408-8BF0-07DD13E9E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804" y="2439923"/>
              <a:ext cx="0" cy="1629410"/>
            </a:xfrm>
            <a:custGeom>
              <a:avLst/>
              <a:gdLst>
                <a:gd name="T0" fmla="*/ 0 h 1629410"/>
                <a:gd name="T1" fmla="*/ 1629156 h 16294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29410">
                  <a:moveTo>
                    <a:pt x="0" y="0"/>
                  </a:moveTo>
                  <a:lnTo>
                    <a:pt x="0" y="1629156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2" name="object 20">
              <a:extLst>
                <a:ext uri="{FF2B5EF4-FFF2-40B4-BE49-F238E27FC236}">
                  <a16:creationId xmlns:a16="http://schemas.microsoft.com/office/drawing/2014/main" id="{53FD41BE-A2F7-F8BD-88C5-0AB098A4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304" y="2449067"/>
              <a:ext cx="0" cy="876300"/>
            </a:xfrm>
            <a:custGeom>
              <a:avLst/>
              <a:gdLst>
                <a:gd name="T0" fmla="*/ 0 h 876300"/>
                <a:gd name="T1" fmla="*/ 876300 h 8763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876300">
                  <a:moveTo>
                    <a:pt x="0" y="0"/>
                  </a:moveTo>
                  <a:lnTo>
                    <a:pt x="0" y="8763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3" name="object 21">
              <a:extLst>
                <a:ext uri="{FF2B5EF4-FFF2-40B4-BE49-F238E27FC236}">
                  <a16:creationId xmlns:a16="http://schemas.microsoft.com/office/drawing/2014/main" id="{C7F5215E-2007-1DE5-5DC8-A81ECC04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60" y="2421635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4" name="object 22">
              <a:extLst>
                <a:ext uri="{FF2B5EF4-FFF2-40B4-BE49-F238E27FC236}">
                  <a16:creationId xmlns:a16="http://schemas.microsoft.com/office/drawing/2014/main" id="{EE10D38C-BE7C-9340-A3CB-D8543639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392" y="2650235"/>
              <a:ext cx="0" cy="200025"/>
            </a:xfrm>
            <a:custGeom>
              <a:avLst/>
              <a:gdLst>
                <a:gd name="T0" fmla="*/ 199644 h 200025"/>
                <a:gd name="T1" fmla="*/ 0 h 2000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00025">
                  <a:moveTo>
                    <a:pt x="0" y="199644"/>
                  </a:moveTo>
                  <a:lnTo>
                    <a:pt x="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5" name="object 23">
              <a:extLst>
                <a:ext uri="{FF2B5EF4-FFF2-40B4-BE49-F238E27FC236}">
                  <a16:creationId xmlns:a16="http://schemas.microsoft.com/office/drawing/2014/main" id="{AE38AC72-053C-3168-7476-0DC485968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660" y="2650235"/>
              <a:ext cx="2504440" cy="0"/>
            </a:xfrm>
            <a:custGeom>
              <a:avLst/>
              <a:gdLst>
                <a:gd name="T0" fmla="*/ 0 w 2504440"/>
                <a:gd name="T1" fmla="*/ 2503932 w 250444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504440">
                  <a:moveTo>
                    <a:pt x="0" y="0"/>
                  </a:moveTo>
                  <a:lnTo>
                    <a:pt x="2503932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6" name="object 24">
              <a:extLst>
                <a:ext uri="{FF2B5EF4-FFF2-40B4-BE49-F238E27FC236}">
                  <a16:creationId xmlns:a16="http://schemas.microsoft.com/office/drawing/2014/main" id="{4D444CA8-8F3C-251C-E951-87FFAD44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304" y="2650235"/>
              <a:ext cx="0" cy="76200"/>
            </a:xfrm>
            <a:custGeom>
              <a:avLst/>
              <a:gdLst>
                <a:gd name="T0" fmla="*/ 0 h 76200"/>
                <a:gd name="T1" fmla="*/ 76200 h 762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7" name="object 25">
              <a:extLst>
                <a:ext uri="{FF2B5EF4-FFF2-40B4-BE49-F238E27FC236}">
                  <a16:creationId xmlns:a16="http://schemas.microsoft.com/office/drawing/2014/main" id="{71574B61-C313-94D4-B214-142577323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104" y="2726435"/>
              <a:ext cx="152400" cy="0"/>
            </a:xfrm>
            <a:custGeom>
              <a:avLst/>
              <a:gdLst>
                <a:gd name="T0" fmla="*/ 0 w 152400"/>
                <a:gd name="T1" fmla="*/ 152400 w 1524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8" name="object 26">
              <a:extLst>
                <a:ext uri="{FF2B5EF4-FFF2-40B4-BE49-F238E27FC236}">
                  <a16:creationId xmlns:a16="http://schemas.microsoft.com/office/drawing/2014/main" id="{BC15B437-E270-B904-F6E2-A241FA1BD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204" y="2778251"/>
              <a:ext cx="76200" cy="0"/>
            </a:xfrm>
            <a:custGeom>
              <a:avLst/>
              <a:gdLst>
                <a:gd name="T0" fmla="*/ 0 w 76200"/>
                <a:gd name="T1" fmla="*/ 76200 w 762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9" name="object 27">
              <a:extLst>
                <a:ext uri="{FF2B5EF4-FFF2-40B4-BE49-F238E27FC236}">
                  <a16:creationId xmlns:a16="http://schemas.microsoft.com/office/drawing/2014/main" id="{63942CF4-46EA-86D2-585C-D63C55B72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160" y="2830067"/>
              <a:ext cx="22860" cy="0"/>
            </a:xfrm>
            <a:custGeom>
              <a:avLst/>
              <a:gdLst>
                <a:gd name="T0" fmla="*/ 0 w 22860"/>
                <a:gd name="T1" fmla="*/ 22860 w 228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D8A682C7-8830-6B18-5A0D-6D36CCB5FEAA}"/>
              </a:ext>
            </a:extLst>
          </p:cNvPr>
          <p:cNvSpPr txBox="1"/>
          <p:nvPr/>
        </p:nvSpPr>
        <p:spPr>
          <a:xfrm>
            <a:off x="7870829" y="2098675"/>
            <a:ext cx="600075" cy="820738"/>
          </a:xfrm>
          <a:prstGeom prst="rect">
            <a:avLst/>
          </a:prstGeom>
          <a:solidFill>
            <a:srgbClr val="CCCCFF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300">
              <a:latin typeface="Times New Roman"/>
              <a:cs typeface="Times New Roman"/>
            </a:endParaRPr>
          </a:p>
          <a:p>
            <a:pPr>
              <a:defRPr/>
            </a:pPr>
            <a:endParaRPr sz="13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  <a:defRPr/>
            </a:pPr>
            <a:endParaRPr sz="1450">
              <a:latin typeface="Times New Roman"/>
              <a:cs typeface="Times New Roman"/>
            </a:endParaRPr>
          </a:p>
          <a:p>
            <a:pPr marL="74930">
              <a:spcBef>
                <a:spcPts val="5"/>
              </a:spcBef>
              <a:defRPr/>
            </a:pPr>
            <a:r>
              <a:rPr sz="1200" spc="-5" dirty="0">
                <a:latin typeface="Arial"/>
                <a:cs typeface="Arial"/>
              </a:rPr>
              <a:t>A-B-C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6B5DD6F3-E226-8661-DF67-D2839925FDE7}"/>
              </a:ext>
            </a:extLst>
          </p:cNvPr>
          <p:cNvSpPr txBox="1"/>
          <p:nvPr/>
        </p:nvSpPr>
        <p:spPr>
          <a:xfrm>
            <a:off x="2319342" y="1747842"/>
            <a:ext cx="160337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0352939C-AA64-8B95-E4A4-0CA4A4567E8B}"/>
              </a:ext>
            </a:extLst>
          </p:cNvPr>
          <p:cNvSpPr txBox="1"/>
          <p:nvPr/>
        </p:nvSpPr>
        <p:spPr>
          <a:xfrm>
            <a:off x="733425" y="2433642"/>
            <a:ext cx="17145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972BC6D1-5A8B-2007-BB84-6ED781BABED3}"/>
              </a:ext>
            </a:extLst>
          </p:cNvPr>
          <p:cNvSpPr txBox="1"/>
          <p:nvPr/>
        </p:nvSpPr>
        <p:spPr>
          <a:xfrm>
            <a:off x="2328867" y="3517900"/>
            <a:ext cx="160337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E6BA6052-B011-EFBF-5275-9598CC858F44}"/>
              </a:ext>
            </a:extLst>
          </p:cNvPr>
          <p:cNvSpPr txBox="1"/>
          <p:nvPr/>
        </p:nvSpPr>
        <p:spPr>
          <a:xfrm>
            <a:off x="1928813" y="2655888"/>
            <a:ext cx="171450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734" name="object 33">
            <a:extLst>
              <a:ext uri="{FF2B5EF4-FFF2-40B4-BE49-F238E27FC236}">
                <a16:creationId xmlns:a16="http://schemas.microsoft.com/office/drawing/2014/main" id="{5C26D318-B9FF-8117-F078-1E6C8D944810}"/>
              </a:ext>
            </a:extLst>
          </p:cNvPr>
          <p:cNvGrpSpPr>
            <a:grpSpLocks/>
          </p:cNvGrpSpPr>
          <p:nvPr/>
        </p:nvGrpSpPr>
        <p:grpSpPr bwMode="auto">
          <a:xfrm>
            <a:off x="1017592" y="2081217"/>
            <a:ext cx="6840537" cy="2149475"/>
            <a:chOff x="1017866" y="1927622"/>
            <a:chExt cx="6840220" cy="2149475"/>
          </a:xfrm>
        </p:grpSpPr>
        <p:sp>
          <p:nvSpPr>
            <p:cNvPr id="30739" name="object 34">
              <a:extLst>
                <a:ext uri="{FF2B5EF4-FFF2-40B4-BE49-F238E27FC236}">
                  <a16:creationId xmlns:a16="http://schemas.microsoft.com/office/drawing/2014/main" id="{46371555-9597-4F4C-EA60-4D86BBF4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277" y="1939289"/>
              <a:ext cx="0" cy="1367155"/>
            </a:xfrm>
            <a:custGeom>
              <a:avLst/>
              <a:gdLst>
                <a:gd name="T0" fmla="*/ 0 h 1367154"/>
                <a:gd name="T1" fmla="*/ 1367031 h 136715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367154">
                  <a:moveTo>
                    <a:pt x="0" y="0"/>
                  </a:moveTo>
                  <a:lnTo>
                    <a:pt x="0" y="1367028"/>
                  </a:lnTo>
                </a:path>
              </a:pathLst>
            </a:custGeom>
            <a:noFill/>
            <a:ln w="28956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0" name="object 35">
              <a:extLst>
                <a:ext uri="{FF2B5EF4-FFF2-40B4-BE49-F238E27FC236}">
                  <a16:creationId xmlns:a16="http://schemas.microsoft.com/office/drawing/2014/main" id="{3E6EAD4F-504E-DB64-8C5B-48449834C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441" y="2622947"/>
              <a:ext cx="1184275" cy="683895"/>
            </a:xfrm>
            <a:custGeom>
              <a:avLst/>
              <a:gdLst>
                <a:gd name="T0" fmla="*/ 0 w 1184275"/>
                <a:gd name="T1" fmla="*/ 0 h 683895"/>
                <a:gd name="T2" fmla="*/ 1183716 w 1184275"/>
                <a:gd name="T3" fmla="*/ 683412 h 6838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4275" h="683895">
                  <a:moveTo>
                    <a:pt x="0" y="0"/>
                  </a:moveTo>
                  <a:lnTo>
                    <a:pt x="1183716" y="683412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1" name="object 36">
              <a:extLst>
                <a:ext uri="{FF2B5EF4-FFF2-40B4-BE49-F238E27FC236}">
                  <a16:creationId xmlns:a16="http://schemas.microsoft.com/office/drawing/2014/main" id="{4B1D3699-C8CD-E62B-C5B9-57E453BB0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54" y="1941909"/>
              <a:ext cx="1184275" cy="683895"/>
            </a:xfrm>
            <a:custGeom>
              <a:avLst/>
              <a:gdLst>
                <a:gd name="T0" fmla="*/ 1183716 w 1184275"/>
                <a:gd name="T1" fmla="*/ 0 h 683894"/>
                <a:gd name="T2" fmla="*/ 0 w 1184275"/>
                <a:gd name="T3" fmla="*/ 683428 h 6838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4275" h="683894">
                  <a:moveTo>
                    <a:pt x="1183716" y="0"/>
                  </a:moveTo>
                  <a:lnTo>
                    <a:pt x="0" y="683425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2" name="object 37">
              <a:extLst>
                <a:ext uri="{FF2B5EF4-FFF2-40B4-BE49-F238E27FC236}">
                  <a16:creationId xmlns:a16="http://schemas.microsoft.com/office/drawing/2014/main" id="{7F6C7351-5470-62F8-1488-DA6AC8E41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2619755"/>
              <a:ext cx="0" cy="1457325"/>
            </a:xfrm>
            <a:custGeom>
              <a:avLst/>
              <a:gdLst>
                <a:gd name="T0" fmla="*/ 0 h 1457325"/>
                <a:gd name="T1" fmla="*/ 1456944 h 14573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57325">
                  <a:moveTo>
                    <a:pt x="0" y="0"/>
                  </a:moveTo>
                  <a:lnTo>
                    <a:pt x="0" y="14569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3" name="object 38">
              <a:extLst>
                <a:ext uri="{FF2B5EF4-FFF2-40B4-BE49-F238E27FC236}">
                  <a16:creationId xmlns:a16="http://schemas.microsoft.com/office/drawing/2014/main" id="{93BD7860-F49C-C852-2972-BB3ECDB8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0355" y="2648711"/>
              <a:ext cx="0" cy="1428115"/>
            </a:xfrm>
            <a:custGeom>
              <a:avLst/>
              <a:gdLst>
                <a:gd name="T0" fmla="*/ 1427991 h 1428114"/>
                <a:gd name="T1" fmla="*/ 0 h 14281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28114">
                  <a:moveTo>
                    <a:pt x="0" y="1427988"/>
                  </a:moveTo>
                  <a:lnTo>
                    <a:pt x="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4" name="object 39">
              <a:extLst>
                <a:ext uri="{FF2B5EF4-FFF2-40B4-BE49-F238E27FC236}">
                  <a16:creationId xmlns:a16="http://schemas.microsoft.com/office/drawing/2014/main" id="{D28D6F6F-B025-9440-62A9-799E90251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0355" y="2648711"/>
              <a:ext cx="437515" cy="0"/>
            </a:xfrm>
            <a:custGeom>
              <a:avLst/>
              <a:gdLst>
                <a:gd name="T0" fmla="*/ 0 w 437515"/>
                <a:gd name="T1" fmla="*/ 437388 w 4375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37515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object 40">
            <a:extLst>
              <a:ext uri="{FF2B5EF4-FFF2-40B4-BE49-F238E27FC236}">
                <a16:creationId xmlns:a16="http://schemas.microsoft.com/office/drawing/2014/main" id="{5497CB90-E95F-F224-1F81-8258D29CB821}"/>
              </a:ext>
            </a:extLst>
          </p:cNvPr>
          <p:cNvSpPr txBox="1"/>
          <p:nvPr/>
        </p:nvSpPr>
        <p:spPr>
          <a:xfrm>
            <a:off x="1028427" y="4322703"/>
            <a:ext cx="7469181" cy="2114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2755"/>
              </a:lnSpc>
              <a:defRPr/>
            </a:pPr>
            <a:r>
              <a:rPr sz="1700" spc="-5" dirty="0">
                <a:latin typeface="Arial"/>
                <a:cs typeface="Arial"/>
              </a:rPr>
              <a:t>Need</a:t>
            </a:r>
            <a:r>
              <a:rPr sz="1700" dirty="0">
                <a:latin typeface="Arial"/>
                <a:cs typeface="Arial"/>
              </a:rPr>
              <a:t> to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meter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single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phase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line-neutral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and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line-line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loads,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 </a:t>
            </a:r>
            <a:r>
              <a:rPr sz="1700" spc="-10" dirty="0">
                <a:latin typeface="Arial"/>
                <a:cs typeface="Arial"/>
              </a:rPr>
              <a:t>well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 three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phase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loads.</a:t>
            </a:r>
            <a:r>
              <a:rPr lang="en-US" sz="1700" spc="-5" dirty="0">
                <a:latin typeface="Arial"/>
                <a:cs typeface="Arial"/>
              </a:rPr>
              <a:t> For self contained a Form 16 network meter and Transformer rated a 9S meter.  We need to be Blondel Compliant and use a three-element meter. Note: For electro-mechanicals common practice was a Form 15S which was not Blondel compliant.  Similarly, a 5S is not Blondel compliant for these services.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A7DBE4-9C9B-DC69-F0B8-EAE5A612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81000"/>
            <a:ext cx="7469177" cy="679450"/>
          </a:xfrm>
        </p:spPr>
        <p:txBody>
          <a:bodyPr/>
          <a:lstStyle/>
          <a:p>
            <a:pPr>
              <a:defRPr/>
            </a:pPr>
            <a:r>
              <a:rPr altLang="en-US" kern="0" dirty="0">
                <a:latin typeface="+mj-lt"/>
              </a:rPr>
              <a:t>4-Wire Delta Service &amp; Loads</a:t>
            </a:r>
            <a:br>
              <a:rPr b="1" kern="0" dirty="0"/>
            </a:br>
            <a:endParaRPr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B1BA63-C3B1-E1DA-7DB4-C7EC1700F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D8B46E-7966-476D-7D21-1A2AD7FD2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A5E7-C0B4-28D8-7861-0D035E0D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442" y="152400"/>
            <a:ext cx="7390149" cy="679450"/>
          </a:xfrm>
        </p:spPr>
        <p:txBody>
          <a:bodyPr/>
          <a:lstStyle/>
          <a:p>
            <a:pPr>
              <a:defRPr/>
            </a:pPr>
            <a:r>
              <a:rPr dirty="0">
                <a:latin typeface="+mj-lt"/>
                <a:cs typeface="Arial" panose="020B0604020202020204" pitchFamily="34" charset="0"/>
              </a:rPr>
              <a:t>4-Wire Wye Service &amp; Loads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20322-EF99-B5FB-A621-CEC637713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C7067-1F50-89BB-DA7B-56CB9122A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32771" name="object 3">
            <a:extLst>
              <a:ext uri="{FF2B5EF4-FFF2-40B4-BE49-F238E27FC236}">
                <a16:creationId xmlns:a16="http://schemas.microsoft.com/office/drawing/2014/main" id="{4F7F039C-98EB-64FD-ADD4-6BD7B59927BC}"/>
              </a:ext>
            </a:extLst>
          </p:cNvPr>
          <p:cNvGrpSpPr>
            <a:grpSpLocks/>
          </p:cNvGrpSpPr>
          <p:nvPr/>
        </p:nvGrpSpPr>
        <p:grpSpPr bwMode="auto">
          <a:xfrm>
            <a:off x="1055692" y="2093917"/>
            <a:ext cx="6815137" cy="2333625"/>
            <a:chOff x="1055941" y="1939861"/>
            <a:chExt cx="6814184" cy="2333625"/>
          </a:xfrm>
        </p:grpSpPr>
        <p:sp>
          <p:nvSpPr>
            <p:cNvPr id="32806" name="object 4">
              <a:extLst>
                <a:ext uri="{FF2B5EF4-FFF2-40B4-BE49-F238E27FC236}">
                  <a16:creationId xmlns:a16="http://schemas.microsoft.com/office/drawing/2014/main" id="{CDAFEC3D-4892-A338-BF77-1816B953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659" y="2650235"/>
              <a:ext cx="5628640" cy="0"/>
            </a:xfrm>
            <a:custGeom>
              <a:avLst/>
              <a:gdLst>
                <a:gd name="T0" fmla="*/ 0 w 5628640"/>
                <a:gd name="T1" fmla="*/ 5628132 w 562864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628640">
                  <a:moveTo>
                    <a:pt x="0" y="0"/>
                  </a:moveTo>
                  <a:lnTo>
                    <a:pt x="5628132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7" name="object 5">
              <a:extLst>
                <a:ext uri="{FF2B5EF4-FFF2-40B4-BE49-F238E27FC236}">
                  <a16:creationId xmlns:a16="http://schemas.microsoft.com/office/drawing/2014/main" id="{BCE89B07-417B-2AB9-8C05-FE11E5226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803" y="3307079"/>
              <a:ext cx="6766559" cy="0"/>
            </a:xfrm>
            <a:custGeom>
              <a:avLst/>
              <a:gdLst>
                <a:gd name="T0" fmla="*/ 0 w 6766559"/>
                <a:gd name="T1" fmla="*/ 6766559 w 676655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766559">
                  <a:moveTo>
                    <a:pt x="0" y="0"/>
                  </a:moveTo>
                  <a:lnTo>
                    <a:pt x="6766559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8" name="object 6">
              <a:extLst>
                <a:ext uri="{FF2B5EF4-FFF2-40B4-BE49-F238E27FC236}">
                  <a16:creationId xmlns:a16="http://schemas.microsoft.com/office/drawing/2014/main" id="{2F91C819-7EFF-1F3C-EAB5-44EFDAE94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991" y="2650235"/>
              <a:ext cx="0" cy="1437640"/>
            </a:xfrm>
            <a:custGeom>
              <a:avLst/>
              <a:gdLst>
                <a:gd name="T0" fmla="*/ 0 h 1437639"/>
                <a:gd name="T1" fmla="*/ 1437135 h 143763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37639">
                  <a:moveTo>
                    <a:pt x="0" y="0"/>
                  </a:moveTo>
                  <a:lnTo>
                    <a:pt x="0" y="1437132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9" name="object 7">
              <a:extLst>
                <a:ext uri="{FF2B5EF4-FFF2-40B4-BE49-F238E27FC236}">
                  <a16:creationId xmlns:a16="http://schemas.microsoft.com/office/drawing/2014/main" id="{684419C2-5900-F09F-7AF7-109410DCF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991" y="4078223"/>
              <a:ext cx="3672840" cy="0"/>
            </a:xfrm>
            <a:custGeom>
              <a:avLst/>
              <a:gdLst>
                <a:gd name="T0" fmla="*/ 0 w 3672840"/>
                <a:gd name="T1" fmla="*/ 3672840 w 367284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672840">
                  <a:moveTo>
                    <a:pt x="0" y="0"/>
                  </a:moveTo>
                  <a:lnTo>
                    <a:pt x="367284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0" name="object 8">
              <a:extLst>
                <a:ext uri="{FF2B5EF4-FFF2-40B4-BE49-F238E27FC236}">
                  <a16:creationId xmlns:a16="http://schemas.microsoft.com/office/drawing/2014/main" id="{CDB7ADDB-36DA-5195-EAAC-93A6B6F24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847" y="4087367"/>
              <a:ext cx="0" cy="76200"/>
            </a:xfrm>
            <a:custGeom>
              <a:avLst/>
              <a:gdLst>
                <a:gd name="T0" fmla="*/ 0 h 76200"/>
                <a:gd name="T1" fmla="*/ 76199 h 762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1" name="object 9">
              <a:extLst>
                <a:ext uri="{FF2B5EF4-FFF2-40B4-BE49-F238E27FC236}">
                  <a16:creationId xmlns:a16="http://schemas.microsoft.com/office/drawing/2014/main" id="{A2F3FCA8-2656-1AC7-888D-CCE79115D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647" y="4163567"/>
              <a:ext cx="152400" cy="0"/>
            </a:xfrm>
            <a:custGeom>
              <a:avLst/>
              <a:gdLst>
                <a:gd name="T0" fmla="*/ 0 w 152400"/>
                <a:gd name="T1" fmla="*/ 152400 w 1524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2" name="object 10">
              <a:extLst>
                <a:ext uri="{FF2B5EF4-FFF2-40B4-BE49-F238E27FC236}">
                  <a16:creationId xmlns:a16="http://schemas.microsoft.com/office/drawing/2014/main" id="{60C6C4E7-B184-3304-5CF1-BD41412F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747" y="4216907"/>
              <a:ext cx="76200" cy="0"/>
            </a:xfrm>
            <a:custGeom>
              <a:avLst/>
              <a:gdLst>
                <a:gd name="T0" fmla="*/ 0 w 76200"/>
                <a:gd name="T1" fmla="*/ 76200 w 762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3" name="object 11">
              <a:extLst>
                <a:ext uri="{FF2B5EF4-FFF2-40B4-BE49-F238E27FC236}">
                  <a16:creationId xmlns:a16="http://schemas.microsoft.com/office/drawing/2014/main" id="{29F39CEF-40E7-F565-CE0D-B74205EE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703" y="4268723"/>
              <a:ext cx="22860" cy="0"/>
            </a:xfrm>
            <a:custGeom>
              <a:avLst/>
              <a:gdLst>
                <a:gd name="T0" fmla="*/ 0 w 22859"/>
                <a:gd name="T1" fmla="*/ 22863 w 2285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285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4" name="object 12">
              <a:extLst>
                <a:ext uri="{FF2B5EF4-FFF2-40B4-BE49-F238E27FC236}">
                  <a16:creationId xmlns:a16="http://schemas.microsoft.com/office/drawing/2014/main" id="{A44D55B7-2C1D-C044-DABF-28A666A01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703" y="1944623"/>
              <a:ext cx="6800215" cy="0"/>
            </a:xfrm>
            <a:custGeom>
              <a:avLst/>
              <a:gdLst>
                <a:gd name="T0" fmla="*/ 0 w 6800215"/>
                <a:gd name="T1" fmla="*/ 6800088 w 68002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800215">
                  <a:moveTo>
                    <a:pt x="0" y="0"/>
                  </a:moveTo>
                  <a:lnTo>
                    <a:pt x="6800088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" name="object 13">
            <a:extLst>
              <a:ext uri="{FF2B5EF4-FFF2-40B4-BE49-F238E27FC236}">
                <a16:creationId xmlns:a16="http://schemas.microsoft.com/office/drawing/2014/main" id="{30F2D1D2-82E6-8D29-64B2-FEFF711CD037}"/>
              </a:ext>
            </a:extLst>
          </p:cNvPr>
          <p:cNvSpPr txBox="1"/>
          <p:nvPr/>
        </p:nvSpPr>
        <p:spPr>
          <a:xfrm>
            <a:off x="3063875" y="2311404"/>
            <a:ext cx="463550" cy="207749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22860" rIns="0" bIns="0">
            <a:spAutoFit/>
          </a:bodyPr>
          <a:lstStyle/>
          <a:p>
            <a:pPr marL="92075">
              <a:spcBef>
                <a:spcPts val="180"/>
              </a:spcBef>
              <a:defRPr/>
            </a:pPr>
            <a:r>
              <a:rPr sz="1200" spc="-5" dirty="0">
                <a:latin typeface="Arial"/>
                <a:cs typeface="Arial"/>
              </a:rPr>
              <a:t>C-N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61F046B9-832D-2044-944F-D42B661F5BEE}"/>
              </a:ext>
            </a:extLst>
          </p:cNvPr>
          <p:cNvSpPr txBox="1"/>
          <p:nvPr/>
        </p:nvSpPr>
        <p:spPr>
          <a:xfrm>
            <a:off x="3683000" y="3003554"/>
            <a:ext cx="457200" cy="22057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35560" rIns="0" bIns="0">
            <a:spAutoFit/>
          </a:bodyPr>
          <a:lstStyle/>
          <a:p>
            <a:pPr marL="90805">
              <a:spcBef>
                <a:spcPts val="280"/>
              </a:spcBef>
              <a:defRPr/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AFCE58EE-7E6F-BD96-6844-D892DFDAB5F3}"/>
              </a:ext>
            </a:extLst>
          </p:cNvPr>
          <p:cNvSpPr txBox="1"/>
          <p:nvPr/>
        </p:nvSpPr>
        <p:spPr>
          <a:xfrm>
            <a:off x="4378329" y="3702050"/>
            <a:ext cx="455613" cy="226344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1275" rIns="0" bIns="0">
            <a:spAutoFit/>
          </a:bodyPr>
          <a:lstStyle/>
          <a:p>
            <a:pPr marL="90805">
              <a:spcBef>
                <a:spcPts val="325"/>
              </a:spcBef>
              <a:defRPr/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6AAD20EF-0953-5B24-536E-86506E907BFD}"/>
              </a:ext>
            </a:extLst>
          </p:cNvPr>
          <p:cNvSpPr txBox="1"/>
          <p:nvPr/>
        </p:nvSpPr>
        <p:spPr>
          <a:xfrm>
            <a:off x="6769100" y="2311404"/>
            <a:ext cx="457200" cy="23660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51435" rIns="0" bIns="0">
            <a:spAutoFit/>
          </a:bodyPr>
          <a:lstStyle/>
          <a:p>
            <a:pPr marL="90805">
              <a:spcBef>
                <a:spcPts val="405"/>
              </a:spcBef>
              <a:defRPr/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BEBD1DE7-67BB-F4EC-BF94-E294B932B091}"/>
              </a:ext>
            </a:extLst>
          </p:cNvPr>
          <p:cNvSpPr txBox="1"/>
          <p:nvPr/>
        </p:nvSpPr>
        <p:spPr>
          <a:xfrm>
            <a:off x="6130929" y="3003554"/>
            <a:ext cx="447675" cy="230191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5085" rIns="0" bIns="0">
            <a:spAutoFit/>
          </a:bodyPr>
          <a:lstStyle/>
          <a:p>
            <a:pPr marL="90805">
              <a:spcBef>
                <a:spcPts val="355"/>
              </a:spcBef>
              <a:defRPr/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FABA6A89-C674-9551-6522-11E14B40A127}"/>
              </a:ext>
            </a:extLst>
          </p:cNvPr>
          <p:cNvSpPr txBox="1"/>
          <p:nvPr/>
        </p:nvSpPr>
        <p:spPr>
          <a:xfrm>
            <a:off x="5435600" y="2311404"/>
            <a:ext cx="457200" cy="23660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51435" rIns="0" bIns="0">
            <a:spAutoFit/>
          </a:bodyPr>
          <a:lstStyle/>
          <a:p>
            <a:pPr marL="90805">
              <a:spcBef>
                <a:spcPts val="405"/>
              </a:spcBef>
              <a:defRPr/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778" name="object 19">
            <a:extLst>
              <a:ext uri="{FF2B5EF4-FFF2-40B4-BE49-F238E27FC236}">
                <a16:creationId xmlns:a16="http://schemas.microsoft.com/office/drawing/2014/main" id="{5DEB3B92-05D8-D9DA-8529-96D06855B34E}"/>
              </a:ext>
            </a:extLst>
          </p:cNvPr>
          <p:cNvGrpSpPr>
            <a:grpSpLocks/>
          </p:cNvGrpSpPr>
          <p:nvPr/>
        </p:nvGrpSpPr>
        <p:grpSpPr bwMode="auto">
          <a:xfrm>
            <a:off x="3294063" y="2093917"/>
            <a:ext cx="3714750" cy="2143125"/>
            <a:chOff x="3294697" y="1939861"/>
            <a:chExt cx="3714750" cy="2143125"/>
          </a:xfrm>
        </p:grpSpPr>
        <p:sp>
          <p:nvSpPr>
            <p:cNvPr id="32794" name="object 20">
              <a:extLst>
                <a:ext uri="{FF2B5EF4-FFF2-40B4-BE49-F238E27FC236}">
                  <a16:creationId xmlns:a16="http://schemas.microsoft.com/office/drawing/2014/main" id="{EB858E13-44C0-9175-64D5-BDCB24E03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59" y="2421635"/>
              <a:ext cx="0" cy="1656714"/>
            </a:xfrm>
            <a:custGeom>
              <a:avLst/>
              <a:gdLst>
                <a:gd name="T0" fmla="*/ 0 h 1656714"/>
                <a:gd name="T1" fmla="*/ 1656588 h 16567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56714">
                  <a:moveTo>
                    <a:pt x="0" y="0"/>
                  </a:moveTo>
                  <a:lnTo>
                    <a:pt x="0" y="16565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5" name="object 21">
              <a:extLst>
                <a:ext uri="{FF2B5EF4-FFF2-40B4-BE49-F238E27FC236}">
                  <a16:creationId xmlns:a16="http://schemas.microsoft.com/office/drawing/2014/main" id="{7D4A9723-AC78-A09E-6DDB-BDE56995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391" y="2650235"/>
              <a:ext cx="0" cy="200025"/>
            </a:xfrm>
            <a:custGeom>
              <a:avLst/>
              <a:gdLst>
                <a:gd name="T0" fmla="*/ 199644 h 200025"/>
                <a:gd name="T1" fmla="*/ 0 h 2000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00025">
                  <a:moveTo>
                    <a:pt x="0" y="199644"/>
                  </a:moveTo>
                  <a:lnTo>
                    <a:pt x="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6" name="object 22">
              <a:extLst>
                <a:ext uri="{FF2B5EF4-FFF2-40B4-BE49-F238E27FC236}">
                  <a16:creationId xmlns:a16="http://schemas.microsoft.com/office/drawing/2014/main" id="{3F1793F3-E363-9C57-C646-3A5D17A05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391" y="3125723"/>
              <a:ext cx="0" cy="952500"/>
            </a:xfrm>
            <a:custGeom>
              <a:avLst/>
              <a:gdLst>
                <a:gd name="T0" fmla="*/ 0 h 952500"/>
                <a:gd name="T1" fmla="*/ 952500 h 9525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52500">
                  <a:moveTo>
                    <a:pt x="0" y="0"/>
                  </a:moveTo>
                  <a:lnTo>
                    <a:pt x="0" y="9525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7" name="object 23">
              <a:extLst>
                <a:ext uri="{FF2B5EF4-FFF2-40B4-BE49-F238E27FC236}">
                  <a16:creationId xmlns:a16="http://schemas.microsoft.com/office/drawing/2014/main" id="{22D9B1AA-0347-7AD5-4D5B-37DF4D4B7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859" y="3307079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8" name="object 24">
              <a:extLst>
                <a:ext uri="{FF2B5EF4-FFF2-40B4-BE49-F238E27FC236}">
                  <a16:creationId xmlns:a16="http://schemas.microsoft.com/office/drawing/2014/main" id="{7FBA6A6F-A627-E343-A027-44115F4B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859" y="3831335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9" name="object 25">
              <a:extLst>
                <a:ext uri="{FF2B5EF4-FFF2-40B4-BE49-F238E27FC236}">
                  <a16:creationId xmlns:a16="http://schemas.microsoft.com/office/drawing/2014/main" id="{BB9375F1-94E1-06C7-44A1-172F6700E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803" y="2439923"/>
              <a:ext cx="0" cy="210820"/>
            </a:xfrm>
            <a:custGeom>
              <a:avLst/>
              <a:gdLst>
                <a:gd name="T0" fmla="*/ 0 h 210819"/>
                <a:gd name="T1" fmla="*/ 210314 h 21081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10819">
                  <a:moveTo>
                    <a:pt x="0" y="0"/>
                  </a:moveTo>
                  <a:lnTo>
                    <a:pt x="0" y="210311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0" name="object 26">
              <a:extLst>
                <a:ext uri="{FF2B5EF4-FFF2-40B4-BE49-F238E27FC236}">
                  <a16:creationId xmlns:a16="http://schemas.microsoft.com/office/drawing/2014/main" id="{EA50C1F8-C59E-5A48-CFBE-E7B39925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603" y="2650235"/>
              <a:ext cx="0" cy="208915"/>
            </a:xfrm>
            <a:custGeom>
              <a:avLst/>
              <a:gdLst>
                <a:gd name="T0" fmla="*/ 0 h 208914"/>
                <a:gd name="T1" fmla="*/ 208791 h 2089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08914">
                  <a:moveTo>
                    <a:pt x="0" y="0"/>
                  </a:moveTo>
                  <a:lnTo>
                    <a:pt x="0" y="2087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1" name="object 27">
              <a:extLst>
                <a:ext uri="{FF2B5EF4-FFF2-40B4-BE49-F238E27FC236}">
                  <a16:creationId xmlns:a16="http://schemas.microsoft.com/office/drawing/2014/main" id="{0D5C6B34-EAE5-1DD1-AF09-83CED7497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459" y="3134867"/>
              <a:ext cx="0" cy="172720"/>
            </a:xfrm>
            <a:custGeom>
              <a:avLst/>
              <a:gdLst>
                <a:gd name="T0" fmla="*/ 0 h 172720"/>
                <a:gd name="T1" fmla="*/ 172212 h 17272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72720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2" name="object 28">
              <a:extLst>
                <a:ext uri="{FF2B5EF4-FFF2-40B4-BE49-F238E27FC236}">
                  <a16:creationId xmlns:a16="http://schemas.microsoft.com/office/drawing/2014/main" id="{0AA421FB-F32C-7C5C-B2EE-0CC684A4A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303" y="2449067"/>
              <a:ext cx="0" cy="876300"/>
            </a:xfrm>
            <a:custGeom>
              <a:avLst/>
              <a:gdLst>
                <a:gd name="T0" fmla="*/ 0 h 876300"/>
                <a:gd name="T1" fmla="*/ 876300 h 8763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876300">
                  <a:moveTo>
                    <a:pt x="0" y="0"/>
                  </a:moveTo>
                  <a:lnTo>
                    <a:pt x="0" y="8763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3" name="object 29">
              <a:extLst>
                <a:ext uri="{FF2B5EF4-FFF2-40B4-BE49-F238E27FC236}">
                  <a16:creationId xmlns:a16="http://schemas.microsoft.com/office/drawing/2014/main" id="{813957C0-5156-C2C1-1E0A-282B6D8BD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59" y="1944623"/>
              <a:ext cx="0" cy="200025"/>
            </a:xfrm>
            <a:custGeom>
              <a:avLst/>
              <a:gdLst>
                <a:gd name="T0" fmla="*/ 0 h 200025"/>
                <a:gd name="T1" fmla="*/ 199644 h 2000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4" name="object 30">
              <a:extLst>
                <a:ext uri="{FF2B5EF4-FFF2-40B4-BE49-F238E27FC236}">
                  <a16:creationId xmlns:a16="http://schemas.microsoft.com/office/drawing/2014/main" id="{E69A1E9E-75B0-7E79-4FEB-EEC16601E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659" y="1944623"/>
              <a:ext cx="0" cy="228600"/>
            </a:xfrm>
            <a:custGeom>
              <a:avLst/>
              <a:gdLst>
                <a:gd name="T0" fmla="*/ 0 h 228600"/>
                <a:gd name="T1" fmla="*/ 228600 h 2286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5" name="object 31">
              <a:extLst>
                <a:ext uri="{FF2B5EF4-FFF2-40B4-BE49-F238E27FC236}">
                  <a16:creationId xmlns:a16="http://schemas.microsoft.com/office/drawing/2014/main" id="{9AC3751C-8AE7-8F0F-770A-2D257BC9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303" y="1944623"/>
              <a:ext cx="0" cy="238125"/>
            </a:xfrm>
            <a:custGeom>
              <a:avLst/>
              <a:gdLst>
                <a:gd name="T0" fmla="*/ 0 h 238125"/>
                <a:gd name="T1" fmla="*/ 237744 h 2381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" name="object 32">
            <a:extLst>
              <a:ext uri="{FF2B5EF4-FFF2-40B4-BE49-F238E27FC236}">
                <a16:creationId xmlns:a16="http://schemas.microsoft.com/office/drawing/2014/main" id="{BD918088-D3AF-5614-A87F-D35F33D5409A}"/>
              </a:ext>
            </a:extLst>
          </p:cNvPr>
          <p:cNvSpPr txBox="1"/>
          <p:nvPr/>
        </p:nvSpPr>
        <p:spPr>
          <a:xfrm>
            <a:off x="2200275" y="2462217"/>
            <a:ext cx="160338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630AA2F8-AFB5-59F4-66BE-3EA04D60B68C}"/>
              </a:ext>
            </a:extLst>
          </p:cNvPr>
          <p:cNvSpPr txBox="1"/>
          <p:nvPr/>
        </p:nvSpPr>
        <p:spPr>
          <a:xfrm>
            <a:off x="800100" y="2128842"/>
            <a:ext cx="17145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ACF152CA-E6FF-0E1E-2C0B-C036A6BCA132}"/>
              </a:ext>
            </a:extLst>
          </p:cNvPr>
          <p:cNvSpPr txBox="1"/>
          <p:nvPr/>
        </p:nvSpPr>
        <p:spPr>
          <a:xfrm>
            <a:off x="809625" y="3157542"/>
            <a:ext cx="160338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CD0AA3F2-8948-A5F7-F044-496C62261688}"/>
              </a:ext>
            </a:extLst>
          </p:cNvPr>
          <p:cNvSpPr txBox="1"/>
          <p:nvPr/>
        </p:nvSpPr>
        <p:spPr>
          <a:xfrm>
            <a:off x="1555750" y="2841625"/>
            <a:ext cx="158750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C12A2F19-7B81-27D4-A28C-686D17835616}"/>
              </a:ext>
            </a:extLst>
          </p:cNvPr>
          <p:cNvSpPr txBox="1"/>
          <p:nvPr/>
        </p:nvSpPr>
        <p:spPr>
          <a:xfrm>
            <a:off x="7870829" y="2098675"/>
            <a:ext cx="600075" cy="820738"/>
          </a:xfrm>
          <a:prstGeom prst="rect">
            <a:avLst/>
          </a:prstGeom>
          <a:solidFill>
            <a:srgbClr val="CCCCFF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300">
              <a:latin typeface="Times New Roman"/>
              <a:cs typeface="Times New Roman"/>
            </a:endParaRPr>
          </a:p>
          <a:p>
            <a:pPr>
              <a:defRPr/>
            </a:pPr>
            <a:endParaRPr sz="13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  <a:defRPr/>
            </a:pPr>
            <a:endParaRPr sz="1450">
              <a:latin typeface="Times New Roman"/>
              <a:cs typeface="Times New Roman"/>
            </a:endParaRPr>
          </a:p>
          <a:p>
            <a:pPr marL="74930">
              <a:spcBef>
                <a:spcPts val="5"/>
              </a:spcBef>
              <a:defRPr/>
            </a:pPr>
            <a:r>
              <a:rPr sz="1200" spc="-5" dirty="0">
                <a:latin typeface="Arial"/>
                <a:cs typeface="Arial"/>
              </a:rPr>
              <a:t>A-B-C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784" name="object 37">
            <a:extLst>
              <a:ext uri="{FF2B5EF4-FFF2-40B4-BE49-F238E27FC236}">
                <a16:creationId xmlns:a16="http://schemas.microsoft.com/office/drawing/2014/main" id="{ED436286-97BB-A9E9-EA90-74FA4F65A732}"/>
              </a:ext>
            </a:extLst>
          </p:cNvPr>
          <p:cNvGrpSpPr>
            <a:grpSpLocks/>
          </p:cNvGrpSpPr>
          <p:nvPr/>
        </p:nvGrpSpPr>
        <p:grpSpPr bwMode="auto">
          <a:xfrm>
            <a:off x="1019179" y="2060579"/>
            <a:ext cx="1243013" cy="1433513"/>
            <a:chOff x="1019555" y="1906523"/>
            <a:chExt cx="1242060" cy="1434465"/>
          </a:xfrm>
        </p:grpSpPr>
        <p:sp>
          <p:nvSpPr>
            <p:cNvPr id="32788" name="object 38">
              <a:extLst>
                <a:ext uri="{FF2B5EF4-FFF2-40B4-BE49-F238E27FC236}">
                  <a16:creationId xmlns:a16="http://schemas.microsoft.com/office/drawing/2014/main" id="{7A86B03A-707E-58A1-F60A-0501A5F9D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565" y="2650997"/>
              <a:ext cx="742315" cy="0"/>
            </a:xfrm>
            <a:custGeom>
              <a:avLst/>
              <a:gdLst>
                <a:gd name="T0" fmla="*/ 0 w 742314"/>
                <a:gd name="T1" fmla="*/ 742191 w 7423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noFill/>
            <a:ln w="28956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9" name="object 39">
              <a:extLst>
                <a:ext uri="{FF2B5EF4-FFF2-40B4-BE49-F238E27FC236}">
                  <a16:creationId xmlns:a16="http://schemas.microsoft.com/office/drawing/2014/main" id="{3DADBC29-C3EF-6991-6DD2-22A84437A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09" y="1938047"/>
              <a:ext cx="408305" cy="710565"/>
            </a:xfrm>
            <a:custGeom>
              <a:avLst/>
              <a:gdLst>
                <a:gd name="T0" fmla="*/ 408203 w 408305"/>
                <a:gd name="T1" fmla="*/ 710199 h 710564"/>
                <a:gd name="T2" fmla="*/ 0 w 408305"/>
                <a:gd name="T3" fmla="*/ 0 h 7105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8305" h="710564">
                  <a:moveTo>
                    <a:pt x="408203" y="71019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0" name="object 40">
              <a:extLst>
                <a:ext uri="{FF2B5EF4-FFF2-40B4-BE49-F238E27FC236}">
                  <a16:creationId xmlns:a16="http://schemas.microsoft.com/office/drawing/2014/main" id="{F53960B2-D6B1-A8B7-1F2C-CD287733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52" y="2648109"/>
              <a:ext cx="373380" cy="642620"/>
            </a:xfrm>
            <a:custGeom>
              <a:avLst/>
              <a:gdLst>
                <a:gd name="T0" fmla="*/ 372846 w 373380"/>
                <a:gd name="T1" fmla="*/ 0 h 642620"/>
                <a:gd name="T2" fmla="*/ 0 w 373380"/>
                <a:gd name="T3" fmla="*/ 642620 h 6426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380" h="642620">
                  <a:moveTo>
                    <a:pt x="372846" y="0"/>
                  </a:moveTo>
                  <a:lnTo>
                    <a:pt x="0" y="642620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2791" name="object 41">
              <a:extLst>
                <a:ext uri="{FF2B5EF4-FFF2-40B4-BE49-F238E27FC236}">
                  <a16:creationId xmlns:a16="http://schemas.microsoft.com/office/drawing/2014/main" id="{D1E9257C-6ADD-7C54-ABC8-658078C3D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55" y="1906523"/>
              <a:ext cx="83819" cy="8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2" name="object 42">
              <a:extLst>
                <a:ext uri="{FF2B5EF4-FFF2-40B4-BE49-F238E27FC236}">
                  <a16:creationId xmlns:a16="http://schemas.microsoft.com/office/drawing/2014/main" id="{CCF2E20B-0FFB-2C47-945B-33BA38416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843" y="3256787"/>
              <a:ext cx="83819" cy="8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3" name="object 43">
              <a:extLst>
                <a:ext uri="{FF2B5EF4-FFF2-40B4-BE49-F238E27FC236}">
                  <a16:creationId xmlns:a16="http://schemas.microsoft.com/office/drawing/2014/main" id="{6E3A232F-DCCE-E8F1-F500-0E41D298C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795" y="2606039"/>
              <a:ext cx="83820" cy="8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object 44">
            <a:extLst>
              <a:ext uri="{FF2B5EF4-FFF2-40B4-BE49-F238E27FC236}">
                <a16:creationId xmlns:a16="http://schemas.microsoft.com/office/drawing/2014/main" id="{3E7B54E4-E1FC-8C17-CFD7-7AFE4723FD4F}"/>
              </a:ext>
            </a:extLst>
          </p:cNvPr>
          <p:cNvSpPr txBox="1"/>
          <p:nvPr/>
        </p:nvSpPr>
        <p:spPr>
          <a:xfrm>
            <a:off x="1733554" y="4830767"/>
            <a:ext cx="5991225" cy="103707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755"/>
              </a:lnSpc>
              <a:defRPr/>
            </a:pPr>
            <a:r>
              <a:rPr sz="1700" spc="-5" dirty="0">
                <a:latin typeface="Arial"/>
                <a:cs typeface="Arial"/>
              </a:rPr>
              <a:t>Need</a:t>
            </a:r>
            <a:r>
              <a:rPr sz="1700" dirty="0">
                <a:latin typeface="Arial"/>
                <a:cs typeface="Arial"/>
              </a:rPr>
              <a:t> to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meter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single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phase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line-neutral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and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line-line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loads,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 </a:t>
            </a:r>
            <a:r>
              <a:rPr sz="1700" spc="-10" dirty="0">
                <a:latin typeface="Arial"/>
                <a:cs typeface="Arial"/>
              </a:rPr>
              <a:t>well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 three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phase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loads.</a:t>
            </a:r>
            <a:r>
              <a:rPr lang="en-US" sz="1700" spc="-5" dirty="0">
                <a:latin typeface="Arial"/>
                <a:cs typeface="Arial"/>
              </a:rPr>
              <a:t>  Use a Form 16 Network meter and a Form 9S Current Meter.  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Image result for nutshell">
            <a:extLst>
              <a:ext uri="{FF2B5EF4-FFF2-40B4-BE49-F238E27FC236}">
                <a16:creationId xmlns:a16="http://schemas.microsoft.com/office/drawing/2014/main" id="{E9E24A9A-729B-1651-AD17-FE32B3D4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659063"/>
            <a:ext cx="16510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TESCO-equipment-prewired-meter-box">
            <a:extLst>
              <a:ext uri="{FF2B5EF4-FFF2-40B4-BE49-F238E27FC236}">
                <a16:creationId xmlns:a16="http://schemas.microsoft.com/office/drawing/2014/main" id="{02AC260E-95C1-D1B3-DBB0-C1199563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67" y="3416972"/>
            <a:ext cx="3155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AutoShape 37">
            <a:extLst>
              <a:ext uri="{FF2B5EF4-FFF2-40B4-BE49-F238E27FC236}">
                <a16:creationId xmlns:a16="http://schemas.microsoft.com/office/drawing/2014/main" id="{D6E720E4-7156-A132-DA75-80B38BF81BB8}"/>
              </a:ext>
            </a:extLst>
          </p:cNvPr>
          <p:cNvSpPr>
            <a:spLocks noChangeArrowheads="1"/>
          </p:cNvSpPr>
          <p:nvPr/>
        </p:nvSpPr>
        <p:spPr bwMode="auto">
          <a:xfrm rot="653790">
            <a:off x="4249273" y="1715859"/>
            <a:ext cx="3657600" cy="1227137"/>
          </a:xfrm>
          <a:prstGeom prst="curvedDownArrow">
            <a:avLst>
              <a:gd name="adj1" fmla="val 73770"/>
              <a:gd name="adj2" fmla="val 14754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Rectangle 13">
            <a:extLst>
              <a:ext uri="{FF2B5EF4-FFF2-40B4-BE49-F238E27FC236}">
                <a16:creationId xmlns:a16="http://schemas.microsoft.com/office/drawing/2014/main" id="{62AA5490-80F0-1C5C-2E55-808DE9D7B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4492625"/>
            <a:ext cx="229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latin typeface="Arial" panose="020B0604020202020204" pitchFamily="34" charset="0"/>
              </a:rPr>
              <a:t>Full Load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latin typeface="Arial" panose="020B0604020202020204" pitchFamily="34" charset="0"/>
              </a:rPr>
              <a:t>Light Load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latin typeface="Arial" panose="020B0604020202020204" pitchFamily="34" charset="0"/>
              </a:rPr>
              <a:t>Power Factor</a:t>
            </a:r>
          </a:p>
        </p:txBody>
      </p:sp>
      <p:sp>
        <p:nvSpPr>
          <p:cNvPr id="35846" name="TextBox 2">
            <a:extLst>
              <a:ext uri="{FF2B5EF4-FFF2-40B4-BE49-F238E27FC236}">
                <a16:creationId xmlns:a16="http://schemas.microsoft.com/office/drawing/2014/main" id="{7EE364D1-E56E-D3D2-17C2-AB2B2461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790704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Meter Accuracy Testing in a Nutshell</a:t>
            </a:r>
          </a:p>
        </p:txBody>
      </p:sp>
      <p:sp>
        <p:nvSpPr>
          <p:cNvPr id="35847" name="Slide Number Placeholder 1">
            <a:extLst>
              <a:ext uri="{FF2B5EF4-FFF2-40B4-BE49-F238E27FC236}">
                <a16:creationId xmlns:a16="http://schemas.microsoft.com/office/drawing/2014/main" id="{1605FEAB-B144-B993-D20A-FBDEF82E89A7}"/>
              </a:ext>
            </a:extLst>
          </p:cNvPr>
          <p:cNvSpPr>
            <a:spLocks/>
          </p:cNvSpPr>
          <p:nvPr/>
        </p:nvSpPr>
        <p:spPr bwMode="auto">
          <a:xfrm>
            <a:off x="1676400" y="6226175"/>
            <a:ext cx="685800" cy="501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01638" indent="-16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30238" indent="-16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6EF2BB-78CA-7149-BFF2-CFB02DEB2B95}" type="slidenum">
              <a:rPr lang="en-US" altLang="en-US" b="1">
                <a:solidFill>
                  <a:srgbClr val="FFFFFF"/>
                </a:solidFill>
              </a:rPr>
              <a:pPr eaLnBrk="1" hangingPunct="1"/>
              <a:t>27</a:t>
            </a:fld>
            <a:endParaRPr lang="en-US" altLang="en-US" b="1">
              <a:solidFill>
                <a:srgbClr val="FFFFFF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79C8FB-BA19-BB5E-86AA-7E5F6D69C0C1}"/>
              </a:ext>
            </a:extLst>
          </p:cNvPr>
          <p:cNvSpPr txBox="1">
            <a:spLocks noChangeArrowheads="1"/>
          </p:cNvSpPr>
          <p:nvPr/>
        </p:nvSpPr>
        <p:spPr>
          <a:xfrm>
            <a:off x="1296991" y="194006"/>
            <a:ext cx="7466009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kern="1200" cap="small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altLang="en-US" sz="3600" dirty="0">
                <a:solidFill>
                  <a:schemeClr val="accent6">
                    <a:lumMod val="50000"/>
                  </a:schemeClr>
                </a:solidFill>
              </a:rPr>
              <a:t>Meter Accuracy Testing</a:t>
            </a:r>
          </a:p>
        </p:txBody>
      </p:sp>
      <p:pic>
        <p:nvPicPr>
          <p:cNvPr id="35849" name="Picture 4">
            <a:extLst>
              <a:ext uri="{FF2B5EF4-FFF2-40B4-BE49-F238E27FC236}">
                <a16:creationId xmlns:a16="http://schemas.microsoft.com/office/drawing/2014/main" id="{9B1EF006-DF3C-A0C0-A4A1-307DCB9A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08" y="2749551"/>
            <a:ext cx="25701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84D76-69F9-1CB2-D6FD-B88E3F593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BD12B-8A09-51BD-FEDE-5706D28FB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Click="0" advTm="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DEB24CC-44A9-4E21-0CD3-684EE0DA3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25" y="-76200"/>
            <a:ext cx="7445375" cy="1082675"/>
          </a:xfrm>
        </p:spPr>
        <p:txBody>
          <a:bodyPr/>
          <a:lstStyle/>
          <a:p>
            <a:pPr>
              <a:defRPr/>
            </a:pPr>
            <a:r>
              <a:rPr altLang="en-US" sz="3500" dirty="0"/>
              <a:t>The Importance of CT Testing in the Field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6A91B-E2CC-A171-894C-69B83E5B7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DEB17-5F3B-EB8C-BC6D-534D86027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  <p:sp>
        <p:nvSpPr>
          <p:cNvPr id="36868" name="Rectangle 8">
            <a:extLst>
              <a:ext uri="{FF2B5EF4-FFF2-40B4-BE49-F238E27FC236}">
                <a16:creationId xmlns:a16="http://schemas.microsoft.com/office/drawing/2014/main" id="{AA6B8C4B-3DCC-EF38-0DF8-18922115F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46482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One transformer in three wired backwards will give the customer a bill of 1/3</a:t>
            </a:r>
            <a:r>
              <a:rPr lang="en-US" altLang="en-US" sz="2000" baseline="30000">
                <a:latin typeface="Arial" panose="020B0604020202020204" pitchFamily="34" charset="0"/>
              </a:rPr>
              <a:t>rd</a:t>
            </a:r>
            <a:r>
              <a:rPr lang="en-US" altLang="en-US" sz="2000">
                <a:latin typeface="Arial" panose="020B0604020202020204" pitchFamily="34" charset="0"/>
              </a:rPr>
              <a:t> the actual bill.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One broken wire to a single transformer will give the customer a bill of 2/3</a:t>
            </a:r>
            <a:r>
              <a:rPr lang="en-US" altLang="en-US" sz="2000" baseline="30000">
                <a:latin typeface="Arial" panose="020B0604020202020204" pitchFamily="34" charset="0"/>
              </a:rPr>
              <a:t>rd</a:t>
            </a:r>
            <a:r>
              <a:rPr lang="en-US" altLang="en-US" sz="2000">
                <a:latin typeface="Arial" panose="020B0604020202020204" pitchFamily="34" charset="0"/>
              </a:rPr>
              <a:t> the actual bill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One dual ratio transformer inappropriately marked in the billing system as 400:5 instead of 800:5 provides a bill that is ½ of the actual bill.  And the inverse will give a bill double of what should have been sent.  Both are lose-lose situations for the utility.  </a:t>
            </a:r>
          </a:p>
        </p:txBody>
      </p:sp>
      <p:pic>
        <p:nvPicPr>
          <p:cNvPr id="36869" name="Picture 6" descr="ct">
            <a:extLst>
              <a:ext uri="{FF2B5EF4-FFF2-40B4-BE49-F238E27FC236}">
                <a16:creationId xmlns:a16="http://schemas.microsoft.com/office/drawing/2014/main" id="{67A605B0-B8EB-3EB7-CB8F-9FCB7315C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905000"/>
            <a:ext cx="33893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E915B8E-6EA6-6E55-8505-32B7323A3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-42863"/>
            <a:ext cx="7848600" cy="1158876"/>
          </a:xfrm>
        </p:spPr>
        <p:txBody>
          <a:bodyPr/>
          <a:lstStyle/>
          <a:p>
            <a:pPr>
              <a:defRPr/>
            </a:pPr>
            <a:r>
              <a:rPr altLang="en-US" sz="3200" dirty="0"/>
              <a:t>The Importance of CT Testing in the Field </a:t>
            </a:r>
            <a:r>
              <a:rPr altLang="en-US" sz="2400" dirty="0"/>
              <a:t>(</a:t>
            </a:r>
            <a:r>
              <a:rPr altLang="en-US" sz="2400" dirty="0" err="1"/>
              <a:t>cont</a:t>
            </a:r>
            <a:r>
              <a:rPr altLang="en-US" sz="24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46AC6-86E6-2561-880B-7D3CB739D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99D5F-606B-6D8C-49C0-F18A9D630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5676" y="6336620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29</a:t>
            </a:fld>
            <a:endParaRPr lang="en-US" dirty="0"/>
          </a:p>
        </p:txBody>
      </p:sp>
      <p:sp>
        <p:nvSpPr>
          <p:cNvPr id="37892" name="Rectangle 8">
            <a:extLst>
              <a:ext uri="{FF2B5EF4-FFF2-40B4-BE49-F238E27FC236}">
                <a16:creationId xmlns:a16="http://schemas.microsoft.com/office/drawing/2014/main" id="{C4778375-BCF8-F24D-763C-7223F6406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001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Cross Phasing (wiring errors)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Loose or Corroded Connections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CT Mounted Backwards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CT’s with Shorted Turns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Wrong Selection of Dual Ratio CT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Detect Magnetized CT’s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Burden Failure in Secondary Circuit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Open or Shorted Secondary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Mislabeled CT’s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Ensures all Shorting Blocks have been Removed</a:t>
            </a:r>
          </a:p>
        </p:txBody>
      </p:sp>
      <p:pic>
        <p:nvPicPr>
          <p:cNvPr id="37895" name="Picture 6" descr="Important CT Tests | Powermetrix | Ratio Tests and Excitation Tests">
            <a:extLst>
              <a:ext uri="{FF2B5EF4-FFF2-40B4-BE49-F238E27FC236}">
                <a16:creationId xmlns:a16="http://schemas.microsoft.com/office/drawing/2014/main" id="{24EA50EE-948B-C25F-EDC4-E2163456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/>
          <a:stretch>
            <a:fillRect/>
          </a:stretch>
        </p:blipFill>
        <p:spPr bwMode="auto">
          <a:xfrm>
            <a:off x="5476879" y="1192217"/>
            <a:ext cx="335597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53175B-9FD6-20C3-3EC3-1F6F0E776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58" y="152400"/>
            <a:ext cx="7439842" cy="679832"/>
          </a:xfrm>
        </p:spPr>
        <p:txBody>
          <a:bodyPr/>
          <a:lstStyle/>
          <a:p>
            <a:pPr>
              <a:defRPr/>
            </a:pPr>
            <a:r>
              <a:rPr altLang="en-US" dirty="0"/>
              <a:t>Topics we will be covering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F1C20-E19E-0727-F84D-2F4E6C07B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5D239A3-E912-03CE-51D7-2A3B3C72E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995367"/>
            <a:ext cx="4572000" cy="532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The Basics- Differences Between Self Contained and Transformer or Instrument Rated Meter Sites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Brief Discussion of polyphase metering for self-contained and transformer rated applications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Transformer Rated Meter Forms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Test Switches and CT’s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Blondel’s Theorem and why this matters to us in metering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Meter Accuracy Testing in the Field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Checking the Health of your CT’s and PT’s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Site Verification and not just meter testing</a:t>
            </a:r>
          </a:p>
        </p:txBody>
      </p:sp>
      <p:pic>
        <p:nvPicPr>
          <p:cNvPr id="16389" name="Picture 2" descr="Related image">
            <a:extLst>
              <a:ext uri="{FF2B5EF4-FFF2-40B4-BE49-F238E27FC236}">
                <a16:creationId xmlns:a16="http://schemas.microsoft.com/office/drawing/2014/main" id="{FD1E4FDC-DB69-D8CC-1B99-78FAFA9D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10039" r="11105" b="17989"/>
          <a:stretch>
            <a:fillRect/>
          </a:stretch>
        </p:blipFill>
        <p:spPr bwMode="auto">
          <a:xfrm>
            <a:off x="5216529" y="1600200"/>
            <a:ext cx="32623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5249433-E6BC-FC7F-0CC6-5FD3382C9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37304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0AE689A-2B80-6F92-C3D9-54E27C765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5" y="152404"/>
            <a:ext cx="7391396" cy="701675"/>
          </a:xfrm>
        </p:spPr>
        <p:txBody>
          <a:bodyPr/>
          <a:lstStyle/>
          <a:p>
            <a:pPr>
              <a:defRPr/>
            </a:pPr>
            <a:r>
              <a:rPr altLang="en-US" dirty="0"/>
              <a:t>Testing at Transformer Rated Sites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C7FE-3D57-623D-ADE1-0FC4AF835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60E82-E384-CF2E-FCBB-7010F0849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30</a:t>
            </a:fld>
            <a:endParaRPr lang="en-US" dirty="0"/>
          </a:p>
        </p:txBody>
      </p:sp>
      <p:sp>
        <p:nvSpPr>
          <p:cNvPr id="38916" name="Rectangle 8">
            <a:extLst>
              <a:ext uri="{FF2B5EF4-FFF2-40B4-BE49-F238E27FC236}">
                <a16:creationId xmlns:a16="http://schemas.microsoft.com/office/drawing/2014/main" id="{7454B858-4A2D-F37D-937D-E5BEBC08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66800"/>
            <a:ext cx="396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Meter Accuracy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Full Load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Light Load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Power Factor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CT Health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Burden Testing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Ratio Testing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Admittance Testing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Site Verification</a:t>
            </a:r>
          </a:p>
        </p:txBody>
      </p:sp>
      <p:pic>
        <p:nvPicPr>
          <p:cNvPr id="1026" name="7E24FD4E-2295-47C8-8D28-C2FA38FA493C" descr="38A52742-DF06-4379-BED8-92606E39B3B9.jpg">
            <a:extLst>
              <a:ext uri="{FF2B5EF4-FFF2-40B4-BE49-F238E27FC236}">
                <a16:creationId xmlns:a16="http://schemas.microsoft.com/office/drawing/2014/main" id="{2E7D7ED3-02B3-508E-B25B-F1FA2535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13" y="1447801"/>
            <a:ext cx="3215481" cy="428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373217A-F742-8958-694D-B926A6EA7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4"/>
            <a:ext cx="8153400" cy="930275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altLang="en-US" sz="3000" dirty="0"/>
              <a:t>Fundamentals of Polyphase Field Meter Testing </a:t>
            </a:r>
            <a:br>
              <a:rPr lang="en-US" altLang="en-US" sz="3000" dirty="0"/>
            </a:br>
            <a:r>
              <a:rPr altLang="en-US" sz="3000" dirty="0"/>
              <a:t>and Site Verification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AE805-D434-ED9D-F5ED-652026E57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3C2FB-DD72-2B2B-63AE-65AC184C1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31</a:t>
            </a:fld>
            <a:endParaRPr lang="en-US" dirty="0"/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CDEC27FC-1990-D0EF-2042-72B4B7F4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6" y="1292229"/>
            <a:ext cx="914400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Functionality with Burden Present on the Secondary Loop</a:t>
            </a:r>
          </a:p>
        </p:txBody>
      </p:sp>
      <p:sp>
        <p:nvSpPr>
          <p:cNvPr id="39941" name="Text Box 11">
            <a:extLst>
              <a:ext uri="{FF2B5EF4-FFF2-40B4-BE49-F238E27FC236}">
                <a16:creationId xmlns:a16="http://schemas.microsoft.com/office/drawing/2014/main" id="{8AD00A9F-BAEA-26F1-B4AC-186FB9B6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74863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PHASE A</a:t>
            </a: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70F2DC66-575D-FFB8-B144-BD1ABB2AE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3" y="2514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3" name="Picture 6" descr="ct">
            <a:extLst>
              <a:ext uri="{FF2B5EF4-FFF2-40B4-BE49-F238E27FC236}">
                <a16:creationId xmlns:a16="http://schemas.microsoft.com/office/drawing/2014/main" id="{55CE104D-857D-F63A-FC9E-DDE1225B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5817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Line 14">
            <a:extLst>
              <a:ext uri="{FF2B5EF4-FFF2-40B4-BE49-F238E27FC236}">
                <a16:creationId xmlns:a16="http://schemas.microsoft.com/office/drawing/2014/main" id="{95C65DE4-ED3C-28D8-1EBC-AF37CBD2D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2832100"/>
            <a:ext cx="0" cy="334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5">
            <a:extLst>
              <a:ext uri="{FF2B5EF4-FFF2-40B4-BE49-F238E27FC236}">
                <a16:creationId xmlns:a16="http://schemas.microsoft.com/office/drawing/2014/main" id="{0F5A4457-ECB8-4D4D-0C8B-B1AD21D5EE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851150"/>
            <a:ext cx="0" cy="3244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7" name="Picture 35" descr="switch">
            <a:extLst>
              <a:ext uri="{FF2B5EF4-FFF2-40B4-BE49-F238E27FC236}">
                <a16:creationId xmlns:a16="http://schemas.microsoft.com/office/drawing/2014/main" id="{97DF0A22-4C1C-D585-DFF8-B2C03BE9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022729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Line 21">
            <a:extLst>
              <a:ext uri="{FF2B5EF4-FFF2-40B4-BE49-F238E27FC236}">
                <a16:creationId xmlns:a16="http://schemas.microsoft.com/office/drawing/2014/main" id="{362F36B4-C308-48FD-1EE4-EF7B1995A6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2500" y="6172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20">
            <a:extLst>
              <a:ext uri="{FF2B5EF4-FFF2-40B4-BE49-F238E27FC236}">
                <a16:creationId xmlns:a16="http://schemas.microsoft.com/office/drawing/2014/main" id="{B053A2F4-E5E8-F7F6-5AEE-91B7CADC70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6096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50" name="Picture 9" descr="9s">
            <a:extLst>
              <a:ext uri="{FF2B5EF4-FFF2-40B4-BE49-F238E27FC236}">
                <a16:creationId xmlns:a16="http://schemas.microsoft.com/office/drawing/2014/main" id="{93B7765D-49F8-E9CA-4881-466CAE89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56134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Text Box 34">
            <a:extLst>
              <a:ext uri="{FF2B5EF4-FFF2-40B4-BE49-F238E27FC236}">
                <a16:creationId xmlns:a16="http://schemas.microsoft.com/office/drawing/2014/main" id="{1CBC5E2F-D3A1-620D-32FA-CE5579FC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4" y="2878142"/>
            <a:ext cx="31241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Some burden will always be present – junctions, meter coils, test switches, cables, etc.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CT’s must be able to maintain an accurate ratio with burden on the secondary.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Admittance testing?</a:t>
            </a:r>
          </a:p>
        </p:txBody>
      </p:sp>
      <p:pic>
        <p:nvPicPr>
          <p:cNvPr id="2051" name="Picture 1" descr="A black case with a device with wires&#10;&#10;Description automatically generated with medium confidence">
            <a:extLst>
              <a:ext uri="{FF2B5EF4-FFF2-40B4-BE49-F238E27FC236}">
                <a16:creationId xmlns:a16="http://schemas.microsoft.com/office/drawing/2014/main" id="{8FFAD0E1-2339-86FE-B483-C145EACDB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1365"/>
            <a:ext cx="2920968" cy="213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38220C0-2403-DDEB-9F8E-45E117F06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58" y="152400"/>
            <a:ext cx="7439842" cy="679832"/>
          </a:xfrm>
          <a:solidFill>
            <a:schemeClr val="bg2"/>
          </a:solidFill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altLang="en-US" sz="3000" dirty="0"/>
              <a:t>Fundamentals of Polyphase Field Meter Testing </a:t>
            </a:r>
            <a:br>
              <a:rPr lang="en-US" altLang="en-US" sz="3000" dirty="0"/>
            </a:br>
            <a:r>
              <a:rPr altLang="en-US" sz="3000" dirty="0"/>
              <a:t>and Site Verification</a:t>
            </a:r>
            <a:r>
              <a:rPr lang="en-US" altLang="en-US" sz="3000" dirty="0"/>
              <a:t>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Cont</a:t>
            </a:r>
            <a:r>
              <a:rPr lang="en-US" altLang="en-US" sz="2400" dirty="0"/>
              <a:t>)</a:t>
            </a:r>
            <a:endParaRPr alt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E98A4-1BD1-198B-71B7-96309977C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255C4-1FBC-A1DC-6149-11237B340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32</a:t>
            </a:fld>
            <a:endParaRPr lang="en-US" dirty="0"/>
          </a:p>
        </p:txBody>
      </p:sp>
      <p:sp>
        <p:nvSpPr>
          <p:cNvPr id="40964" name="Subtitle 2">
            <a:extLst>
              <a:ext uri="{FF2B5EF4-FFF2-40B4-BE49-F238E27FC236}">
                <a16:creationId xmlns:a16="http://schemas.microsoft.com/office/drawing/2014/main" id="{CB565288-E709-7A25-E631-16C4F2AC0861}"/>
              </a:ext>
            </a:extLst>
          </p:cNvPr>
          <p:cNvSpPr txBox="1">
            <a:spLocks/>
          </p:cNvSpPr>
          <p:nvPr/>
        </p:nvSpPr>
        <p:spPr bwMode="auto">
          <a:xfrm>
            <a:off x="406400" y="1120775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17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Functionality with Burden Present on the Secondary Loop</a:t>
            </a:r>
          </a:p>
        </p:txBody>
      </p:sp>
      <p:pic>
        <p:nvPicPr>
          <p:cNvPr id="40965" name="Picture 15" descr="plate">
            <a:extLst>
              <a:ext uri="{FF2B5EF4-FFF2-40B4-BE49-F238E27FC236}">
                <a16:creationId xmlns:a16="http://schemas.microsoft.com/office/drawing/2014/main" id="{F5D24E79-8B54-7CDE-D9CC-F252644F4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200404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>
            <a:extLst>
              <a:ext uri="{FF2B5EF4-FFF2-40B4-BE49-F238E27FC236}">
                <a16:creationId xmlns:a16="http://schemas.microsoft.com/office/drawing/2014/main" id="{2EF8CEB6-7C1E-4864-8BDD-AF55CB02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3200400"/>
            <a:ext cx="4572000" cy="2338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/>
              <a:t>Example Burden Spec: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/>
              <a:t>0.3% @ B0.1, B0.2, B0.5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/>
              <a:t>or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/>
              <a:t>There should be less than the 0.3% change in secondary current from initial (“0” burden) reading, when up to 0.5 Ohms of burden is applied</a:t>
            </a:r>
          </a:p>
        </p:txBody>
      </p:sp>
      <p:sp>
        <p:nvSpPr>
          <p:cNvPr id="40967" name="AutoShape 17">
            <a:extLst>
              <a:ext uri="{FF2B5EF4-FFF2-40B4-BE49-F238E27FC236}">
                <a16:creationId xmlns:a16="http://schemas.microsoft.com/office/drawing/2014/main" id="{2A6314D8-8E5F-6011-B7E2-147C310C4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2306439"/>
            <a:ext cx="4102100" cy="855663"/>
          </a:xfrm>
          <a:prstGeom prst="curvedDownArrow">
            <a:avLst>
              <a:gd name="adj1" fmla="val 63344"/>
              <a:gd name="adj2" fmla="val 1266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9BD01BD-E254-82B9-8C29-E2ED26E3E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58" y="152400"/>
            <a:ext cx="7516042" cy="679832"/>
          </a:xfrm>
          <a:solidFill>
            <a:schemeClr val="bg2"/>
          </a:solidFill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lang="en-US" altLang="en-US" sz="3000" dirty="0"/>
              <a:t>Fundamentals of Polyphase Field Meter Testing </a:t>
            </a:r>
            <a:br>
              <a:rPr lang="en-US" altLang="en-US" sz="3000" dirty="0"/>
            </a:br>
            <a:r>
              <a:rPr lang="en-US" altLang="en-US" sz="3000" dirty="0"/>
              <a:t>and Site Verification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Cont</a:t>
            </a:r>
            <a:r>
              <a:rPr lang="en-US" altLang="en-US" sz="2400" dirty="0"/>
              <a:t>)</a:t>
            </a:r>
            <a:endParaRPr altLang="en-US" sz="2400" dirty="0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A101BF3F-6BA1-83BE-CCFF-4C5FEBBD8A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4" y="1885954"/>
            <a:ext cx="3349625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D702D-8E3A-01A5-1296-3A4277A5C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CF541-4992-65B1-C087-ED762E7B2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33</a:t>
            </a:fld>
            <a:endParaRPr lang="en-US" dirty="0"/>
          </a:p>
        </p:txBody>
      </p:sp>
      <p:sp>
        <p:nvSpPr>
          <p:cNvPr id="41989" name="Subtitle 2">
            <a:extLst>
              <a:ext uri="{FF2B5EF4-FFF2-40B4-BE49-F238E27FC236}">
                <a16:creationId xmlns:a16="http://schemas.microsoft.com/office/drawing/2014/main" id="{EAE27236-B725-ACE0-74D0-575A87A10EC3}"/>
              </a:ext>
            </a:extLst>
          </p:cNvPr>
          <p:cNvSpPr txBox="1">
            <a:spLocks/>
          </p:cNvSpPr>
          <p:nvPr/>
        </p:nvSpPr>
        <p:spPr bwMode="auto">
          <a:xfrm>
            <a:off x="517525" y="1524000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1700">
              <a:latin typeface="Arial" panose="020B0604020202020204" pitchFamily="34" charset="0"/>
            </a:endParaRPr>
          </a:p>
        </p:txBody>
      </p:sp>
      <p:pic>
        <p:nvPicPr>
          <p:cNvPr id="41990" name="Picture 5">
            <a:extLst>
              <a:ext uri="{FF2B5EF4-FFF2-40B4-BE49-F238E27FC236}">
                <a16:creationId xmlns:a16="http://schemas.microsoft.com/office/drawing/2014/main" id="{ADC33511-B116-10B9-D5B7-92FB8551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271713"/>
            <a:ext cx="502761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6">
            <a:extLst>
              <a:ext uri="{FF2B5EF4-FFF2-40B4-BE49-F238E27FC236}">
                <a16:creationId xmlns:a16="http://schemas.microsoft.com/office/drawing/2014/main" id="{5D3590C2-182A-9D35-2267-4160D941B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7" y="4308479"/>
            <a:ext cx="451008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2" name="Rectangle 1">
            <a:extLst>
              <a:ext uri="{FF2B5EF4-FFF2-40B4-BE49-F238E27FC236}">
                <a16:creationId xmlns:a16="http://schemas.microsoft.com/office/drawing/2014/main" id="{94A3BD7E-73C8-ECF4-0900-D80C6EF9D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9" y="572135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Real, with core losses </a:t>
            </a:r>
          </a:p>
        </p:txBody>
      </p:sp>
      <p:sp>
        <p:nvSpPr>
          <p:cNvPr id="41993" name="Rectangle 2">
            <a:extLst>
              <a:ext uri="{FF2B5EF4-FFF2-40B4-BE49-F238E27FC236}">
                <a16:creationId xmlns:a16="http://schemas.microsoft.com/office/drawing/2014/main" id="{9AADC738-6BCA-A8BE-FEBB-7B85A09E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9" y="1763717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Ideal. No losses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C56AC71-238F-6BF7-2027-73583E854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7521576" cy="1066800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altLang="en-US" sz="3000" dirty="0"/>
              <a:t>Fundamentals of Polyphase Field Meter Testing </a:t>
            </a:r>
            <a:br>
              <a:rPr lang="en-US" altLang="en-US" sz="3000" dirty="0"/>
            </a:br>
            <a:r>
              <a:rPr altLang="en-US" sz="3000" dirty="0"/>
              <a:t>and Site Verification</a:t>
            </a:r>
            <a:r>
              <a:rPr lang="en-US" altLang="en-US" sz="3000" dirty="0"/>
              <a:t>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Cont</a:t>
            </a:r>
            <a:r>
              <a:rPr lang="en-US" altLang="en-US" sz="2400" dirty="0"/>
              <a:t>)</a:t>
            </a:r>
            <a:endParaRPr altLang="en-US" sz="2400" dirty="0"/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0A1CB2C6-C59F-D5BC-6641-B979222D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7200"/>
          </a:xfrm>
        </p:spPr>
        <p:txBody>
          <a:bodyPr rtlCol="0">
            <a:normAutofit fontScale="92500"/>
          </a:bodyPr>
          <a:lstStyle/>
          <a:p>
            <a:pPr>
              <a:buNone/>
              <a:defRPr/>
            </a:pPr>
            <a:r>
              <a:rPr lang="en-US" altLang="en-US">
                <a:cs typeface="Arial" panose="020B0604020202020204" pitchFamily="34" charset="0"/>
              </a:rPr>
              <a:t>Functionality with Burden Present on the Secondary Loop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36C43-F2F3-B747-6D1A-2E2E952ED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00F16-C954-B41A-068A-6BC55FAF8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34</a:t>
            </a:fld>
            <a:endParaRPr lang="en-US" dirty="0"/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FCE36581-0D63-F1B1-A9E6-50C28A6F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464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0.3% @ B0.1, B0.2, B0.5</a:t>
            </a:r>
          </a:p>
        </p:txBody>
      </p:sp>
      <p:graphicFrame>
        <p:nvGraphicFramePr>
          <p:cNvPr id="43014" name="Object 1">
            <a:extLst>
              <a:ext uri="{FF2B5EF4-FFF2-40B4-BE49-F238E27FC236}">
                <a16:creationId xmlns:a16="http://schemas.microsoft.com/office/drawing/2014/main" id="{825E1D72-2B7C-E1FF-A9EA-9ADECBEC14F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609600" y="2514604"/>
          <a:ext cx="4648200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835400" imgH="2628900" progId="Excel.Chart.8">
                  <p:embed/>
                </p:oleObj>
              </mc:Choice>
              <mc:Fallback>
                <p:oleObj name="Chart" r:id="rId2" imgW="3835400" imgH="2628900" progId="Excel.Chart.8">
                  <p:embed/>
                  <p:pic>
                    <p:nvPicPr>
                      <p:cNvPr id="43014" name="Object 1">
                        <a:extLst>
                          <a:ext uri="{FF2B5EF4-FFF2-40B4-BE49-F238E27FC236}">
                            <a16:creationId xmlns:a16="http://schemas.microsoft.com/office/drawing/2014/main" id="{825E1D72-2B7C-E1FF-A9EA-9ADECBEC14F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604"/>
                        <a:ext cx="4648200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Text Box 9">
            <a:extLst>
              <a:ext uri="{FF2B5EF4-FFF2-40B4-BE49-F238E27FC236}">
                <a16:creationId xmlns:a16="http://schemas.microsoft.com/office/drawing/2014/main" id="{0D660070-97B4-AE23-55DB-145E9AF8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1785942"/>
            <a:ext cx="2971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Initial Reading = 5Amps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0.3% x 5A = 0.015A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5A – 0.015 = 4.985A</a:t>
            </a:r>
          </a:p>
        </p:txBody>
      </p:sp>
      <p:graphicFrame>
        <p:nvGraphicFramePr>
          <p:cNvPr id="7" name="Group 120">
            <a:extLst>
              <a:ext uri="{FF2B5EF4-FFF2-40B4-BE49-F238E27FC236}">
                <a16:creationId xmlns:a16="http://schemas.microsoft.com/office/drawing/2014/main" id="{DACD8763-5405-CC0B-AF36-9FA1CF15AAF4}"/>
              </a:ext>
            </a:extLst>
          </p:cNvPr>
          <p:cNvGraphicFramePr>
            <a:graphicFrameLocks/>
          </p:cNvGraphicFramePr>
          <p:nvPr/>
        </p:nvGraphicFramePr>
        <p:xfrm>
          <a:off x="5862638" y="3048000"/>
          <a:ext cx="2819400" cy="2697164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t">
            <a:extLst>
              <a:ext uri="{FF2B5EF4-FFF2-40B4-BE49-F238E27FC236}">
                <a16:creationId xmlns:a16="http://schemas.microsoft.com/office/drawing/2014/main" id="{ED4670F0-5FE2-8B31-E195-8F7EBF65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4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ct">
            <a:extLst>
              <a:ext uri="{FF2B5EF4-FFF2-40B4-BE49-F238E27FC236}">
                <a16:creationId xmlns:a16="http://schemas.microsoft.com/office/drawing/2014/main" id="{384F2895-3402-B3C3-6DC9-BC5579057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4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>
            <a:extLst>
              <a:ext uri="{FF2B5EF4-FFF2-40B4-BE49-F238E27FC236}">
                <a16:creationId xmlns:a16="http://schemas.microsoft.com/office/drawing/2014/main" id="{C59172A0-3A16-AB4F-4C8E-8479A0C58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86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Ratio of Primary Current to Secondary Current</a:t>
            </a:r>
          </a:p>
        </p:txBody>
      </p:sp>
      <p:pic>
        <p:nvPicPr>
          <p:cNvPr id="44037" name="Picture 6" descr="ct">
            <a:extLst>
              <a:ext uri="{FF2B5EF4-FFF2-40B4-BE49-F238E27FC236}">
                <a16:creationId xmlns:a16="http://schemas.microsoft.com/office/drawing/2014/main" id="{08747CEC-0D8B-BB9C-65F4-C2C5323D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4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9" descr="9s">
            <a:extLst>
              <a:ext uri="{FF2B5EF4-FFF2-40B4-BE49-F238E27FC236}">
                <a16:creationId xmlns:a16="http://schemas.microsoft.com/office/drawing/2014/main" id="{F3878205-1604-28E6-DCC6-AAFAC505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Line 10">
            <a:extLst>
              <a:ext uri="{FF2B5EF4-FFF2-40B4-BE49-F238E27FC236}">
                <a16:creationId xmlns:a16="http://schemas.microsoft.com/office/drawing/2014/main" id="{0EFBAAE2-16BB-1ECD-582E-958C54C44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Text Box 13">
            <a:extLst>
              <a:ext uri="{FF2B5EF4-FFF2-40B4-BE49-F238E27FC236}">
                <a16:creationId xmlns:a16="http://schemas.microsoft.com/office/drawing/2014/main" id="{35D28A15-A9CB-EA4D-03F3-8C36571B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PHASE A</a:t>
            </a:r>
          </a:p>
        </p:txBody>
      </p:sp>
      <p:sp>
        <p:nvSpPr>
          <p:cNvPr id="44041" name="Text Box 14">
            <a:extLst>
              <a:ext uri="{FF2B5EF4-FFF2-40B4-BE49-F238E27FC236}">
                <a16:creationId xmlns:a16="http://schemas.microsoft.com/office/drawing/2014/main" id="{C9EA310B-BA9C-B38A-C10B-EBDC90E0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44042" name="Text Box 17">
            <a:extLst>
              <a:ext uri="{FF2B5EF4-FFF2-40B4-BE49-F238E27FC236}">
                <a16:creationId xmlns:a16="http://schemas.microsoft.com/office/drawing/2014/main" id="{F86D078C-6AE1-7245-3024-B968C555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LOAD</a:t>
            </a:r>
          </a:p>
        </p:txBody>
      </p:sp>
      <p:sp>
        <p:nvSpPr>
          <p:cNvPr id="44043" name="Line 18">
            <a:extLst>
              <a:ext uri="{FF2B5EF4-FFF2-40B4-BE49-F238E27FC236}">
                <a16:creationId xmlns:a16="http://schemas.microsoft.com/office/drawing/2014/main" id="{24CF9084-233A-5647-312C-CE1894F28C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9">
            <a:extLst>
              <a:ext uri="{FF2B5EF4-FFF2-40B4-BE49-F238E27FC236}">
                <a16:creationId xmlns:a16="http://schemas.microsoft.com/office/drawing/2014/main" id="{E8D6BE02-95BE-2EF8-49E4-D659B7F5B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20">
            <a:extLst>
              <a:ext uri="{FF2B5EF4-FFF2-40B4-BE49-F238E27FC236}">
                <a16:creationId xmlns:a16="http://schemas.microsoft.com/office/drawing/2014/main" id="{19CE8249-70C5-9058-3D7B-9B414EAC6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870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21">
            <a:extLst>
              <a:ext uri="{FF2B5EF4-FFF2-40B4-BE49-F238E27FC236}">
                <a16:creationId xmlns:a16="http://schemas.microsoft.com/office/drawing/2014/main" id="{A2C7D62C-0057-D7F7-D245-4E4410880E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5963" y="2644775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22">
            <a:extLst>
              <a:ext uri="{FF2B5EF4-FFF2-40B4-BE49-F238E27FC236}">
                <a16:creationId xmlns:a16="http://schemas.microsoft.com/office/drawing/2014/main" id="{52221E61-A916-5632-43AD-5EFF72588C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23">
            <a:extLst>
              <a:ext uri="{FF2B5EF4-FFF2-40B4-BE49-F238E27FC236}">
                <a16:creationId xmlns:a16="http://schemas.microsoft.com/office/drawing/2014/main" id="{BEB47F51-EC8E-335F-CC72-79DD6D5C48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24">
            <a:extLst>
              <a:ext uri="{FF2B5EF4-FFF2-40B4-BE49-F238E27FC236}">
                <a16:creationId xmlns:a16="http://schemas.microsoft.com/office/drawing/2014/main" id="{C5A59B54-62F5-C1F7-9C36-193B6DE7A8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25">
            <a:extLst>
              <a:ext uri="{FF2B5EF4-FFF2-40B4-BE49-F238E27FC236}">
                <a16:creationId xmlns:a16="http://schemas.microsoft.com/office/drawing/2014/main" id="{4CD8CB21-A1B1-91EA-752D-541A221CD8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26">
            <a:extLst>
              <a:ext uri="{FF2B5EF4-FFF2-40B4-BE49-F238E27FC236}">
                <a16:creationId xmlns:a16="http://schemas.microsoft.com/office/drawing/2014/main" id="{E817EBF4-2F60-E58A-E18C-5FB8D20B85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27">
            <a:extLst>
              <a:ext uri="{FF2B5EF4-FFF2-40B4-BE49-F238E27FC236}">
                <a16:creationId xmlns:a16="http://schemas.microsoft.com/office/drawing/2014/main" id="{A44465B9-9690-BA5D-1725-22F2893F0A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Text Box 28">
            <a:extLst>
              <a:ext uri="{FF2B5EF4-FFF2-40B4-BE49-F238E27FC236}">
                <a16:creationId xmlns:a16="http://schemas.microsoft.com/office/drawing/2014/main" id="{74473C16-6714-D794-22B3-7B0213D27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sp>
        <p:nvSpPr>
          <p:cNvPr id="44054" name="Text Box 29">
            <a:extLst>
              <a:ext uri="{FF2B5EF4-FFF2-40B4-BE49-F238E27FC236}">
                <a16:creationId xmlns:a16="http://schemas.microsoft.com/office/drawing/2014/main" id="{109AAD6F-D512-E220-A432-E53E114F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sp>
        <p:nvSpPr>
          <p:cNvPr id="44055" name="Text Box 30">
            <a:extLst>
              <a:ext uri="{FF2B5EF4-FFF2-40B4-BE49-F238E27FC236}">
                <a16:creationId xmlns:a16="http://schemas.microsoft.com/office/drawing/2014/main" id="{CE59024A-7DFE-E014-C1F0-8DD898D7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sp>
        <p:nvSpPr>
          <p:cNvPr id="44056" name="Text Box 31">
            <a:extLst>
              <a:ext uri="{FF2B5EF4-FFF2-40B4-BE49-F238E27FC236}">
                <a16:creationId xmlns:a16="http://schemas.microsoft.com/office/drawing/2014/main" id="{1959996B-DADE-A900-A863-D87C6B2C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5A</a:t>
            </a:r>
          </a:p>
        </p:txBody>
      </p:sp>
      <p:sp>
        <p:nvSpPr>
          <p:cNvPr id="44057" name="Text Box 32">
            <a:extLst>
              <a:ext uri="{FF2B5EF4-FFF2-40B4-BE49-F238E27FC236}">
                <a16:creationId xmlns:a16="http://schemas.microsoft.com/office/drawing/2014/main" id="{D8C7D54F-F003-8740-723A-C6FCA50B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5A</a:t>
            </a:r>
          </a:p>
        </p:txBody>
      </p:sp>
      <p:pic>
        <p:nvPicPr>
          <p:cNvPr id="44058" name="Picture 33" descr="switch">
            <a:extLst>
              <a:ext uri="{FF2B5EF4-FFF2-40B4-BE49-F238E27FC236}">
                <a16:creationId xmlns:a16="http://schemas.microsoft.com/office/drawing/2014/main" id="{1B17591F-43C5-AE3B-40DC-46B5214B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4006854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6" descr="clamp">
            <a:extLst>
              <a:ext uri="{FF2B5EF4-FFF2-40B4-BE49-F238E27FC236}">
                <a16:creationId xmlns:a16="http://schemas.microsoft.com/office/drawing/2014/main" id="{1E65FE92-FE9E-F163-1AE4-616E2A0C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4" y="22606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0" name="Text Box 37">
            <a:extLst>
              <a:ext uri="{FF2B5EF4-FFF2-40B4-BE49-F238E27FC236}">
                <a16:creationId xmlns:a16="http://schemas.microsoft.com/office/drawing/2014/main" id="{DE0DCA92-8B6F-1ED7-FACE-6B87D4C92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4800"/>
            <a:ext cx="19050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Calculate Ratio</a:t>
            </a:r>
          </a:p>
        </p:txBody>
      </p:sp>
      <p:sp>
        <p:nvSpPr>
          <p:cNvPr id="44061" name="AutoShape 38">
            <a:extLst>
              <a:ext uri="{FF2B5EF4-FFF2-40B4-BE49-F238E27FC236}">
                <a16:creationId xmlns:a16="http://schemas.microsoft.com/office/drawing/2014/main" id="{1A72DA98-9CA7-9726-89AA-992B59D5A51B}"/>
              </a:ext>
            </a:extLst>
          </p:cNvPr>
          <p:cNvSpPr>
            <a:spLocks noChangeArrowheads="1"/>
          </p:cNvSpPr>
          <p:nvPr/>
        </p:nvSpPr>
        <p:spPr bwMode="auto">
          <a:xfrm rot="6382513">
            <a:off x="965200" y="44958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62" name="AutoShape 39">
            <a:extLst>
              <a:ext uri="{FF2B5EF4-FFF2-40B4-BE49-F238E27FC236}">
                <a16:creationId xmlns:a16="http://schemas.microsoft.com/office/drawing/2014/main" id="{2F1ED5E8-25E1-4278-7042-6FDEF1BD31DE}"/>
              </a:ext>
            </a:extLst>
          </p:cNvPr>
          <p:cNvSpPr>
            <a:spLocks noChangeArrowheads="1"/>
          </p:cNvSpPr>
          <p:nvPr/>
        </p:nvSpPr>
        <p:spPr bwMode="auto">
          <a:xfrm rot="9410818">
            <a:off x="2438400" y="49276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4063" name="Picture 1">
            <a:extLst>
              <a:ext uri="{FF2B5EF4-FFF2-40B4-BE49-F238E27FC236}">
                <a16:creationId xmlns:a16="http://schemas.microsoft.com/office/drawing/2014/main" id="{47901BC7-5D73-3D17-65E7-4683652DA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4" y="3052763"/>
            <a:ext cx="17002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Rectangle 2">
            <a:extLst>
              <a:ext uri="{FF2B5EF4-FFF2-40B4-BE49-F238E27FC236}">
                <a16:creationId xmlns:a16="http://schemas.microsoft.com/office/drawing/2014/main" id="{8AD2D0D9-A56F-32D7-E68C-5B4668689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762" y="-79375"/>
            <a:ext cx="7521051" cy="1082675"/>
          </a:xfrm>
        </p:spPr>
        <p:txBody>
          <a:bodyPr/>
          <a:lstStyle/>
          <a:p>
            <a:pPr>
              <a:lnSpc>
                <a:spcPts val="3000"/>
              </a:lnSpc>
              <a:defRPr/>
            </a:pPr>
            <a:r>
              <a:rPr altLang="en-US" sz="3000" dirty="0"/>
              <a:t>Fundamentals of Polyphase Field Meter Testing and Site Verification</a:t>
            </a:r>
            <a:r>
              <a:rPr lang="en-US" altLang="en-US" sz="3000" dirty="0"/>
              <a:t>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Cont</a:t>
            </a:r>
            <a:r>
              <a:rPr lang="en-US" altLang="en-US" sz="2400" dirty="0"/>
              <a:t>)</a:t>
            </a:r>
            <a:endParaRPr alt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ED504-C59B-BA2B-8F3D-C68FCC53F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17E6A-12D5-916F-C56A-DFD805955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Click="0" advTm="5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BE0E6025-3A90-5BDD-08A0-5479A50A7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4" y="197885"/>
            <a:ext cx="7443155" cy="679832"/>
          </a:xfrm>
        </p:spPr>
        <p:txBody>
          <a:bodyPr/>
          <a:lstStyle/>
          <a:p>
            <a:pPr>
              <a:defRPr/>
            </a:pPr>
            <a:r>
              <a:rPr altLang="en-US" dirty="0"/>
              <a:t>Questions and Discussion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D41C7-E2A0-1719-15FE-AC23EB3DC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09F24-1CBA-215D-538A-A7BDBFFA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36</a:t>
            </a:fld>
            <a:endParaRPr lang="en-US" dirty="0"/>
          </a:p>
        </p:txBody>
      </p:sp>
      <p:pic>
        <p:nvPicPr>
          <p:cNvPr id="64517" name="Picture 7" descr="MC900431512[1]">
            <a:extLst>
              <a:ext uri="{FF2B5EF4-FFF2-40B4-BE49-F238E27FC236}">
                <a16:creationId xmlns:a16="http://schemas.microsoft.com/office/drawing/2014/main" id="{AC2CC6D7-4BD8-4C1D-B258-A0096DC9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12545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18029E-87C6-7DF0-B34B-8FCDC596B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09821"/>
            <a:ext cx="7886700" cy="484243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 eaLnBrk="1" hangingPunct="1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tom.lawton@tescometering.com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Metering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215.228.0500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EFA90FF-2417-4974-432F-E868D3810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57866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ISO 17025:2017 Accredited Laboratory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308E9E9-4E10-754A-9863-19292FB21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58" y="152400"/>
            <a:ext cx="7439842" cy="679832"/>
          </a:xfrm>
        </p:spPr>
        <p:txBody>
          <a:bodyPr/>
          <a:lstStyle/>
          <a:p>
            <a:pPr>
              <a:defRPr/>
            </a:pPr>
            <a:r>
              <a:rPr altLang="en-US" dirty="0"/>
              <a:t>Self Contained Metering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A12012-95A4-56EB-E15F-97A6A773F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56E47-B03C-7EC9-AA91-01FD7132E578}"/>
              </a:ext>
            </a:extLst>
          </p:cNvPr>
          <p:cNvSpPr/>
          <p:nvPr/>
        </p:nvSpPr>
        <p:spPr>
          <a:xfrm>
            <a:off x="609600" y="1524000"/>
            <a:ext cx="39624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Typically found in residential metering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Meters are capable of handling the direct incoming amperage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Meter is connected directly to the load being measured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Meter is part of the circuit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When the meter is removed from the socket, power to the customer is interrupted</a:t>
            </a:r>
          </a:p>
        </p:txBody>
      </p:sp>
      <p:pic>
        <p:nvPicPr>
          <p:cNvPr id="17412" name="Content Placeholder 4" descr="self contained doc_001">
            <a:extLst>
              <a:ext uri="{FF2B5EF4-FFF2-40B4-BE49-F238E27FC236}">
                <a16:creationId xmlns:a16="http://schemas.microsoft.com/office/drawing/2014/main" id="{32CE8EE4-F506-D768-F721-9D9886A7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8182" r="15686" b="35152"/>
          <a:stretch>
            <a:fillRect/>
          </a:stretch>
        </p:blipFill>
        <p:spPr bwMode="auto">
          <a:xfrm>
            <a:off x="4564063" y="1447800"/>
            <a:ext cx="438785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E3AF526-A122-D138-A0B6-A22F2459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37304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1522207-813A-4825-FAA1-BE9044DC5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58" y="152400"/>
            <a:ext cx="7439842" cy="679832"/>
          </a:xfrm>
        </p:spPr>
        <p:txBody>
          <a:bodyPr/>
          <a:lstStyle/>
          <a:p>
            <a:pPr>
              <a:defRPr/>
            </a:pPr>
            <a:r>
              <a:rPr altLang="en-US" dirty="0"/>
              <a:t>Transformer Rated Metering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544B2-6ACA-BF50-2361-E56969D39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E9DEC4-95D0-8B6A-46AE-216ECFB57EDB}"/>
              </a:ext>
            </a:extLst>
          </p:cNvPr>
          <p:cNvSpPr/>
          <p:nvPr/>
        </p:nvSpPr>
        <p:spPr>
          <a:xfrm>
            <a:off x="381000" y="1447800"/>
            <a:ext cx="4438650" cy="3632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Meter measures scaled down representation of the load.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Scaling is accomplished by the use of external current transformers (CTs) and sometimes voltage transformers or PTs).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The meter is NOT part of the circuit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When the meter is removed from the socket, power to the customer is not affected.</a:t>
            </a:r>
          </a:p>
        </p:txBody>
      </p:sp>
      <p:pic>
        <p:nvPicPr>
          <p:cNvPr id="18437" name="Picture 7" descr="factory_001">
            <a:extLst>
              <a:ext uri="{FF2B5EF4-FFF2-40B4-BE49-F238E27FC236}">
                <a16:creationId xmlns:a16="http://schemas.microsoft.com/office/drawing/2014/main" id="{2E4CF25A-FF8A-5C7D-E287-43D3E856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0"/>
          <a:stretch>
            <a:fillRect/>
          </a:stretch>
        </p:blipFill>
        <p:spPr bwMode="auto">
          <a:xfrm>
            <a:off x="4776788" y="1914529"/>
            <a:ext cx="40894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757F1AC-F945-D1EF-3E3A-72C3095A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24604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7B39223-A258-56CF-E269-0D0CAB2C1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3158" y="152400"/>
            <a:ext cx="7470005" cy="6798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altLang="en-US" dirty="0">
                <a:latin typeface="+mj-lt"/>
              </a:rPr>
              <a:t>1-Phase and 3-Phase Power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45E62-C880-022B-7F7B-7850AF3AF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C45-8BD0-6476-FB72-2241C9F4C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  <p:sp>
        <p:nvSpPr>
          <p:cNvPr id="153" name="object 12">
            <a:extLst>
              <a:ext uri="{FF2B5EF4-FFF2-40B4-BE49-F238E27FC236}">
                <a16:creationId xmlns:a16="http://schemas.microsoft.com/office/drawing/2014/main" id="{C0A29EA8-825D-317B-145A-DA7267CA2589}"/>
              </a:ext>
            </a:extLst>
          </p:cNvPr>
          <p:cNvSpPr txBox="1"/>
          <p:nvPr/>
        </p:nvSpPr>
        <p:spPr>
          <a:xfrm>
            <a:off x="1560517" y="5781679"/>
            <a:ext cx="294957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8100">
              <a:spcBef>
                <a:spcPts val="100"/>
              </a:spcBef>
              <a:defRPr/>
            </a:pPr>
            <a:r>
              <a:rPr sz="2400" spc="-25" dirty="0">
                <a:latin typeface="Arial"/>
                <a:cs typeface="Arial"/>
              </a:rPr>
              <a:t>Voltage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-7" baseline="-20833" dirty="0">
                <a:latin typeface="Arial"/>
                <a:cs typeface="Arial"/>
              </a:rPr>
              <a:t>max</a:t>
            </a:r>
            <a:r>
              <a:rPr sz="2400" spc="315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 </a:t>
            </a:r>
            <a:r>
              <a:rPr sz="2400" dirty="0">
                <a:latin typeface="Symbol"/>
                <a:cs typeface="Symbol"/>
              </a:rPr>
              <a:t>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19460" name="object 13">
            <a:extLst>
              <a:ext uri="{FF2B5EF4-FFF2-40B4-BE49-F238E27FC236}">
                <a16:creationId xmlns:a16="http://schemas.microsoft.com/office/drawing/2014/main" id="{99BE173A-924C-E9DA-2135-7685DB27A462}"/>
              </a:ext>
            </a:extLst>
          </p:cNvPr>
          <p:cNvGrpSpPr>
            <a:grpSpLocks/>
          </p:cNvGrpSpPr>
          <p:nvPr/>
        </p:nvGrpSpPr>
        <p:grpSpPr bwMode="auto">
          <a:xfrm>
            <a:off x="404817" y="1630367"/>
            <a:ext cx="5254625" cy="4010025"/>
            <a:chOff x="404388" y="1420890"/>
            <a:chExt cx="5254625" cy="4011295"/>
          </a:xfrm>
        </p:grpSpPr>
        <p:sp>
          <p:nvSpPr>
            <p:cNvPr id="19470" name="object 14">
              <a:extLst>
                <a:ext uri="{FF2B5EF4-FFF2-40B4-BE49-F238E27FC236}">
                  <a16:creationId xmlns:a16="http://schemas.microsoft.com/office/drawing/2014/main" id="{3575A044-AA44-0A8B-FCB3-2DB79ADC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4" y="1423485"/>
              <a:ext cx="5249545" cy="4006215"/>
            </a:xfrm>
            <a:custGeom>
              <a:avLst/>
              <a:gdLst>
                <a:gd name="T0" fmla="*/ 5249395 w 5249545"/>
                <a:gd name="T1" fmla="*/ 4005873 h 4006215"/>
                <a:gd name="T2" fmla="*/ 0 w 5249545"/>
                <a:gd name="T3" fmla="*/ 4005873 h 4006215"/>
                <a:gd name="T4" fmla="*/ 0 w 5249545"/>
                <a:gd name="T5" fmla="*/ 0 h 4006215"/>
                <a:gd name="T6" fmla="*/ 5249395 w 5249545"/>
                <a:gd name="T7" fmla="*/ 0 h 4006215"/>
                <a:gd name="T8" fmla="*/ 5249395 w 5249545"/>
                <a:gd name="T9" fmla="*/ 4005873 h 4006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49545" h="4006215">
                  <a:moveTo>
                    <a:pt x="5249395" y="4005873"/>
                  </a:moveTo>
                  <a:lnTo>
                    <a:pt x="0" y="4005873"/>
                  </a:lnTo>
                  <a:lnTo>
                    <a:pt x="0" y="0"/>
                  </a:lnTo>
                  <a:lnTo>
                    <a:pt x="5249395" y="0"/>
                  </a:lnTo>
                  <a:lnTo>
                    <a:pt x="5249395" y="400587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1" name="object 15">
              <a:extLst>
                <a:ext uri="{FF2B5EF4-FFF2-40B4-BE49-F238E27FC236}">
                  <a16:creationId xmlns:a16="http://schemas.microsoft.com/office/drawing/2014/main" id="{95D9D8DF-C0E2-C609-141A-1D62B551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7" y="1423488"/>
              <a:ext cx="5249545" cy="0"/>
            </a:xfrm>
            <a:custGeom>
              <a:avLst/>
              <a:gdLst>
                <a:gd name="T0" fmla="*/ 0 w 5249545"/>
                <a:gd name="T1" fmla="*/ 5249395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noFill/>
            <a:ln w="519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2" name="object 16">
              <a:extLst>
                <a:ext uri="{FF2B5EF4-FFF2-40B4-BE49-F238E27FC236}">
                  <a16:creationId xmlns:a16="http://schemas.microsoft.com/office/drawing/2014/main" id="{CC165932-4473-F7D9-140A-4FC5B9E0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382" y="1423489"/>
              <a:ext cx="0" cy="4006215"/>
            </a:xfrm>
            <a:custGeom>
              <a:avLst/>
              <a:gdLst>
                <a:gd name="T0" fmla="*/ 0 h 4006215"/>
                <a:gd name="T1" fmla="*/ 4005873 h 400621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06215">
                  <a:moveTo>
                    <a:pt x="0" y="0"/>
                  </a:moveTo>
                  <a:lnTo>
                    <a:pt x="0" y="4005873"/>
                  </a:lnTo>
                </a:path>
              </a:pathLst>
            </a:custGeom>
            <a:noFill/>
            <a:ln w="519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3" name="object 17">
              <a:extLst>
                <a:ext uri="{FF2B5EF4-FFF2-40B4-BE49-F238E27FC236}">
                  <a16:creationId xmlns:a16="http://schemas.microsoft.com/office/drawing/2014/main" id="{81436D58-5459-F9E1-DF4A-69037958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5429363"/>
              <a:ext cx="5249545" cy="0"/>
            </a:xfrm>
            <a:custGeom>
              <a:avLst/>
              <a:gdLst>
                <a:gd name="T0" fmla="*/ 5249395 w 5249545"/>
                <a:gd name="T1" fmla="*/ 0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5249395" y="0"/>
                  </a:moveTo>
                  <a:lnTo>
                    <a:pt x="0" y="0"/>
                  </a:lnTo>
                </a:path>
              </a:pathLst>
            </a:custGeom>
            <a:noFill/>
            <a:ln w="519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4" name="object 18">
              <a:extLst>
                <a:ext uri="{FF2B5EF4-FFF2-40B4-BE49-F238E27FC236}">
                  <a16:creationId xmlns:a16="http://schemas.microsoft.com/office/drawing/2014/main" id="{7322C81B-FE5A-43DA-C059-E3D170E22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1423489"/>
              <a:ext cx="0" cy="4006215"/>
            </a:xfrm>
            <a:custGeom>
              <a:avLst/>
              <a:gdLst>
                <a:gd name="T0" fmla="*/ 4005873 h 4006215"/>
                <a:gd name="T1" fmla="*/ 0 h 400621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06215">
                  <a:moveTo>
                    <a:pt x="0" y="4005873"/>
                  </a:moveTo>
                  <a:lnTo>
                    <a:pt x="0" y="0"/>
                  </a:lnTo>
                </a:path>
              </a:pathLst>
            </a:custGeom>
            <a:noFill/>
            <a:ln w="519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5" name="object 19">
              <a:extLst>
                <a:ext uri="{FF2B5EF4-FFF2-40B4-BE49-F238E27FC236}">
                  <a16:creationId xmlns:a16="http://schemas.microsoft.com/office/drawing/2014/main" id="{861B1BA1-88AC-476F-3A8B-BCE4D99CF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3429024"/>
              <a:ext cx="5249545" cy="0"/>
            </a:xfrm>
            <a:custGeom>
              <a:avLst/>
              <a:gdLst>
                <a:gd name="T0" fmla="*/ 0 w 5249545"/>
                <a:gd name="T1" fmla="*/ 5249395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6" name="object 20">
              <a:extLst>
                <a:ext uri="{FF2B5EF4-FFF2-40B4-BE49-F238E27FC236}">
                  <a16:creationId xmlns:a16="http://schemas.microsoft.com/office/drawing/2014/main" id="{AB0DB655-81C0-23E2-E969-57ECF9131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7" name="object 21">
              <a:extLst>
                <a:ext uri="{FF2B5EF4-FFF2-40B4-BE49-F238E27FC236}">
                  <a16:creationId xmlns:a16="http://schemas.microsoft.com/office/drawing/2014/main" id="{647AF348-FF19-5D97-5F46-94D1D87F2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72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8" name="object 22">
              <a:extLst>
                <a:ext uri="{FF2B5EF4-FFF2-40B4-BE49-F238E27FC236}">
                  <a16:creationId xmlns:a16="http://schemas.microsoft.com/office/drawing/2014/main" id="{DFD8B610-A3F2-6B18-F7E4-166B1BE60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956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9" name="object 23">
              <a:extLst>
                <a:ext uri="{FF2B5EF4-FFF2-40B4-BE49-F238E27FC236}">
                  <a16:creationId xmlns:a16="http://schemas.microsoft.com/office/drawing/2014/main" id="{AB92029D-FB5D-AE6F-5479-AEC73353C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342" y="3429026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0" name="object 24">
              <a:extLst>
                <a:ext uri="{FF2B5EF4-FFF2-40B4-BE49-F238E27FC236}">
                  <a16:creationId xmlns:a16="http://schemas.microsoft.com/office/drawing/2014/main" id="{050C8A19-5135-0869-D67E-B9D24371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925" y="3429026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1" name="object 25">
              <a:extLst>
                <a:ext uri="{FF2B5EF4-FFF2-40B4-BE49-F238E27FC236}">
                  <a16:creationId xmlns:a16="http://schemas.microsoft.com/office/drawing/2014/main" id="{238A639D-4D26-9B0A-C3C0-B6C4294F9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311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2" name="object 26">
              <a:extLst>
                <a:ext uri="{FF2B5EF4-FFF2-40B4-BE49-F238E27FC236}">
                  <a16:creationId xmlns:a16="http://schemas.microsoft.com/office/drawing/2014/main" id="{4BFB556A-FE42-A7C4-4CC2-AF15ACCA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894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3" name="object 27">
              <a:extLst>
                <a:ext uri="{FF2B5EF4-FFF2-40B4-BE49-F238E27FC236}">
                  <a16:creationId xmlns:a16="http://schemas.microsoft.com/office/drawing/2014/main" id="{D082524E-71D0-30FE-78D9-654BC2421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280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4" name="object 28">
              <a:extLst>
                <a:ext uri="{FF2B5EF4-FFF2-40B4-BE49-F238E27FC236}">
                  <a16:creationId xmlns:a16="http://schemas.microsoft.com/office/drawing/2014/main" id="{257ABEF7-BCB1-D23A-6CB3-11CF91D97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863" y="3429028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5" name="object 29">
              <a:extLst>
                <a:ext uri="{FF2B5EF4-FFF2-40B4-BE49-F238E27FC236}">
                  <a16:creationId xmlns:a16="http://schemas.microsoft.com/office/drawing/2014/main" id="{1C3643C5-6E8C-ADA1-EB2E-05E51483E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249" y="3429028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6" name="object 30">
              <a:extLst>
                <a:ext uri="{FF2B5EF4-FFF2-40B4-BE49-F238E27FC236}">
                  <a16:creationId xmlns:a16="http://schemas.microsoft.com/office/drawing/2014/main" id="{B51F303D-E04F-132F-9185-F97F84BB8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832" y="3429029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7" name="object 31">
              <a:extLst>
                <a:ext uri="{FF2B5EF4-FFF2-40B4-BE49-F238E27FC236}">
                  <a16:creationId xmlns:a16="http://schemas.microsoft.com/office/drawing/2014/main" id="{87D7AD0F-4842-53B9-395B-8591C2577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218" y="3429029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8" name="object 32">
              <a:extLst>
                <a:ext uri="{FF2B5EF4-FFF2-40B4-BE49-F238E27FC236}">
                  <a16:creationId xmlns:a16="http://schemas.microsoft.com/office/drawing/2014/main" id="{A6915AAC-BAC7-C8D3-001D-D17F3871F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802" y="3429029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9" name="object 33">
              <a:extLst>
                <a:ext uri="{FF2B5EF4-FFF2-40B4-BE49-F238E27FC236}">
                  <a16:creationId xmlns:a16="http://schemas.microsoft.com/office/drawing/2014/main" id="{41EE321C-192B-657A-21EA-747F27156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76" y="3356283"/>
              <a:ext cx="46990" cy="73025"/>
            </a:xfrm>
            <a:custGeom>
              <a:avLst/>
              <a:gdLst>
                <a:gd name="T0" fmla="*/ 0 w 46990"/>
                <a:gd name="T1" fmla="*/ 72739 h 73025"/>
                <a:gd name="T2" fmla="*/ 46776 w 4699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73025">
                  <a:moveTo>
                    <a:pt x="0" y="72739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0" name="object 34">
              <a:extLst>
                <a:ext uri="{FF2B5EF4-FFF2-40B4-BE49-F238E27FC236}">
                  <a16:creationId xmlns:a16="http://schemas.microsoft.com/office/drawing/2014/main" id="{69D21C7C-B4AF-67F2-63E1-7D47A7FC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53" y="3288739"/>
              <a:ext cx="41910" cy="67945"/>
            </a:xfrm>
            <a:custGeom>
              <a:avLst/>
              <a:gdLst>
                <a:gd name="T0" fmla="*/ 0 w 41909"/>
                <a:gd name="T1" fmla="*/ 67543 h 67945"/>
                <a:gd name="T2" fmla="*/ 41582 w 4190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1" name="object 35">
              <a:extLst>
                <a:ext uri="{FF2B5EF4-FFF2-40B4-BE49-F238E27FC236}">
                  <a16:creationId xmlns:a16="http://schemas.microsoft.com/office/drawing/2014/main" id="{86BA28B2-79D2-3D51-0785-A0C43986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32" y="3216000"/>
              <a:ext cx="41910" cy="73025"/>
            </a:xfrm>
            <a:custGeom>
              <a:avLst/>
              <a:gdLst>
                <a:gd name="T0" fmla="*/ 0 w 41909"/>
                <a:gd name="T1" fmla="*/ 72739 h 73025"/>
                <a:gd name="T2" fmla="*/ 41582 w 41909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2" name="object 36">
              <a:extLst>
                <a:ext uri="{FF2B5EF4-FFF2-40B4-BE49-F238E27FC236}">
                  <a16:creationId xmlns:a16="http://schemas.microsoft.com/office/drawing/2014/main" id="{F1CBBF5E-0121-D2DD-B83B-39236F61D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12" y="3148457"/>
              <a:ext cx="46990" cy="67945"/>
            </a:xfrm>
            <a:custGeom>
              <a:avLst/>
              <a:gdLst>
                <a:gd name="T0" fmla="*/ 0 w 46990"/>
                <a:gd name="T1" fmla="*/ 67546 h 67944"/>
                <a:gd name="T2" fmla="*/ 46776 w 4699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3" name="object 37">
              <a:extLst>
                <a:ext uri="{FF2B5EF4-FFF2-40B4-BE49-F238E27FC236}">
                  <a16:creationId xmlns:a16="http://schemas.microsoft.com/office/drawing/2014/main" id="{FD68E7B3-C31E-452D-3EEA-85523D491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88" y="3080913"/>
              <a:ext cx="41910" cy="67945"/>
            </a:xfrm>
            <a:custGeom>
              <a:avLst/>
              <a:gdLst>
                <a:gd name="T0" fmla="*/ 0 w 41909"/>
                <a:gd name="T1" fmla="*/ 67546 h 67944"/>
                <a:gd name="T2" fmla="*/ 41582 w 4190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4" name="object 38">
              <a:extLst>
                <a:ext uri="{FF2B5EF4-FFF2-40B4-BE49-F238E27FC236}">
                  <a16:creationId xmlns:a16="http://schemas.microsoft.com/office/drawing/2014/main" id="{7B7B16FF-33E7-512F-2716-B14FF1246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68" y="3013369"/>
              <a:ext cx="41910" cy="67945"/>
            </a:xfrm>
            <a:custGeom>
              <a:avLst/>
              <a:gdLst>
                <a:gd name="T0" fmla="*/ 0 w 41909"/>
                <a:gd name="T1" fmla="*/ 67546 h 67944"/>
                <a:gd name="T2" fmla="*/ 41582 w 4190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5" name="object 39">
              <a:extLst>
                <a:ext uri="{FF2B5EF4-FFF2-40B4-BE49-F238E27FC236}">
                  <a16:creationId xmlns:a16="http://schemas.microsoft.com/office/drawing/2014/main" id="{1C9825D8-E131-6CEF-C519-9EE976371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7" y="2945826"/>
              <a:ext cx="46990" cy="67945"/>
            </a:xfrm>
            <a:custGeom>
              <a:avLst/>
              <a:gdLst>
                <a:gd name="T0" fmla="*/ 0 w 46990"/>
                <a:gd name="T1" fmla="*/ 67546 h 67944"/>
                <a:gd name="T2" fmla="*/ 46776 w 4699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6" name="object 40">
              <a:extLst>
                <a:ext uri="{FF2B5EF4-FFF2-40B4-BE49-F238E27FC236}">
                  <a16:creationId xmlns:a16="http://schemas.microsoft.com/office/drawing/2014/main" id="{CFF943DB-28BA-6146-E8CE-F2A82D53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24" y="2883478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7" name="object 41">
              <a:extLst>
                <a:ext uri="{FF2B5EF4-FFF2-40B4-BE49-F238E27FC236}">
                  <a16:creationId xmlns:a16="http://schemas.microsoft.com/office/drawing/2014/main" id="{1C140294-74F7-5AC5-7598-A36114E88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03" y="2821130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8" name="object 42">
              <a:extLst>
                <a:ext uri="{FF2B5EF4-FFF2-40B4-BE49-F238E27FC236}">
                  <a16:creationId xmlns:a16="http://schemas.microsoft.com/office/drawing/2014/main" id="{236B9EDE-2700-7D75-D7F8-D38AF6E5D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83" y="2758782"/>
              <a:ext cx="46990" cy="62865"/>
            </a:xfrm>
            <a:custGeom>
              <a:avLst/>
              <a:gdLst>
                <a:gd name="T0" fmla="*/ 0 w 46990"/>
                <a:gd name="T1" fmla="*/ 62351 h 62864"/>
                <a:gd name="T2" fmla="*/ 46776 w 4699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9" name="object 43">
              <a:extLst>
                <a:ext uri="{FF2B5EF4-FFF2-40B4-BE49-F238E27FC236}">
                  <a16:creationId xmlns:a16="http://schemas.microsoft.com/office/drawing/2014/main" id="{AF3D4BF2-9C22-6AF7-9E63-2F039E99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59" y="2701630"/>
              <a:ext cx="41910" cy="57150"/>
            </a:xfrm>
            <a:custGeom>
              <a:avLst/>
              <a:gdLst>
                <a:gd name="T0" fmla="*/ 0 w 41909"/>
                <a:gd name="T1" fmla="*/ 57152 h 57150"/>
                <a:gd name="T2" fmla="*/ 41582 w 41909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0" name="object 44">
              <a:extLst>
                <a:ext uri="{FF2B5EF4-FFF2-40B4-BE49-F238E27FC236}">
                  <a16:creationId xmlns:a16="http://schemas.microsoft.com/office/drawing/2014/main" id="{86B9BFC3-AE55-BEE0-9CE8-4A3FD8015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39" y="2639282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1" name="object 45">
              <a:extLst>
                <a:ext uri="{FF2B5EF4-FFF2-40B4-BE49-F238E27FC236}">
                  <a16:creationId xmlns:a16="http://schemas.microsoft.com/office/drawing/2014/main" id="{5F1D8412-6330-F76B-42C3-3EC34D1BA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518" y="2587326"/>
              <a:ext cx="46990" cy="52069"/>
            </a:xfrm>
            <a:custGeom>
              <a:avLst/>
              <a:gdLst>
                <a:gd name="T0" fmla="*/ 0 w 46990"/>
                <a:gd name="T1" fmla="*/ 51956 h 52069"/>
                <a:gd name="T2" fmla="*/ 46776 w 4699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2" name="object 46">
              <a:extLst>
                <a:ext uri="{FF2B5EF4-FFF2-40B4-BE49-F238E27FC236}">
                  <a16:creationId xmlns:a16="http://schemas.microsoft.com/office/drawing/2014/main" id="{4911B719-FDD4-1E90-7D9E-077579A5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95" y="2535369"/>
              <a:ext cx="41910" cy="52069"/>
            </a:xfrm>
            <a:custGeom>
              <a:avLst/>
              <a:gdLst>
                <a:gd name="T0" fmla="*/ 0 w 41909"/>
                <a:gd name="T1" fmla="*/ 51956 h 52069"/>
                <a:gd name="T2" fmla="*/ 41582 w 4190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3" name="object 47">
              <a:extLst>
                <a:ext uri="{FF2B5EF4-FFF2-40B4-BE49-F238E27FC236}">
                  <a16:creationId xmlns:a16="http://schemas.microsoft.com/office/drawing/2014/main" id="{BE6C6187-0A49-96C9-DEDD-09228FAE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74" y="2483413"/>
              <a:ext cx="41910" cy="52069"/>
            </a:xfrm>
            <a:custGeom>
              <a:avLst/>
              <a:gdLst>
                <a:gd name="T0" fmla="*/ 0 w 41909"/>
                <a:gd name="T1" fmla="*/ 51956 h 52069"/>
                <a:gd name="T2" fmla="*/ 41582 w 4190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4" name="object 48">
              <a:extLst>
                <a:ext uri="{FF2B5EF4-FFF2-40B4-BE49-F238E27FC236}">
                  <a16:creationId xmlns:a16="http://schemas.microsoft.com/office/drawing/2014/main" id="{A5B19162-B7C9-171A-1BD7-01016ED7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53" y="2436652"/>
              <a:ext cx="46990" cy="46990"/>
            </a:xfrm>
            <a:custGeom>
              <a:avLst/>
              <a:gdLst>
                <a:gd name="T0" fmla="*/ 0 w 46990"/>
                <a:gd name="T1" fmla="*/ 46764 h 46989"/>
                <a:gd name="T2" fmla="*/ 46776 w 4699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5" name="object 49">
              <a:extLst>
                <a:ext uri="{FF2B5EF4-FFF2-40B4-BE49-F238E27FC236}">
                  <a16:creationId xmlns:a16="http://schemas.microsoft.com/office/drawing/2014/main" id="{97744D4F-EA2C-3822-5261-4AF56E788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30" y="2389892"/>
              <a:ext cx="41910" cy="46990"/>
            </a:xfrm>
            <a:custGeom>
              <a:avLst/>
              <a:gdLst>
                <a:gd name="T0" fmla="*/ 0 w 41909"/>
                <a:gd name="T1" fmla="*/ 46764 h 46989"/>
                <a:gd name="T2" fmla="*/ 41582 w 4190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6" name="object 50">
              <a:extLst>
                <a:ext uri="{FF2B5EF4-FFF2-40B4-BE49-F238E27FC236}">
                  <a16:creationId xmlns:a16="http://schemas.microsoft.com/office/drawing/2014/main" id="{42FB115C-BB9D-A282-50A9-0FDF52E20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809" y="2348326"/>
              <a:ext cx="41910" cy="41910"/>
            </a:xfrm>
            <a:custGeom>
              <a:avLst/>
              <a:gdLst>
                <a:gd name="T0" fmla="*/ 0 w 41909"/>
                <a:gd name="T1" fmla="*/ 41565 h 41910"/>
                <a:gd name="T2" fmla="*/ 41582 w 4190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7" name="object 51">
              <a:extLst>
                <a:ext uri="{FF2B5EF4-FFF2-40B4-BE49-F238E27FC236}">
                  <a16:creationId xmlns:a16="http://schemas.microsoft.com/office/drawing/2014/main" id="{1A065D30-AFAC-9332-C324-33CE06A2B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389" y="2306761"/>
              <a:ext cx="46990" cy="41910"/>
            </a:xfrm>
            <a:custGeom>
              <a:avLst/>
              <a:gdLst>
                <a:gd name="T0" fmla="*/ 0 w 46990"/>
                <a:gd name="T1" fmla="*/ 41565 h 41910"/>
                <a:gd name="T2" fmla="*/ 46776 w 4699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8" name="object 52">
              <a:extLst>
                <a:ext uri="{FF2B5EF4-FFF2-40B4-BE49-F238E27FC236}">
                  <a16:creationId xmlns:a16="http://schemas.microsoft.com/office/drawing/2014/main" id="{90F6C6EB-2381-48A7-BE71-031182491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65" y="2270392"/>
              <a:ext cx="41910" cy="36830"/>
            </a:xfrm>
            <a:custGeom>
              <a:avLst/>
              <a:gdLst>
                <a:gd name="T0" fmla="*/ 0 w 41909"/>
                <a:gd name="T1" fmla="*/ 36369 h 36830"/>
                <a:gd name="T2" fmla="*/ 41582 w 41909"/>
                <a:gd name="T3" fmla="*/ 0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9" name="object 53">
              <a:extLst>
                <a:ext uri="{FF2B5EF4-FFF2-40B4-BE49-F238E27FC236}">
                  <a16:creationId xmlns:a16="http://schemas.microsoft.com/office/drawing/2014/main" id="{159CD56F-1416-7044-E907-F1015A0F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45" y="2239218"/>
              <a:ext cx="41910" cy="31750"/>
            </a:xfrm>
            <a:custGeom>
              <a:avLst/>
              <a:gdLst>
                <a:gd name="T0" fmla="*/ 0 w 41909"/>
                <a:gd name="T1" fmla="*/ 31174 h 31750"/>
                <a:gd name="T2" fmla="*/ 41582 w 4190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0" name="object 54">
              <a:extLst>
                <a:ext uri="{FF2B5EF4-FFF2-40B4-BE49-F238E27FC236}">
                  <a16:creationId xmlns:a16="http://schemas.microsoft.com/office/drawing/2014/main" id="{F10526EE-0C72-DB30-9CBE-9B89800D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324" y="2208044"/>
              <a:ext cx="46990" cy="31750"/>
            </a:xfrm>
            <a:custGeom>
              <a:avLst/>
              <a:gdLst>
                <a:gd name="T0" fmla="*/ 0 w 46990"/>
                <a:gd name="T1" fmla="*/ 31174 h 31750"/>
                <a:gd name="T2" fmla="*/ 46776 w 4699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1" name="object 55">
              <a:extLst>
                <a:ext uri="{FF2B5EF4-FFF2-40B4-BE49-F238E27FC236}">
                  <a16:creationId xmlns:a16="http://schemas.microsoft.com/office/drawing/2014/main" id="{D9290E28-C736-87F4-8841-3242F9CBF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101" y="2182066"/>
              <a:ext cx="41910" cy="26034"/>
            </a:xfrm>
            <a:custGeom>
              <a:avLst/>
              <a:gdLst>
                <a:gd name="T0" fmla="*/ 0 w 41909"/>
                <a:gd name="T1" fmla="*/ 25975 h 26035"/>
                <a:gd name="T2" fmla="*/ 41582 w 4190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2" name="object 56">
              <a:extLst>
                <a:ext uri="{FF2B5EF4-FFF2-40B4-BE49-F238E27FC236}">
                  <a16:creationId xmlns:a16="http://schemas.microsoft.com/office/drawing/2014/main" id="{79E5AE14-6B6B-691E-8809-8FCDB0C8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680" y="2156088"/>
              <a:ext cx="46990" cy="26034"/>
            </a:xfrm>
            <a:custGeom>
              <a:avLst/>
              <a:gdLst>
                <a:gd name="T0" fmla="*/ 0 w 46990"/>
                <a:gd name="T1" fmla="*/ 25975 h 26035"/>
                <a:gd name="T2" fmla="*/ 46776 w 4699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3" name="object 57">
              <a:extLst>
                <a:ext uri="{FF2B5EF4-FFF2-40B4-BE49-F238E27FC236}">
                  <a16:creationId xmlns:a16="http://schemas.microsoft.com/office/drawing/2014/main" id="{9CB95710-685C-1EA9-9EC0-49CD2654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457" y="2135306"/>
              <a:ext cx="41910" cy="20955"/>
            </a:xfrm>
            <a:custGeom>
              <a:avLst/>
              <a:gdLst>
                <a:gd name="T0" fmla="*/ 0 w 41909"/>
                <a:gd name="T1" fmla="*/ 20782 h 20955"/>
                <a:gd name="T2" fmla="*/ 41582 w 41909"/>
                <a:gd name="T3" fmla="*/ 0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0955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4" name="object 58">
              <a:extLst>
                <a:ext uri="{FF2B5EF4-FFF2-40B4-BE49-F238E27FC236}">
                  <a16:creationId xmlns:a16="http://schemas.microsoft.com/office/drawing/2014/main" id="{023FAEB8-BA89-2DC3-D51B-D5DD6A526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036" y="2119719"/>
              <a:ext cx="41910" cy="15875"/>
            </a:xfrm>
            <a:custGeom>
              <a:avLst/>
              <a:gdLst>
                <a:gd name="T0" fmla="*/ 0 w 41909"/>
                <a:gd name="T1" fmla="*/ 15587 h 15875"/>
                <a:gd name="T2" fmla="*/ 41582 w 41909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5" name="object 59">
              <a:extLst>
                <a:ext uri="{FF2B5EF4-FFF2-40B4-BE49-F238E27FC236}">
                  <a16:creationId xmlns:a16="http://schemas.microsoft.com/office/drawing/2014/main" id="{9E323367-5DA6-066B-E7AC-E77E6151E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616" y="2109328"/>
              <a:ext cx="46990" cy="10795"/>
            </a:xfrm>
            <a:custGeom>
              <a:avLst/>
              <a:gdLst>
                <a:gd name="T0" fmla="*/ 0 w 46990"/>
                <a:gd name="T1" fmla="*/ 10394 h 10794"/>
                <a:gd name="T2" fmla="*/ 46776 w 4699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6" name="object 60">
              <a:extLst>
                <a:ext uri="{FF2B5EF4-FFF2-40B4-BE49-F238E27FC236}">
                  <a16:creationId xmlns:a16="http://schemas.microsoft.com/office/drawing/2014/main" id="{31E233BE-C33D-3733-C063-3A4636CF2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92" y="2098937"/>
              <a:ext cx="41910" cy="10795"/>
            </a:xfrm>
            <a:custGeom>
              <a:avLst/>
              <a:gdLst>
                <a:gd name="T0" fmla="*/ 0 w 41910"/>
                <a:gd name="T1" fmla="*/ 10394 h 10794"/>
                <a:gd name="T2" fmla="*/ 41579 w 4191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7" name="object 61">
              <a:extLst>
                <a:ext uri="{FF2B5EF4-FFF2-40B4-BE49-F238E27FC236}">
                  <a16:creationId xmlns:a16="http://schemas.microsoft.com/office/drawing/2014/main" id="{AAA4AC06-35A6-D1F5-6AA9-A7182BB0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972" y="2093742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8" name="object 62">
              <a:extLst>
                <a:ext uri="{FF2B5EF4-FFF2-40B4-BE49-F238E27FC236}">
                  <a16:creationId xmlns:a16="http://schemas.microsoft.com/office/drawing/2014/main" id="{67CE1103-7D43-4FC8-D0C3-2D4D0E9C4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551" y="2093742"/>
              <a:ext cx="46990" cy="0"/>
            </a:xfrm>
            <a:custGeom>
              <a:avLst/>
              <a:gdLst>
                <a:gd name="T0" fmla="*/ 0 w 46989"/>
                <a:gd name="T1" fmla="*/ 46779 w 4698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9" name="object 63">
              <a:extLst>
                <a:ext uri="{FF2B5EF4-FFF2-40B4-BE49-F238E27FC236}">
                  <a16:creationId xmlns:a16="http://schemas.microsoft.com/office/drawing/2014/main" id="{A68591AF-232D-3012-6E69-80D1C3C68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328" y="2093743"/>
              <a:ext cx="41910" cy="0"/>
            </a:xfrm>
            <a:custGeom>
              <a:avLst/>
              <a:gdLst>
                <a:gd name="T0" fmla="*/ 0 w 41910"/>
                <a:gd name="T1" fmla="*/ 41579 w 419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0" name="object 64">
              <a:extLst>
                <a:ext uri="{FF2B5EF4-FFF2-40B4-BE49-F238E27FC236}">
                  <a16:creationId xmlns:a16="http://schemas.microsoft.com/office/drawing/2014/main" id="{247FD62E-58DC-F53F-C819-31FE4225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907" y="2093743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1" name="object 65">
              <a:extLst>
                <a:ext uri="{FF2B5EF4-FFF2-40B4-BE49-F238E27FC236}">
                  <a16:creationId xmlns:a16="http://schemas.microsoft.com/office/drawing/2014/main" id="{D7ACC30F-5681-D6AD-D406-F7C64F03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486" y="2098939"/>
              <a:ext cx="46990" cy="10795"/>
            </a:xfrm>
            <a:custGeom>
              <a:avLst/>
              <a:gdLst>
                <a:gd name="T0" fmla="*/ 0 w 46989"/>
                <a:gd name="T1" fmla="*/ 0 h 10794"/>
                <a:gd name="T2" fmla="*/ 46779 w 46989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2" name="object 66">
              <a:extLst>
                <a:ext uri="{FF2B5EF4-FFF2-40B4-BE49-F238E27FC236}">
                  <a16:creationId xmlns:a16="http://schemas.microsoft.com/office/drawing/2014/main" id="{F27C3471-A21C-EAEF-3B20-26A75BE0A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263" y="2109331"/>
              <a:ext cx="41910" cy="10795"/>
            </a:xfrm>
            <a:custGeom>
              <a:avLst/>
              <a:gdLst>
                <a:gd name="T0" fmla="*/ 0 w 41910"/>
                <a:gd name="T1" fmla="*/ 0 h 10794"/>
                <a:gd name="T2" fmla="*/ 41579 w 41910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3" name="object 67">
              <a:extLst>
                <a:ext uri="{FF2B5EF4-FFF2-40B4-BE49-F238E27FC236}">
                  <a16:creationId xmlns:a16="http://schemas.microsoft.com/office/drawing/2014/main" id="{92495979-4123-9FA2-CB07-6BE18FA88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842" y="2119723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4" name="object 68">
              <a:extLst>
                <a:ext uri="{FF2B5EF4-FFF2-40B4-BE49-F238E27FC236}">
                  <a16:creationId xmlns:a16="http://schemas.microsoft.com/office/drawing/2014/main" id="{81B85780-FC9E-E3D3-29A3-5934DBAF6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22" y="2135310"/>
              <a:ext cx="46990" cy="20955"/>
            </a:xfrm>
            <a:custGeom>
              <a:avLst/>
              <a:gdLst>
                <a:gd name="T0" fmla="*/ 0 w 46989"/>
                <a:gd name="T1" fmla="*/ 0 h 20955"/>
                <a:gd name="T2" fmla="*/ 46779 w 46989"/>
                <a:gd name="T3" fmla="*/ 20782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5" name="object 69">
              <a:extLst>
                <a:ext uri="{FF2B5EF4-FFF2-40B4-BE49-F238E27FC236}">
                  <a16:creationId xmlns:a16="http://schemas.microsoft.com/office/drawing/2014/main" id="{8438A507-DEDF-4668-6A31-686B131A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198" y="2156093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6" name="object 70">
              <a:extLst>
                <a:ext uri="{FF2B5EF4-FFF2-40B4-BE49-F238E27FC236}">
                  <a16:creationId xmlns:a16="http://schemas.microsoft.com/office/drawing/2014/main" id="{9F204D42-C679-122D-ABB6-B78593FA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778" y="2182072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7" name="object 71">
              <a:extLst>
                <a:ext uri="{FF2B5EF4-FFF2-40B4-BE49-F238E27FC236}">
                  <a16:creationId xmlns:a16="http://schemas.microsoft.com/office/drawing/2014/main" id="{DFA2D8BA-F13A-2157-5A09-6C6663593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357" y="2208051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8" name="object 72">
              <a:extLst>
                <a:ext uri="{FF2B5EF4-FFF2-40B4-BE49-F238E27FC236}">
                  <a16:creationId xmlns:a16="http://schemas.microsoft.com/office/drawing/2014/main" id="{944D3366-E21C-9346-6FF6-82C1412F1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134" y="2239226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9" name="object 73">
              <a:extLst>
                <a:ext uri="{FF2B5EF4-FFF2-40B4-BE49-F238E27FC236}">
                  <a16:creationId xmlns:a16="http://schemas.microsoft.com/office/drawing/2014/main" id="{5E2C1ABB-472A-B430-2E23-52B86984F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13" y="2270400"/>
              <a:ext cx="41910" cy="36830"/>
            </a:xfrm>
            <a:custGeom>
              <a:avLst/>
              <a:gdLst>
                <a:gd name="T0" fmla="*/ 0 w 41910"/>
                <a:gd name="T1" fmla="*/ 0 h 36830"/>
                <a:gd name="T2" fmla="*/ 41579 w 41910"/>
                <a:gd name="T3" fmla="*/ 36369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0" name="object 74">
              <a:extLst>
                <a:ext uri="{FF2B5EF4-FFF2-40B4-BE49-F238E27FC236}">
                  <a16:creationId xmlns:a16="http://schemas.microsoft.com/office/drawing/2014/main" id="{390DD645-809B-DE52-BA31-2CCC6549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293" y="2306770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1" name="object 75">
              <a:extLst>
                <a:ext uri="{FF2B5EF4-FFF2-40B4-BE49-F238E27FC236}">
                  <a16:creationId xmlns:a16="http://schemas.microsoft.com/office/drawing/2014/main" id="{CB6BB2CF-6C49-8F17-7399-336BD4112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069" y="2348336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2" name="object 76">
              <a:extLst>
                <a:ext uri="{FF2B5EF4-FFF2-40B4-BE49-F238E27FC236}">
                  <a16:creationId xmlns:a16="http://schemas.microsoft.com/office/drawing/2014/main" id="{8CDCC28D-572D-405C-6E0C-B3AE380DB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649" y="2389902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3" name="object 77">
              <a:extLst>
                <a:ext uri="{FF2B5EF4-FFF2-40B4-BE49-F238E27FC236}">
                  <a16:creationId xmlns:a16="http://schemas.microsoft.com/office/drawing/2014/main" id="{D62652EB-7ACE-E4AB-9829-C09A8C105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28" y="2436663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4" name="object 78">
              <a:extLst>
                <a:ext uri="{FF2B5EF4-FFF2-40B4-BE49-F238E27FC236}">
                  <a16:creationId xmlns:a16="http://schemas.microsoft.com/office/drawing/2014/main" id="{A90ABF5F-6906-7DAB-8215-C45E696B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005" y="2483425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5" name="object 79">
              <a:extLst>
                <a:ext uri="{FF2B5EF4-FFF2-40B4-BE49-F238E27FC236}">
                  <a16:creationId xmlns:a16="http://schemas.microsoft.com/office/drawing/2014/main" id="{5CBE07F4-31F0-9987-A58D-1505EFA3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584" y="2535382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6" name="object 80">
              <a:extLst>
                <a:ext uri="{FF2B5EF4-FFF2-40B4-BE49-F238E27FC236}">
                  <a16:creationId xmlns:a16="http://schemas.microsoft.com/office/drawing/2014/main" id="{B249B354-0050-26F3-CFD9-5A3C4CF7D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163" y="2587340"/>
              <a:ext cx="46990" cy="52069"/>
            </a:xfrm>
            <a:custGeom>
              <a:avLst/>
              <a:gdLst>
                <a:gd name="T0" fmla="*/ 0 w 46989"/>
                <a:gd name="T1" fmla="*/ 0 h 52069"/>
                <a:gd name="T2" fmla="*/ 46779 w 46989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7" name="object 81">
              <a:extLst>
                <a:ext uri="{FF2B5EF4-FFF2-40B4-BE49-F238E27FC236}">
                  <a16:creationId xmlns:a16="http://schemas.microsoft.com/office/drawing/2014/main" id="{D911815C-7676-61D8-7E9A-0E5DF6014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40" y="2639297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8" name="object 82">
              <a:extLst>
                <a:ext uri="{FF2B5EF4-FFF2-40B4-BE49-F238E27FC236}">
                  <a16:creationId xmlns:a16="http://schemas.microsoft.com/office/drawing/2014/main" id="{65A9EBAD-5ED4-91DC-8233-F60B02DAB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519" y="2701645"/>
              <a:ext cx="46990" cy="57150"/>
            </a:xfrm>
            <a:custGeom>
              <a:avLst/>
              <a:gdLst>
                <a:gd name="T0" fmla="*/ 0 w 46989"/>
                <a:gd name="T1" fmla="*/ 0 h 57150"/>
                <a:gd name="T2" fmla="*/ 46779 w 46989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9" name="object 83">
              <a:extLst>
                <a:ext uri="{FF2B5EF4-FFF2-40B4-BE49-F238E27FC236}">
                  <a16:creationId xmlns:a16="http://schemas.microsoft.com/office/drawing/2014/main" id="{8C735C0D-3D11-AA85-CF61-C0D051B2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296" y="2758798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0" name="object 84">
              <a:extLst>
                <a:ext uri="{FF2B5EF4-FFF2-40B4-BE49-F238E27FC236}">
                  <a16:creationId xmlns:a16="http://schemas.microsoft.com/office/drawing/2014/main" id="{6531ACED-7EDE-F724-7F0A-6A55A80E8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875" y="2821147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1" name="object 85">
              <a:extLst>
                <a:ext uri="{FF2B5EF4-FFF2-40B4-BE49-F238E27FC236}">
                  <a16:creationId xmlns:a16="http://schemas.microsoft.com/office/drawing/2014/main" id="{2AE1D82D-4D29-A672-1700-FBE22D31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454" y="2883496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2" name="object 86">
              <a:extLst>
                <a:ext uri="{FF2B5EF4-FFF2-40B4-BE49-F238E27FC236}">
                  <a16:creationId xmlns:a16="http://schemas.microsoft.com/office/drawing/2014/main" id="{C6FB4A51-9061-23FC-DCA2-802A7EF13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231" y="2945844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3" name="object 87">
              <a:extLst>
                <a:ext uri="{FF2B5EF4-FFF2-40B4-BE49-F238E27FC236}">
                  <a16:creationId xmlns:a16="http://schemas.microsoft.com/office/drawing/2014/main" id="{0465BCF2-34D2-E48A-5017-1C07D425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810" y="3013388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4" name="object 88">
              <a:extLst>
                <a:ext uri="{FF2B5EF4-FFF2-40B4-BE49-F238E27FC236}">
                  <a16:creationId xmlns:a16="http://schemas.microsoft.com/office/drawing/2014/main" id="{51EBCF6C-D9A4-6276-A980-9DF4486F9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390" y="3080933"/>
              <a:ext cx="46990" cy="67945"/>
            </a:xfrm>
            <a:custGeom>
              <a:avLst/>
              <a:gdLst>
                <a:gd name="T0" fmla="*/ 0 w 46989"/>
                <a:gd name="T1" fmla="*/ 0 h 67944"/>
                <a:gd name="T2" fmla="*/ 46779 w 4698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5" name="object 89">
              <a:extLst>
                <a:ext uri="{FF2B5EF4-FFF2-40B4-BE49-F238E27FC236}">
                  <a16:creationId xmlns:a16="http://schemas.microsoft.com/office/drawing/2014/main" id="{344D6AA1-0B51-0A6D-6EF4-DD44BA11C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167" y="3148477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6" name="object 90">
              <a:extLst>
                <a:ext uri="{FF2B5EF4-FFF2-40B4-BE49-F238E27FC236}">
                  <a16:creationId xmlns:a16="http://schemas.microsoft.com/office/drawing/2014/main" id="{BB68A296-DECF-27A0-2D91-808E73C5F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746" y="3216021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7" name="object 91">
              <a:extLst>
                <a:ext uri="{FF2B5EF4-FFF2-40B4-BE49-F238E27FC236}">
                  <a16:creationId xmlns:a16="http://schemas.microsoft.com/office/drawing/2014/main" id="{39855543-81A9-44A5-1090-D22EDB6C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88761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8" name="object 92">
              <a:extLst>
                <a:ext uri="{FF2B5EF4-FFF2-40B4-BE49-F238E27FC236}">
                  <a16:creationId xmlns:a16="http://schemas.microsoft.com/office/drawing/2014/main" id="{F6E216A4-DF91-CD6E-B8F5-B5D10D508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102" y="3356306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9" name="object 93">
              <a:extLst>
                <a:ext uri="{FF2B5EF4-FFF2-40B4-BE49-F238E27FC236}">
                  <a16:creationId xmlns:a16="http://schemas.microsoft.com/office/drawing/2014/main" id="{1EC4D4AA-AC2A-396A-11B5-56378348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681" y="3423850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0" name="object 94">
              <a:extLst>
                <a:ext uri="{FF2B5EF4-FFF2-40B4-BE49-F238E27FC236}">
                  <a16:creationId xmlns:a16="http://schemas.microsoft.com/office/drawing/2014/main" id="{30F81E87-5662-E696-5049-823207412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260" y="3496590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1" name="object 95">
              <a:extLst>
                <a:ext uri="{FF2B5EF4-FFF2-40B4-BE49-F238E27FC236}">
                  <a16:creationId xmlns:a16="http://schemas.microsoft.com/office/drawing/2014/main" id="{FCC80A92-9904-69B6-1A1B-F6216B896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037" y="3564134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2" name="object 96">
              <a:extLst>
                <a:ext uri="{FF2B5EF4-FFF2-40B4-BE49-F238E27FC236}">
                  <a16:creationId xmlns:a16="http://schemas.microsoft.com/office/drawing/2014/main" id="{0CA821CB-5B0C-58C5-1CCC-25A31FB5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17" y="3636874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3" name="object 97">
              <a:extLst>
                <a:ext uri="{FF2B5EF4-FFF2-40B4-BE49-F238E27FC236}">
                  <a16:creationId xmlns:a16="http://schemas.microsoft.com/office/drawing/2014/main" id="{829A4003-454F-A97E-DDC5-D55292D4C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196" y="3704419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4" name="object 98">
              <a:extLst>
                <a:ext uri="{FF2B5EF4-FFF2-40B4-BE49-F238E27FC236}">
                  <a16:creationId xmlns:a16="http://schemas.microsoft.com/office/drawing/2014/main" id="{561D19D2-9528-7D6A-7417-84B178D6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73" y="3771963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5" name="object 99">
              <a:extLst>
                <a:ext uri="{FF2B5EF4-FFF2-40B4-BE49-F238E27FC236}">
                  <a16:creationId xmlns:a16="http://schemas.microsoft.com/office/drawing/2014/main" id="{D209BB1B-C33D-39B2-E095-D02DC9C3D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552" y="3839507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6" name="object 100">
              <a:extLst>
                <a:ext uri="{FF2B5EF4-FFF2-40B4-BE49-F238E27FC236}">
                  <a16:creationId xmlns:a16="http://schemas.microsoft.com/office/drawing/2014/main" id="{83F53C3E-F4FB-DC70-6390-449D16D6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131" y="3907051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7" name="object 101">
              <a:extLst>
                <a:ext uri="{FF2B5EF4-FFF2-40B4-BE49-F238E27FC236}">
                  <a16:creationId xmlns:a16="http://schemas.microsoft.com/office/drawing/2014/main" id="{4A227E56-0E45-1153-96EB-22DEA3DB4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908" y="3969400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8" name="object 102">
              <a:extLst>
                <a:ext uri="{FF2B5EF4-FFF2-40B4-BE49-F238E27FC236}">
                  <a16:creationId xmlns:a16="http://schemas.microsoft.com/office/drawing/2014/main" id="{ECBF9B1E-07A8-B288-4A49-801D67563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487" y="4031749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9" name="object 103">
              <a:extLst>
                <a:ext uri="{FF2B5EF4-FFF2-40B4-BE49-F238E27FC236}">
                  <a16:creationId xmlns:a16="http://schemas.microsoft.com/office/drawing/2014/main" id="{151EFF31-3A4C-C1EE-0EE6-5357E14DD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067" y="4094097"/>
              <a:ext cx="46990" cy="57150"/>
            </a:xfrm>
            <a:custGeom>
              <a:avLst/>
              <a:gdLst>
                <a:gd name="T0" fmla="*/ 0 w 46989"/>
                <a:gd name="T1" fmla="*/ 0 h 57150"/>
                <a:gd name="T2" fmla="*/ 46779 w 46989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0" name="object 104">
              <a:extLst>
                <a:ext uri="{FF2B5EF4-FFF2-40B4-BE49-F238E27FC236}">
                  <a16:creationId xmlns:a16="http://schemas.microsoft.com/office/drawing/2014/main" id="{19E3A14E-8FFB-3D53-E821-B243A9840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843" y="4151250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1" name="object 105">
              <a:extLst>
                <a:ext uri="{FF2B5EF4-FFF2-40B4-BE49-F238E27FC236}">
                  <a16:creationId xmlns:a16="http://schemas.microsoft.com/office/drawing/2014/main" id="{5AA4BB31-A8B8-A26C-986A-CF75D1DEC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423" y="4213599"/>
              <a:ext cx="46990" cy="52069"/>
            </a:xfrm>
            <a:custGeom>
              <a:avLst/>
              <a:gdLst>
                <a:gd name="T0" fmla="*/ 0 w 46989"/>
                <a:gd name="T1" fmla="*/ 0 h 52070"/>
                <a:gd name="T2" fmla="*/ 46779 w 46989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2" name="object 106">
              <a:extLst>
                <a:ext uri="{FF2B5EF4-FFF2-40B4-BE49-F238E27FC236}">
                  <a16:creationId xmlns:a16="http://schemas.microsoft.com/office/drawing/2014/main" id="{46DDA39F-2332-34F4-371E-7515B7B0C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200" y="4265556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3" name="object 107">
              <a:extLst>
                <a:ext uri="{FF2B5EF4-FFF2-40B4-BE49-F238E27FC236}">
                  <a16:creationId xmlns:a16="http://schemas.microsoft.com/office/drawing/2014/main" id="{D2EC1C52-1996-CAB3-771E-09474C7AF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779" y="4317513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4" name="object 108">
              <a:extLst>
                <a:ext uri="{FF2B5EF4-FFF2-40B4-BE49-F238E27FC236}">
                  <a16:creationId xmlns:a16="http://schemas.microsoft.com/office/drawing/2014/main" id="{8E5244BF-4E27-E1E5-4AA2-6A9F54811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358" y="4369471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5" name="object 109">
              <a:extLst>
                <a:ext uri="{FF2B5EF4-FFF2-40B4-BE49-F238E27FC236}">
                  <a16:creationId xmlns:a16="http://schemas.microsoft.com/office/drawing/2014/main" id="{D7F08F6F-81EC-7545-93EF-5D6C867F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135" y="4416232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6" name="object 110">
              <a:extLst>
                <a:ext uri="{FF2B5EF4-FFF2-40B4-BE49-F238E27FC236}">
                  <a16:creationId xmlns:a16="http://schemas.microsoft.com/office/drawing/2014/main" id="{5D207633-A5A5-1653-E53F-AC3789DB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714" y="4462994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7" name="object 111">
              <a:extLst>
                <a:ext uri="{FF2B5EF4-FFF2-40B4-BE49-F238E27FC236}">
                  <a16:creationId xmlns:a16="http://schemas.microsoft.com/office/drawing/2014/main" id="{B28EDF08-7A83-4ED2-3897-3C37E8DC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293" y="4504559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8" name="object 112">
              <a:extLst>
                <a:ext uri="{FF2B5EF4-FFF2-40B4-BE49-F238E27FC236}">
                  <a16:creationId xmlns:a16="http://schemas.microsoft.com/office/drawing/2014/main" id="{95CBBD51-8B0C-C9CB-62B9-30BA1A55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070" y="4546125"/>
              <a:ext cx="41910" cy="36830"/>
            </a:xfrm>
            <a:custGeom>
              <a:avLst/>
              <a:gdLst>
                <a:gd name="T0" fmla="*/ 0 w 41910"/>
                <a:gd name="T1" fmla="*/ 0 h 36829"/>
                <a:gd name="T2" fmla="*/ 41579 w 41910"/>
                <a:gd name="T3" fmla="*/ 36372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9" name="object 113">
              <a:extLst>
                <a:ext uri="{FF2B5EF4-FFF2-40B4-BE49-F238E27FC236}">
                  <a16:creationId xmlns:a16="http://schemas.microsoft.com/office/drawing/2014/main" id="{80D11AD7-66E6-42E6-CFF7-396D0E9AA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650" y="4582496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0" name="object 114">
              <a:extLst>
                <a:ext uri="{FF2B5EF4-FFF2-40B4-BE49-F238E27FC236}">
                  <a16:creationId xmlns:a16="http://schemas.microsoft.com/office/drawing/2014/main" id="{BBE9709F-5301-5020-0022-E4D0B908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229" y="4613670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1" name="object 115">
              <a:extLst>
                <a:ext uri="{FF2B5EF4-FFF2-40B4-BE49-F238E27FC236}">
                  <a16:creationId xmlns:a16="http://schemas.microsoft.com/office/drawing/2014/main" id="{F3EDD037-5E37-3501-40E5-49FF953C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006" y="4644845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2" name="object 116">
              <a:extLst>
                <a:ext uri="{FF2B5EF4-FFF2-40B4-BE49-F238E27FC236}">
                  <a16:creationId xmlns:a16="http://schemas.microsoft.com/office/drawing/2014/main" id="{0EEE1225-4313-D7DA-D9E2-5AAEABF1A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585" y="4670823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3" name="object 117">
              <a:extLst>
                <a:ext uri="{FF2B5EF4-FFF2-40B4-BE49-F238E27FC236}">
                  <a16:creationId xmlns:a16="http://schemas.microsoft.com/office/drawing/2014/main" id="{F25D1860-7C07-7998-DD02-CB16D605A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164" y="4696802"/>
              <a:ext cx="46990" cy="20955"/>
            </a:xfrm>
            <a:custGeom>
              <a:avLst/>
              <a:gdLst>
                <a:gd name="T0" fmla="*/ 0 w 46989"/>
                <a:gd name="T1" fmla="*/ 0 h 20954"/>
                <a:gd name="T2" fmla="*/ 46779 w 46989"/>
                <a:gd name="T3" fmla="*/ 20785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4" name="object 118">
              <a:extLst>
                <a:ext uri="{FF2B5EF4-FFF2-40B4-BE49-F238E27FC236}">
                  <a16:creationId xmlns:a16="http://schemas.microsoft.com/office/drawing/2014/main" id="{F3D5A1CF-CA02-BA25-EEE3-D844B48E4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41" y="4717585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5" name="object 119">
              <a:extLst>
                <a:ext uri="{FF2B5EF4-FFF2-40B4-BE49-F238E27FC236}">
                  <a16:creationId xmlns:a16="http://schemas.microsoft.com/office/drawing/2014/main" id="{067D1BA1-3ED1-6A44-8D0B-F25C80410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521" y="4733173"/>
              <a:ext cx="41910" cy="10795"/>
            </a:xfrm>
            <a:custGeom>
              <a:avLst/>
              <a:gdLst>
                <a:gd name="T0" fmla="*/ 0 w 41910"/>
                <a:gd name="T1" fmla="*/ 0 h 10795"/>
                <a:gd name="T2" fmla="*/ 41579 w 41910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6" name="object 120">
              <a:extLst>
                <a:ext uri="{FF2B5EF4-FFF2-40B4-BE49-F238E27FC236}">
                  <a16:creationId xmlns:a16="http://schemas.microsoft.com/office/drawing/2014/main" id="{3C1F1E3E-E9D8-5710-E2DE-03A110B59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100" y="4743565"/>
              <a:ext cx="46990" cy="10795"/>
            </a:xfrm>
            <a:custGeom>
              <a:avLst/>
              <a:gdLst>
                <a:gd name="T0" fmla="*/ 0 w 46989"/>
                <a:gd name="T1" fmla="*/ 0 h 10795"/>
                <a:gd name="T2" fmla="*/ 46779 w 46989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7" name="object 121">
              <a:extLst>
                <a:ext uri="{FF2B5EF4-FFF2-40B4-BE49-F238E27FC236}">
                  <a16:creationId xmlns:a16="http://schemas.microsoft.com/office/drawing/2014/main" id="{A14881E8-BBE8-5EEA-B08E-F3DD8C88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083" y="4756554"/>
              <a:ext cx="99060" cy="5715"/>
            </a:xfrm>
            <a:custGeom>
              <a:avLst/>
              <a:gdLst>
                <a:gd name="T0" fmla="*/ 0 w 99060"/>
                <a:gd name="T1" fmla="*/ 0 h 5714"/>
                <a:gd name="T2" fmla="*/ 57166 w 99060"/>
                <a:gd name="T3" fmla="*/ 0 h 5714"/>
                <a:gd name="T4" fmla="*/ 41579 w 99060"/>
                <a:gd name="T5" fmla="*/ 5199 h 5714"/>
                <a:gd name="T6" fmla="*/ 98745 w 99060"/>
                <a:gd name="T7" fmla="*/ 5199 h 57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060" h="5714">
                  <a:moveTo>
                    <a:pt x="0" y="0"/>
                  </a:moveTo>
                  <a:lnTo>
                    <a:pt x="57166" y="0"/>
                  </a:lnTo>
                </a:path>
                <a:path w="99060" h="5714">
                  <a:moveTo>
                    <a:pt x="41579" y="5196"/>
                  </a:moveTo>
                  <a:lnTo>
                    <a:pt x="98745" y="5196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8" name="object 122">
              <a:extLst>
                <a:ext uri="{FF2B5EF4-FFF2-40B4-BE49-F238E27FC236}">
                  <a16:creationId xmlns:a16="http://schemas.microsoft.com/office/drawing/2014/main" id="{31FDFCDD-CDC5-AB3C-A962-DA0B02F65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035" y="4759153"/>
              <a:ext cx="46990" cy="5715"/>
            </a:xfrm>
            <a:custGeom>
              <a:avLst/>
              <a:gdLst>
                <a:gd name="T0" fmla="*/ -7793 w 46989"/>
                <a:gd name="T1" fmla="*/ 2597 h 5714"/>
                <a:gd name="T2" fmla="*/ 54573 w 46989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9" name="object 123">
              <a:extLst>
                <a:ext uri="{FF2B5EF4-FFF2-40B4-BE49-F238E27FC236}">
                  <a16:creationId xmlns:a16="http://schemas.microsoft.com/office/drawing/2014/main" id="{0D9B8554-2C70-BF5C-85CD-A0BA09355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812" y="4753957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0" name="object 124">
              <a:extLst>
                <a:ext uri="{FF2B5EF4-FFF2-40B4-BE49-F238E27FC236}">
                  <a16:creationId xmlns:a16="http://schemas.microsoft.com/office/drawing/2014/main" id="{AAB5E649-3196-D19F-6EB8-C8F977FED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391" y="4743567"/>
              <a:ext cx="41910" cy="10795"/>
            </a:xfrm>
            <a:custGeom>
              <a:avLst/>
              <a:gdLst>
                <a:gd name="T0" fmla="*/ 0 w 41910"/>
                <a:gd name="T1" fmla="*/ 10391 h 10795"/>
                <a:gd name="T2" fmla="*/ 41579 w 41910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1" name="object 125">
              <a:extLst>
                <a:ext uri="{FF2B5EF4-FFF2-40B4-BE49-F238E27FC236}">
                  <a16:creationId xmlns:a16="http://schemas.microsoft.com/office/drawing/2014/main" id="{5E8DEE20-376C-E82F-464B-BBA0A9D7B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970" y="4733175"/>
              <a:ext cx="46990" cy="10795"/>
            </a:xfrm>
            <a:custGeom>
              <a:avLst/>
              <a:gdLst>
                <a:gd name="T0" fmla="*/ 0 w 46989"/>
                <a:gd name="T1" fmla="*/ 10391 h 10795"/>
                <a:gd name="T2" fmla="*/ 46779 w 46989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2" name="object 126">
              <a:extLst>
                <a:ext uri="{FF2B5EF4-FFF2-40B4-BE49-F238E27FC236}">
                  <a16:creationId xmlns:a16="http://schemas.microsoft.com/office/drawing/2014/main" id="{36616F7D-39F1-3E3D-35CF-8E932DD6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47" y="4717589"/>
              <a:ext cx="41910" cy="15875"/>
            </a:xfrm>
            <a:custGeom>
              <a:avLst/>
              <a:gdLst>
                <a:gd name="T0" fmla="*/ 0 w 41910"/>
                <a:gd name="T1" fmla="*/ 15587 h 15875"/>
                <a:gd name="T2" fmla="*/ 41579 w 41910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3" name="object 127">
              <a:extLst>
                <a:ext uri="{FF2B5EF4-FFF2-40B4-BE49-F238E27FC236}">
                  <a16:creationId xmlns:a16="http://schemas.microsoft.com/office/drawing/2014/main" id="{4C229684-F6C2-3C74-8909-C961A2CFF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327" y="4696807"/>
              <a:ext cx="41910" cy="20955"/>
            </a:xfrm>
            <a:custGeom>
              <a:avLst/>
              <a:gdLst>
                <a:gd name="T0" fmla="*/ 0 w 41910"/>
                <a:gd name="T1" fmla="*/ 20785 h 20954"/>
                <a:gd name="T2" fmla="*/ 41579 w 41910"/>
                <a:gd name="T3" fmla="*/ 0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0954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4" name="object 128">
              <a:extLst>
                <a:ext uri="{FF2B5EF4-FFF2-40B4-BE49-F238E27FC236}">
                  <a16:creationId xmlns:a16="http://schemas.microsoft.com/office/drawing/2014/main" id="{AB805384-F50E-41B7-A3FE-15DDAE9F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906" y="4670828"/>
              <a:ext cx="46990" cy="26034"/>
            </a:xfrm>
            <a:custGeom>
              <a:avLst/>
              <a:gdLst>
                <a:gd name="T0" fmla="*/ 0 w 46989"/>
                <a:gd name="T1" fmla="*/ 25975 h 26035"/>
                <a:gd name="T2" fmla="*/ 46779 w 4698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5" name="object 129">
              <a:extLst>
                <a:ext uri="{FF2B5EF4-FFF2-40B4-BE49-F238E27FC236}">
                  <a16:creationId xmlns:a16="http://schemas.microsoft.com/office/drawing/2014/main" id="{D3A44A17-0C6F-85C1-47A3-1591123C4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683" y="4644850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6" name="object 130">
              <a:extLst>
                <a:ext uri="{FF2B5EF4-FFF2-40B4-BE49-F238E27FC236}">
                  <a16:creationId xmlns:a16="http://schemas.microsoft.com/office/drawing/2014/main" id="{05FE8968-81F4-80C2-7D95-7834C753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262" y="4613677"/>
              <a:ext cx="46990" cy="31750"/>
            </a:xfrm>
            <a:custGeom>
              <a:avLst/>
              <a:gdLst>
                <a:gd name="T0" fmla="*/ 0 w 46989"/>
                <a:gd name="T1" fmla="*/ 31174 h 31750"/>
                <a:gd name="T2" fmla="*/ 46779 w 4698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7" name="object 131">
              <a:extLst>
                <a:ext uri="{FF2B5EF4-FFF2-40B4-BE49-F238E27FC236}">
                  <a16:creationId xmlns:a16="http://schemas.microsoft.com/office/drawing/2014/main" id="{FDB16E71-987D-AEBD-4E49-50041C5CF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039" y="4582503"/>
              <a:ext cx="41910" cy="31750"/>
            </a:xfrm>
            <a:custGeom>
              <a:avLst/>
              <a:gdLst>
                <a:gd name="T0" fmla="*/ 0 w 41910"/>
                <a:gd name="T1" fmla="*/ 31174 h 31750"/>
                <a:gd name="T2" fmla="*/ 41579 w 4191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8" name="object 132">
              <a:extLst>
                <a:ext uri="{FF2B5EF4-FFF2-40B4-BE49-F238E27FC236}">
                  <a16:creationId xmlns:a16="http://schemas.microsoft.com/office/drawing/2014/main" id="{94F425FE-BBE5-917C-6DDA-6F5083DCC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618" y="4546133"/>
              <a:ext cx="41910" cy="36830"/>
            </a:xfrm>
            <a:custGeom>
              <a:avLst/>
              <a:gdLst>
                <a:gd name="T0" fmla="*/ 0 w 41910"/>
                <a:gd name="T1" fmla="*/ 36372 h 36829"/>
                <a:gd name="T2" fmla="*/ 41579 w 41910"/>
                <a:gd name="T3" fmla="*/ 0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9" name="object 133">
              <a:extLst>
                <a:ext uri="{FF2B5EF4-FFF2-40B4-BE49-F238E27FC236}">
                  <a16:creationId xmlns:a16="http://schemas.microsoft.com/office/drawing/2014/main" id="{98591F77-4970-D092-7A12-26E0618C2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198" y="4504568"/>
              <a:ext cx="46990" cy="41910"/>
            </a:xfrm>
            <a:custGeom>
              <a:avLst/>
              <a:gdLst>
                <a:gd name="T0" fmla="*/ 0 w 46989"/>
                <a:gd name="T1" fmla="*/ 41565 h 41910"/>
                <a:gd name="T2" fmla="*/ 46779 w 4698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0" name="object 134">
              <a:extLst>
                <a:ext uri="{FF2B5EF4-FFF2-40B4-BE49-F238E27FC236}">
                  <a16:creationId xmlns:a16="http://schemas.microsoft.com/office/drawing/2014/main" id="{00B4EB3A-50EE-5801-7915-0D6A65B01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974" y="4463003"/>
              <a:ext cx="41910" cy="41910"/>
            </a:xfrm>
            <a:custGeom>
              <a:avLst/>
              <a:gdLst>
                <a:gd name="T0" fmla="*/ 0 w 41910"/>
                <a:gd name="T1" fmla="*/ 41565 h 41910"/>
                <a:gd name="T2" fmla="*/ 41579 w 4191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1" name="object 135">
              <a:extLst>
                <a:ext uri="{FF2B5EF4-FFF2-40B4-BE49-F238E27FC236}">
                  <a16:creationId xmlns:a16="http://schemas.microsoft.com/office/drawing/2014/main" id="{DA257C51-8EB7-163A-34E2-8EA7DD19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53" y="4416243"/>
              <a:ext cx="41910" cy="46990"/>
            </a:xfrm>
            <a:custGeom>
              <a:avLst/>
              <a:gdLst>
                <a:gd name="T0" fmla="*/ 0 w 41910"/>
                <a:gd name="T1" fmla="*/ 46764 h 46989"/>
                <a:gd name="T2" fmla="*/ 41579 w 4191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2" name="object 136">
              <a:extLst>
                <a:ext uri="{FF2B5EF4-FFF2-40B4-BE49-F238E27FC236}">
                  <a16:creationId xmlns:a16="http://schemas.microsoft.com/office/drawing/2014/main" id="{832AF592-3157-0D28-D03F-FE8831D83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133" y="4369482"/>
              <a:ext cx="46990" cy="46990"/>
            </a:xfrm>
            <a:custGeom>
              <a:avLst/>
              <a:gdLst>
                <a:gd name="T0" fmla="*/ 0 w 46989"/>
                <a:gd name="T1" fmla="*/ 46764 h 46989"/>
                <a:gd name="T2" fmla="*/ 46779 w 4698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3" name="object 137">
              <a:extLst>
                <a:ext uri="{FF2B5EF4-FFF2-40B4-BE49-F238E27FC236}">
                  <a16:creationId xmlns:a16="http://schemas.microsoft.com/office/drawing/2014/main" id="{C17DB537-307D-7BA8-E3E4-90C728979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910" y="4317525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4" name="object 138">
              <a:extLst>
                <a:ext uri="{FF2B5EF4-FFF2-40B4-BE49-F238E27FC236}">
                  <a16:creationId xmlns:a16="http://schemas.microsoft.com/office/drawing/2014/main" id="{CAF5A677-95A3-A20E-042C-7C6D44FCC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489" y="4265569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5" name="object 139">
              <a:extLst>
                <a:ext uri="{FF2B5EF4-FFF2-40B4-BE49-F238E27FC236}">
                  <a16:creationId xmlns:a16="http://schemas.microsoft.com/office/drawing/2014/main" id="{42EFF088-D9F4-37DD-6E18-C176C94BF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68" y="4213612"/>
              <a:ext cx="46990" cy="52069"/>
            </a:xfrm>
            <a:custGeom>
              <a:avLst/>
              <a:gdLst>
                <a:gd name="T0" fmla="*/ 0 w 46989"/>
                <a:gd name="T1" fmla="*/ 51953 h 52070"/>
                <a:gd name="T2" fmla="*/ 46779 w 46989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6" name="object 140">
              <a:extLst>
                <a:ext uri="{FF2B5EF4-FFF2-40B4-BE49-F238E27FC236}">
                  <a16:creationId xmlns:a16="http://schemas.microsoft.com/office/drawing/2014/main" id="{DB759E12-33FF-EC62-46C7-BE502E152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845" y="4151265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7" name="object 141">
              <a:extLst>
                <a:ext uri="{FF2B5EF4-FFF2-40B4-BE49-F238E27FC236}">
                  <a16:creationId xmlns:a16="http://schemas.microsoft.com/office/drawing/2014/main" id="{D9DFFFB7-386E-F93C-E6C4-53333F19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424" y="4094112"/>
              <a:ext cx="41910" cy="57150"/>
            </a:xfrm>
            <a:custGeom>
              <a:avLst/>
              <a:gdLst>
                <a:gd name="T0" fmla="*/ 0 w 41910"/>
                <a:gd name="T1" fmla="*/ 57152 h 57150"/>
                <a:gd name="T2" fmla="*/ 41579 w 41910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8" name="object 142">
              <a:extLst>
                <a:ext uri="{FF2B5EF4-FFF2-40B4-BE49-F238E27FC236}">
                  <a16:creationId xmlns:a16="http://schemas.microsoft.com/office/drawing/2014/main" id="{2DF4FA76-D4FF-AD44-A846-92ACF7513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04" y="4031764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9" name="object 143">
              <a:extLst>
                <a:ext uri="{FF2B5EF4-FFF2-40B4-BE49-F238E27FC236}">
                  <a16:creationId xmlns:a16="http://schemas.microsoft.com/office/drawing/2014/main" id="{182A0123-1B39-92D5-D9EA-9FDE7A7BD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80" y="3969417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0" name="object 144">
              <a:extLst>
                <a:ext uri="{FF2B5EF4-FFF2-40B4-BE49-F238E27FC236}">
                  <a16:creationId xmlns:a16="http://schemas.microsoft.com/office/drawing/2014/main" id="{DCB52DE7-8689-5063-D0F5-A5C20264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359" y="3907069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1" name="object 145">
              <a:extLst>
                <a:ext uri="{FF2B5EF4-FFF2-40B4-BE49-F238E27FC236}">
                  <a16:creationId xmlns:a16="http://schemas.microsoft.com/office/drawing/2014/main" id="{C5FFB31C-24BB-89DD-61A9-AF56C232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939" y="3839525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2" name="object 146">
              <a:extLst>
                <a:ext uri="{FF2B5EF4-FFF2-40B4-BE49-F238E27FC236}">
                  <a16:creationId xmlns:a16="http://schemas.microsoft.com/office/drawing/2014/main" id="{2263405F-8676-914D-0B55-12D852CD6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16" y="3771982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3" name="object 147">
              <a:extLst>
                <a:ext uri="{FF2B5EF4-FFF2-40B4-BE49-F238E27FC236}">
                  <a16:creationId xmlns:a16="http://schemas.microsoft.com/office/drawing/2014/main" id="{A241D07F-F7C9-5DFA-357D-20AAC25B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95" y="3704438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4" name="object 148">
              <a:extLst>
                <a:ext uri="{FF2B5EF4-FFF2-40B4-BE49-F238E27FC236}">
                  <a16:creationId xmlns:a16="http://schemas.microsoft.com/office/drawing/2014/main" id="{F0FF6125-59C2-E2A8-009B-E7F1DDEEE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874" y="3636895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5" name="object 149">
              <a:extLst>
                <a:ext uri="{FF2B5EF4-FFF2-40B4-BE49-F238E27FC236}">
                  <a16:creationId xmlns:a16="http://schemas.microsoft.com/office/drawing/2014/main" id="{0D5B0701-8D66-049F-F7B0-1243EB08D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651" y="3564156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6" name="object 150">
              <a:extLst>
                <a:ext uri="{FF2B5EF4-FFF2-40B4-BE49-F238E27FC236}">
                  <a16:creationId xmlns:a16="http://schemas.microsoft.com/office/drawing/2014/main" id="{B21E55BC-4FD7-80E4-38BD-6BDC529F0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230" y="3496612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7" name="object 151">
              <a:extLst>
                <a:ext uri="{FF2B5EF4-FFF2-40B4-BE49-F238E27FC236}">
                  <a16:creationId xmlns:a16="http://schemas.microsoft.com/office/drawing/2014/main" id="{812504E1-1458-8A8A-CC42-E9224CA9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10" y="3429068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3" name="object 152">
            <a:extLst>
              <a:ext uri="{FF2B5EF4-FFF2-40B4-BE49-F238E27FC236}">
                <a16:creationId xmlns:a16="http://schemas.microsoft.com/office/drawing/2014/main" id="{6A98B4B1-2E26-6477-78A7-537592C1042D}"/>
              </a:ext>
            </a:extLst>
          </p:cNvPr>
          <p:cNvSpPr txBox="1"/>
          <p:nvPr/>
        </p:nvSpPr>
        <p:spPr>
          <a:xfrm>
            <a:off x="363542" y="3787775"/>
            <a:ext cx="5437187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396875" algn="l"/>
                <a:tab pos="828675" algn="l"/>
                <a:tab pos="1264920" algn="l"/>
                <a:tab pos="1644650" algn="l"/>
              </a:tabLst>
              <a:defRPr/>
            </a:pPr>
            <a:r>
              <a:rPr sz="1450" spc="10" dirty="0">
                <a:latin typeface="Arial"/>
                <a:cs typeface="Arial"/>
              </a:rPr>
              <a:t>0	30	60	90	</a:t>
            </a:r>
            <a:r>
              <a:rPr sz="1450" spc="5" dirty="0">
                <a:latin typeface="Arial"/>
                <a:cs typeface="Arial"/>
              </a:rPr>
              <a:t>120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150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180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210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240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270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300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330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36</a:t>
            </a:r>
            <a:r>
              <a:rPr sz="2250" spc="-15" baseline="-3703" dirty="0">
                <a:latin typeface="Arial"/>
                <a:cs typeface="Arial"/>
              </a:rPr>
              <a:t>0</a:t>
            </a:r>
            <a:endParaRPr sz="2250" baseline="-3703" dirty="0">
              <a:latin typeface="Arial"/>
              <a:cs typeface="Arial"/>
            </a:endParaRPr>
          </a:p>
        </p:txBody>
      </p:sp>
      <p:grpSp>
        <p:nvGrpSpPr>
          <p:cNvPr id="19462" name="object 153">
            <a:extLst>
              <a:ext uri="{FF2B5EF4-FFF2-40B4-BE49-F238E27FC236}">
                <a16:creationId xmlns:a16="http://schemas.microsoft.com/office/drawing/2014/main" id="{C9A2DD69-6CB3-68C6-B84F-7BEBEA558DEF}"/>
              </a:ext>
            </a:extLst>
          </p:cNvPr>
          <p:cNvGrpSpPr>
            <a:grpSpLocks/>
          </p:cNvGrpSpPr>
          <p:nvPr/>
        </p:nvGrpSpPr>
        <p:grpSpPr bwMode="auto">
          <a:xfrm>
            <a:off x="7272342" y="2370138"/>
            <a:ext cx="1235075" cy="1300162"/>
            <a:chOff x="7271766" y="2161882"/>
            <a:chExt cx="1235710" cy="1299210"/>
          </a:xfrm>
        </p:grpSpPr>
        <p:sp>
          <p:nvSpPr>
            <p:cNvPr id="19466" name="object 154">
              <a:extLst>
                <a:ext uri="{FF2B5EF4-FFF2-40B4-BE49-F238E27FC236}">
                  <a16:creationId xmlns:a16="http://schemas.microsoft.com/office/drawing/2014/main" id="{01D08304-6760-B132-5EE2-D8FCBB07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766" y="3417570"/>
              <a:ext cx="1141095" cy="0"/>
            </a:xfrm>
            <a:custGeom>
              <a:avLst/>
              <a:gdLst>
                <a:gd name="T0" fmla="*/ 0 w 1141095"/>
                <a:gd name="T1" fmla="*/ 1140714 w 11410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noFill/>
            <a:ln w="28956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7" name="object 155">
              <a:extLst>
                <a:ext uri="{FF2B5EF4-FFF2-40B4-BE49-F238E27FC236}">
                  <a16:creationId xmlns:a16="http://schemas.microsoft.com/office/drawing/2014/main" id="{F1BC82D3-FEF2-4030-C6AC-D406598AD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8004" y="3374132"/>
              <a:ext cx="86995" cy="86995"/>
            </a:xfrm>
            <a:custGeom>
              <a:avLst/>
              <a:gdLst>
                <a:gd name="T0" fmla="*/ 0 w 86995"/>
                <a:gd name="T1" fmla="*/ 0 h 86995"/>
                <a:gd name="T2" fmla="*/ 0 w 86995"/>
                <a:gd name="T3" fmla="*/ 86868 h 86995"/>
                <a:gd name="T4" fmla="*/ 86868 w 86995"/>
                <a:gd name="T5" fmla="*/ 43434 h 86995"/>
                <a:gd name="T6" fmla="*/ 0 w 86995"/>
                <a:gd name="T7" fmla="*/ 0 h 86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8" name="object 156">
              <a:extLst>
                <a:ext uri="{FF2B5EF4-FFF2-40B4-BE49-F238E27FC236}">
                  <a16:creationId xmlns:a16="http://schemas.microsoft.com/office/drawing/2014/main" id="{ED6D415B-C301-14B9-653D-C73932B21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122" y="2199468"/>
              <a:ext cx="1167130" cy="1218565"/>
            </a:xfrm>
            <a:custGeom>
              <a:avLst/>
              <a:gdLst>
                <a:gd name="T0" fmla="*/ 1166942 w 1167129"/>
                <a:gd name="T1" fmla="*/ 1218161 h 1218564"/>
                <a:gd name="T2" fmla="*/ 1165977 w 1167129"/>
                <a:gd name="T3" fmla="*/ 1169203 h 1218564"/>
                <a:gd name="T4" fmla="*/ 1163107 w 1167129"/>
                <a:gd name="T5" fmla="*/ 1120735 h 1218564"/>
                <a:gd name="T6" fmla="*/ 1158367 w 1167129"/>
                <a:gd name="T7" fmla="*/ 1072793 h 1218564"/>
                <a:gd name="T8" fmla="*/ 1151794 w 1167129"/>
                <a:gd name="T9" fmla="*/ 1025413 h 1218564"/>
                <a:gd name="T10" fmla="*/ 1143425 w 1167129"/>
                <a:gd name="T11" fmla="*/ 978632 h 1218564"/>
                <a:gd name="T12" fmla="*/ 1133295 w 1167129"/>
                <a:gd name="T13" fmla="*/ 932486 h 1218564"/>
                <a:gd name="T14" fmla="*/ 1121440 w 1167129"/>
                <a:gd name="T15" fmla="*/ 887010 h 1218564"/>
                <a:gd name="T16" fmla="*/ 1107897 w 1167129"/>
                <a:gd name="T17" fmla="*/ 842243 h 1218564"/>
                <a:gd name="T18" fmla="*/ 1092703 w 1167129"/>
                <a:gd name="T19" fmla="*/ 798218 h 1218564"/>
                <a:gd name="T20" fmla="*/ 1075892 w 1167129"/>
                <a:gd name="T21" fmla="*/ 754974 h 1218564"/>
                <a:gd name="T22" fmla="*/ 1057503 w 1167129"/>
                <a:gd name="T23" fmla="*/ 712545 h 1218564"/>
                <a:gd name="T24" fmla="*/ 1037570 w 1167129"/>
                <a:gd name="T25" fmla="*/ 670969 h 1218564"/>
                <a:gd name="T26" fmla="*/ 1016130 w 1167129"/>
                <a:gd name="T27" fmla="*/ 630281 h 1218564"/>
                <a:gd name="T28" fmla="*/ 993219 w 1167129"/>
                <a:gd name="T29" fmla="*/ 590515 h 1218564"/>
                <a:gd name="T30" fmla="*/ 968874 w 1167129"/>
                <a:gd name="T31" fmla="*/ 551713 h 1218564"/>
                <a:gd name="T32" fmla="*/ 943130 w 1167129"/>
                <a:gd name="T33" fmla="*/ 513909 h 1218564"/>
                <a:gd name="T34" fmla="*/ 916025 w 1167129"/>
                <a:gd name="T35" fmla="*/ 477138 h 1218564"/>
                <a:gd name="T36" fmla="*/ 887593 w 1167129"/>
                <a:gd name="T37" fmla="*/ 441436 h 1218564"/>
                <a:gd name="T38" fmla="*/ 857872 w 1167129"/>
                <a:gd name="T39" fmla="*/ 406841 h 1218564"/>
                <a:gd name="T40" fmla="*/ 826898 w 1167129"/>
                <a:gd name="T41" fmla="*/ 373387 h 1218564"/>
                <a:gd name="T42" fmla="*/ 794706 w 1167129"/>
                <a:gd name="T43" fmla="*/ 341113 h 1218564"/>
                <a:gd name="T44" fmla="*/ 761334 w 1167129"/>
                <a:gd name="T45" fmla="*/ 310053 h 1218564"/>
                <a:gd name="T46" fmla="*/ 726817 w 1167129"/>
                <a:gd name="T47" fmla="*/ 280243 h 1218564"/>
                <a:gd name="T48" fmla="*/ 691192 w 1167129"/>
                <a:gd name="T49" fmla="*/ 251721 h 1218564"/>
                <a:gd name="T50" fmla="*/ 654494 w 1167129"/>
                <a:gd name="T51" fmla="*/ 224523 h 1218564"/>
                <a:gd name="T52" fmla="*/ 616760 w 1167129"/>
                <a:gd name="T53" fmla="*/ 198684 h 1218564"/>
                <a:gd name="T54" fmla="*/ 578024 w 1167129"/>
                <a:gd name="T55" fmla="*/ 174241 h 1218564"/>
                <a:gd name="T56" fmla="*/ 538327 w 1167129"/>
                <a:gd name="T57" fmla="*/ 151230 h 1218564"/>
                <a:gd name="T58" fmla="*/ 497703 w 1167129"/>
                <a:gd name="T59" fmla="*/ 129688 h 1218564"/>
                <a:gd name="T60" fmla="*/ 456188 w 1167129"/>
                <a:gd name="T61" fmla="*/ 109650 h 1218564"/>
                <a:gd name="T62" fmla="*/ 413818 w 1167129"/>
                <a:gd name="T63" fmla="*/ 91153 h 1218564"/>
                <a:gd name="T64" fmla="*/ 370629 w 1167129"/>
                <a:gd name="T65" fmla="*/ 74233 h 1218564"/>
                <a:gd name="T66" fmla="*/ 326658 w 1167129"/>
                <a:gd name="T67" fmla="*/ 58927 h 1218564"/>
                <a:gd name="T68" fmla="*/ 281941 w 1167129"/>
                <a:gd name="T69" fmla="*/ 45270 h 1218564"/>
                <a:gd name="T70" fmla="*/ 236514 w 1167129"/>
                <a:gd name="T71" fmla="*/ 33299 h 1218564"/>
                <a:gd name="T72" fmla="*/ 190414 w 1167129"/>
                <a:gd name="T73" fmla="*/ 23050 h 1218564"/>
                <a:gd name="T74" fmla="*/ 143676 w 1167129"/>
                <a:gd name="T75" fmla="*/ 14559 h 1218564"/>
                <a:gd name="T76" fmla="*/ 96336 w 1167129"/>
                <a:gd name="T77" fmla="*/ 7863 h 1218564"/>
                <a:gd name="T78" fmla="*/ 48432 w 1167129"/>
                <a:gd name="T79" fmla="*/ 2998 h 1218564"/>
                <a:gd name="T80" fmla="*/ 0 w 1167129"/>
                <a:gd name="T81" fmla="*/ 0 h 12185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67129" h="1218564">
                  <a:moveTo>
                    <a:pt x="1166939" y="1218158"/>
                  </a:moveTo>
                  <a:lnTo>
                    <a:pt x="1165974" y="1169200"/>
                  </a:lnTo>
                  <a:lnTo>
                    <a:pt x="1163104" y="1120732"/>
                  </a:lnTo>
                  <a:lnTo>
                    <a:pt x="1158364" y="1072790"/>
                  </a:lnTo>
                  <a:lnTo>
                    <a:pt x="1151791" y="1025410"/>
                  </a:lnTo>
                  <a:lnTo>
                    <a:pt x="1143422" y="978629"/>
                  </a:lnTo>
                  <a:lnTo>
                    <a:pt x="1133292" y="932483"/>
                  </a:lnTo>
                  <a:lnTo>
                    <a:pt x="1121437" y="887007"/>
                  </a:lnTo>
                  <a:lnTo>
                    <a:pt x="1107894" y="842240"/>
                  </a:lnTo>
                  <a:lnTo>
                    <a:pt x="1092700" y="798215"/>
                  </a:lnTo>
                  <a:lnTo>
                    <a:pt x="1075889" y="754971"/>
                  </a:lnTo>
                  <a:lnTo>
                    <a:pt x="1057500" y="712542"/>
                  </a:lnTo>
                  <a:lnTo>
                    <a:pt x="1037567" y="670966"/>
                  </a:lnTo>
                  <a:lnTo>
                    <a:pt x="1016127" y="630278"/>
                  </a:lnTo>
                  <a:lnTo>
                    <a:pt x="993216" y="590515"/>
                  </a:lnTo>
                  <a:lnTo>
                    <a:pt x="968871" y="551713"/>
                  </a:lnTo>
                  <a:lnTo>
                    <a:pt x="943127" y="513909"/>
                  </a:lnTo>
                  <a:lnTo>
                    <a:pt x="916022" y="477138"/>
                  </a:lnTo>
                  <a:lnTo>
                    <a:pt x="887590" y="441436"/>
                  </a:lnTo>
                  <a:lnTo>
                    <a:pt x="857869" y="406841"/>
                  </a:lnTo>
                  <a:lnTo>
                    <a:pt x="826895" y="373387"/>
                  </a:lnTo>
                  <a:lnTo>
                    <a:pt x="794703" y="341113"/>
                  </a:lnTo>
                  <a:lnTo>
                    <a:pt x="761331" y="310053"/>
                  </a:lnTo>
                  <a:lnTo>
                    <a:pt x="726814" y="280243"/>
                  </a:lnTo>
                  <a:lnTo>
                    <a:pt x="691189" y="251721"/>
                  </a:lnTo>
                  <a:lnTo>
                    <a:pt x="654491" y="224523"/>
                  </a:lnTo>
                  <a:lnTo>
                    <a:pt x="616757" y="198684"/>
                  </a:lnTo>
                  <a:lnTo>
                    <a:pt x="578024" y="174241"/>
                  </a:lnTo>
                  <a:lnTo>
                    <a:pt x="538327" y="151230"/>
                  </a:lnTo>
                  <a:lnTo>
                    <a:pt x="497703" y="129688"/>
                  </a:lnTo>
                  <a:lnTo>
                    <a:pt x="456188" y="109650"/>
                  </a:lnTo>
                  <a:lnTo>
                    <a:pt x="413818" y="91153"/>
                  </a:lnTo>
                  <a:lnTo>
                    <a:pt x="370629" y="74233"/>
                  </a:lnTo>
                  <a:lnTo>
                    <a:pt x="326658" y="58927"/>
                  </a:lnTo>
                  <a:lnTo>
                    <a:pt x="281941" y="45270"/>
                  </a:lnTo>
                  <a:lnTo>
                    <a:pt x="236514" y="33299"/>
                  </a:lnTo>
                  <a:lnTo>
                    <a:pt x="190414" y="23050"/>
                  </a:lnTo>
                  <a:lnTo>
                    <a:pt x="143676" y="14559"/>
                  </a:lnTo>
                  <a:lnTo>
                    <a:pt x="96336" y="7863"/>
                  </a:lnTo>
                  <a:lnTo>
                    <a:pt x="48432" y="2998"/>
                  </a:lnTo>
                  <a:lnTo>
                    <a:pt x="0" y="0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9" name="object 157">
              <a:extLst>
                <a:ext uri="{FF2B5EF4-FFF2-40B4-BE49-F238E27FC236}">
                  <a16:creationId xmlns:a16="http://schemas.microsoft.com/office/drawing/2014/main" id="{EF8C1106-2BF3-E552-C77C-E3C516BD2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863" y="2161882"/>
              <a:ext cx="77470" cy="76200"/>
            </a:xfrm>
            <a:custGeom>
              <a:avLst/>
              <a:gdLst>
                <a:gd name="T0" fmla="*/ 76987 w 77470"/>
                <a:gd name="T1" fmla="*/ 0 h 76200"/>
                <a:gd name="T2" fmla="*/ 0 w 77470"/>
                <a:gd name="T3" fmla="*/ 36487 h 76200"/>
                <a:gd name="T4" fmla="*/ 75387 w 77470"/>
                <a:gd name="T5" fmla="*/ 76174 h 76200"/>
                <a:gd name="T6" fmla="*/ 50787 w 77470"/>
                <a:gd name="T7" fmla="*/ 37553 h 76200"/>
                <a:gd name="T8" fmla="*/ 76987 w 77470"/>
                <a:gd name="T9" fmla="*/ 0 h 76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470" h="76200">
                  <a:moveTo>
                    <a:pt x="76987" y="0"/>
                  </a:moveTo>
                  <a:lnTo>
                    <a:pt x="0" y="36487"/>
                  </a:lnTo>
                  <a:lnTo>
                    <a:pt x="75387" y="76174"/>
                  </a:lnTo>
                  <a:lnTo>
                    <a:pt x="50787" y="37553"/>
                  </a:lnTo>
                  <a:lnTo>
                    <a:pt x="769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63" name="object 158">
            <a:extLst>
              <a:ext uri="{FF2B5EF4-FFF2-40B4-BE49-F238E27FC236}">
                <a16:creationId xmlns:a16="http://schemas.microsoft.com/office/drawing/2014/main" id="{54511329-8CD2-F86E-4C13-0772DEB26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563" y="3435354"/>
            <a:ext cx="228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AA732271-D168-A7C5-AC19-A92A2D2EF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3158" y="152400"/>
            <a:ext cx="7439842" cy="6798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altLang="en-US" dirty="0">
                <a:latin typeface="+mj-lt"/>
              </a:rPr>
              <a:t>1-Phase and 3-Phase Power</a:t>
            </a:r>
            <a:endParaRPr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A7DB9-FFB9-E1B8-631A-DB1873155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4C49AF4C-C639-8AAC-2D4E-621FF0B134E9}"/>
              </a:ext>
            </a:extLst>
          </p:cNvPr>
          <p:cNvSpPr txBox="1"/>
          <p:nvPr/>
        </p:nvSpPr>
        <p:spPr>
          <a:xfrm>
            <a:off x="1463675" y="5832479"/>
            <a:ext cx="314325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5" dirty="0">
                <a:latin typeface="Arial"/>
                <a:cs typeface="Arial"/>
              </a:rPr>
              <a:t>Forward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Rotation,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508" name="object 13">
            <a:extLst>
              <a:ext uri="{FF2B5EF4-FFF2-40B4-BE49-F238E27FC236}">
                <a16:creationId xmlns:a16="http://schemas.microsoft.com/office/drawing/2014/main" id="{283C2CD1-C45A-6684-9B1F-A89F900EE204}"/>
              </a:ext>
            </a:extLst>
          </p:cNvPr>
          <p:cNvGrpSpPr>
            <a:grpSpLocks/>
          </p:cNvGrpSpPr>
          <p:nvPr/>
        </p:nvGrpSpPr>
        <p:grpSpPr bwMode="auto">
          <a:xfrm>
            <a:off x="7272338" y="3629029"/>
            <a:ext cx="1212850" cy="87313"/>
            <a:chOff x="7271766" y="3374132"/>
            <a:chExt cx="1213485" cy="86995"/>
          </a:xfrm>
        </p:grpSpPr>
        <p:sp>
          <p:nvSpPr>
            <p:cNvPr id="21910" name="object 14">
              <a:extLst>
                <a:ext uri="{FF2B5EF4-FFF2-40B4-BE49-F238E27FC236}">
                  <a16:creationId xmlns:a16="http://schemas.microsoft.com/office/drawing/2014/main" id="{B18B4534-0B2F-A486-F406-0418F33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766" y="3417569"/>
              <a:ext cx="1141095" cy="0"/>
            </a:xfrm>
            <a:custGeom>
              <a:avLst/>
              <a:gdLst>
                <a:gd name="T0" fmla="*/ 0 w 1141095"/>
                <a:gd name="T1" fmla="*/ 1140714 w 11410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noFill/>
            <a:ln w="28956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11" name="object 15">
              <a:extLst>
                <a:ext uri="{FF2B5EF4-FFF2-40B4-BE49-F238E27FC236}">
                  <a16:creationId xmlns:a16="http://schemas.microsoft.com/office/drawing/2014/main" id="{DFC95DB1-6ABC-AFA8-C5E1-8A41A07E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8004" y="3374132"/>
              <a:ext cx="86995" cy="86995"/>
            </a:xfrm>
            <a:custGeom>
              <a:avLst/>
              <a:gdLst>
                <a:gd name="T0" fmla="*/ 0 w 86995"/>
                <a:gd name="T1" fmla="*/ 0 h 86995"/>
                <a:gd name="T2" fmla="*/ 0 w 86995"/>
                <a:gd name="T3" fmla="*/ 86868 h 86995"/>
                <a:gd name="T4" fmla="*/ 86868 w 86995"/>
                <a:gd name="T5" fmla="*/ 43434 h 86995"/>
                <a:gd name="T6" fmla="*/ 0 w 86995"/>
                <a:gd name="T7" fmla="*/ 0 h 86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" name="object 16">
            <a:extLst>
              <a:ext uri="{FF2B5EF4-FFF2-40B4-BE49-F238E27FC236}">
                <a16:creationId xmlns:a16="http://schemas.microsoft.com/office/drawing/2014/main" id="{6B9A7EB2-30F9-CE1C-2EBD-FEBA6878AE8D}"/>
              </a:ext>
            </a:extLst>
          </p:cNvPr>
          <p:cNvSpPr txBox="1"/>
          <p:nvPr/>
        </p:nvSpPr>
        <p:spPr>
          <a:xfrm>
            <a:off x="8547104" y="3481392"/>
            <a:ext cx="392113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8100">
              <a:spcBef>
                <a:spcPts val="100"/>
              </a:spcBef>
              <a:defRPr/>
            </a:pPr>
            <a:r>
              <a:rPr sz="2400" spc="-95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400" spc="-142" baseline="-20833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2E8079E3-4E88-23E9-9903-5DD0FAE4A20E}"/>
              </a:ext>
            </a:extLst>
          </p:cNvPr>
          <p:cNvSpPr txBox="1"/>
          <p:nvPr/>
        </p:nvSpPr>
        <p:spPr>
          <a:xfrm>
            <a:off x="6353175" y="2147892"/>
            <a:ext cx="42545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8100">
              <a:spcBef>
                <a:spcPts val="100"/>
              </a:spcBef>
              <a:defRPr/>
            </a:pP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2400" spc="-7" baseline="-20833" dirty="0">
                <a:solidFill>
                  <a:srgbClr val="009900"/>
                </a:solidFill>
                <a:latin typeface="Arial"/>
                <a:cs typeface="Arial"/>
              </a:rPr>
              <a:t>C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30F9DEE3-90E8-36B7-CC1B-E2A9F900692C}"/>
              </a:ext>
            </a:extLst>
          </p:cNvPr>
          <p:cNvSpPr txBox="1"/>
          <p:nvPr/>
        </p:nvSpPr>
        <p:spPr>
          <a:xfrm>
            <a:off x="6351592" y="4649792"/>
            <a:ext cx="414337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8100">
              <a:spcBef>
                <a:spcPts val="100"/>
              </a:spcBef>
              <a:defRPr/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" baseline="-20833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E5689B6B-4C21-3497-2758-87D725B0F6E6}"/>
              </a:ext>
            </a:extLst>
          </p:cNvPr>
          <p:cNvSpPr txBox="1"/>
          <p:nvPr/>
        </p:nvSpPr>
        <p:spPr>
          <a:xfrm>
            <a:off x="6518279" y="3243267"/>
            <a:ext cx="1408113" cy="6572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739775">
              <a:lnSpc>
                <a:spcPts val="2490"/>
              </a:lnSpc>
              <a:spcBef>
                <a:spcPts val="100"/>
              </a:spcBef>
              <a:defRPr/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  <a:p>
            <a:pPr marL="38100">
              <a:lnSpc>
                <a:spcPts val="2490"/>
              </a:lnSpc>
              <a:defRPr/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r>
              <a:rPr sz="2400" spc="262" baseline="24305" dirty="0">
                <a:latin typeface="Arial"/>
                <a:cs typeface="Arial"/>
              </a:rPr>
              <a:t> </a:t>
            </a:r>
            <a:r>
              <a:rPr sz="3600" spc="-7" baseline="-37037" dirty="0">
                <a:latin typeface="Arial"/>
                <a:cs typeface="Arial"/>
              </a:rPr>
              <a:t>120</a:t>
            </a:r>
            <a:r>
              <a:rPr sz="2400" spc="-7" baseline="-29513" dirty="0">
                <a:latin typeface="Arial"/>
                <a:cs typeface="Arial"/>
              </a:rPr>
              <a:t>0</a:t>
            </a:r>
            <a:endParaRPr sz="2400" baseline="-29513">
              <a:latin typeface="Arial"/>
              <a:cs typeface="Arial"/>
            </a:endParaRPr>
          </a:p>
        </p:txBody>
      </p:sp>
      <p:grpSp>
        <p:nvGrpSpPr>
          <p:cNvPr id="21513" name="object 20">
            <a:extLst>
              <a:ext uri="{FF2B5EF4-FFF2-40B4-BE49-F238E27FC236}">
                <a16:creationId xmlns:a16="http://schemas.microsoft.com/office/drawing/2014/main" id="{28A65A3F-F611-C701-3D2E-65C2E1108163}"/>
              </a:ext>
            </a:extLst>
          </p:cNvPr>
          <p:cNvGrpSpPr>
            <a:grpSpLocks/>
          </p:cNvGrpSpPr>
          <p:nvPr/>
        </p:nvGrpSpPr>
        <p:grpSpPr bwMode="auto">
          <a:xfrm>
            <a:off x="404817" y="1676404"/>
            <a:ext cx="5254625" cy="4011613"/>
            <a:chOff x="404388" y="1420891"/>
            <a:chExt cx="5254625" cy="4011295"/>
          </a:xfrm>
        </p:grpSpPr>
        <p:sp>
          <p:nvSpPr>
            <p:cNvPr id="21529" name="object 21">
              <a:extLst>
                <a:ext uri="{FF2B5EF4-FFF2-40B4-BE49-F238E27FC236}">
                  <a16:creationId xmlns:a16="http://schemas.microsoft.com/office/drawing/2014/main" id="{CF3B1FF1-AE72-7085-DC08-7BE8C51CE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4" y="1423485"/>
              <a:ext cx="5249545" cy="4006215"/>
            </a:xfrm>
            <a:custGeom>
              <a:avLst/>
              <a:gdLst>
                <a:gd name="T0" fmla="*/ 5249395 w 5249545"/>
                <a:gd name="T1" fmla="*/ 4005873 h 4006215"/>
                <a:gd name="T2" fmla="*/ 0 w 5249545"/>
                <a:gd name="T3" fmla="*/ 4005873 h 4006215"/>
                <a:gd name="T4" fmla="*/ 0 w 5249545"/>
                <a:gd name="T5" fmla="*/ 0 h 4006215"/>
                <a:gd name="T6" fmla="*/ 5249395 w 5249545"/>
                <a:gd name="T7" fmla="*/ 0 h 4006215"/>
                <a:gd name="T8" fmla="*/ 5249395 w 5249545"/>
                <a:gd name="T9" fmla="*/ 4005873 h 4006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49545" h="4006215">
                  <a:moveTo>
                    <a:pt x="5249395" y="4005873"/>
                  </a:moveTo>
                  <a:lnTo>
                    <a:pt x="0" y="4005873"/>
                  </a:lnTo>
                  <a:lnTo>
                    <a:pt x="0" y="0"/>
                  </a:lnTo>
                  <a:lnTo>
                    <a:pt x="5249395" y="0"/>
                  </a:lnTo>
                  <a:lnTo>
                    <a:pt x="5249395" y="400587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0" name="object 22">
              <a:extLst>
                <a:ext uri="{FF2B5EF4-FFF2-40B4-BE49-F238E27FC236}">
                  <a16:creationId xmlns:a16="http://schemas.microsoft.com/office/drawing/2014/main" id="{9393FEA2-2217-84AD-88F1-7E444E13F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7" y="1423489"/>
              <a:ext cx="5249545" cy="0"/>
            </a:xfrm>
            <a:custGeom>
              <a:avLst/>
              <a:gdLst>
                <a:gd name="T0" fmla="*/ 0 w 5249545"/>
                <a:gd name="T1" fmla="*/ 5249395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noFill/>
            <a:ln w="519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1" name="object 23">
              <a:extLst>
                <a:ext uri="{FF2B5EF4-FFF2-40B4-BE49-F238E27FC236}">
                  <a16:creationId xmlns:a16="http://schemas.microsoft.com/office/drawing/2014/main" id="{EC2A510B-225C-FE80-086D-B17D83A45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382" y="1423489"/>
              <a:ext cx="0" cy="4006215"/>
            </a:xfrm>
            <a:custGeom>
              <a:avLst/>
              <a:gdLst>
                <a:gd name="T0" fmla="*/ 0 h 4006215"/>
                <a:gd name="T1" fmla="*/ 4005873 h 400621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06215">
                  <a:moveTo>
                    <a:pt x="0" y="0"/>
                  </a:moveTo>
                  <a:lnTo>
                    <a:pt x="0" y="4005873"/>
                  </a:lnTo>
                </a:path>
              </a:pathLst>
            </a:custGeom>
            <a:noFill/>
            <a:ln w="519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2" name="object 24">
              <a:extLst>
                <a:ext uri="{FF2B5EF4-FFF2-40B4-BE49-F238E27FC236}">
                  <a16:creationId xmlns:a16="http://schemas.microsoft.com/office/drawing/2014/main" id="{24CF55E7-F2F5-9029-CE3C-8D0D124C3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5429363"/>
              <a:ext cx="5249545" cy="0"/>
            </a:xfrm>
            <a:custGeom>
              <a:avLst/>
              <a:gdLst>
                <a:gd name="T0" fmla="*/ 5249395 w 5249545"/>
                <a:gd name="T1" fmla="*/ 0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5249395" y="0"/>
                  </a:moveTo>
                  <a:lnTo>
                    <a:pt x="0" y="0"/>
                  </a:lnTo>
                </a:path>
              </a:pathLst>
            </a:custGeom>
            <a:noFill/>
            <a:ln w="519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3" name="object 25">
              <a:extLst>
                <a:ext uri="{FF2B5EF4-FFF2-40B4-BE49-F238E27FC236}">
                  <a16:creationId xmlns:a16="http://schemas.microsoft.com/office/drawing/2014/main" id="{BF90B2CA-8C25-A556-A48D-2B7DBA46C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1423490"/>
              <a:ext cx="0" cy="4006215"/>
            </a:xfrm>
            <a:custGeom>
              <a:avLst/>
              <a:gdLst>
                <a:gd name="T0" fmla="*/ 4005873 h 4006215"/>
                <a:gd name="T1" fmla="*/ 0 h 400621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06215">
                  <a:moveTo>
                    <a:pt x="0" y="4005873"/>
                  </a:moveTo>
                  <a:lnTo>
                    <a:pt x="0" y="0"/>
                  </a:lnTo>
                </a:path>
              </a:pathLst>
            </a:custGeom>
            <a:noFill/>
            <a:ln w="519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4" name="object 26">
              <a:extLst>
                <a:ext uri="{FF2B5EF4-FFF2-40B4-BE49-F238E27FC236}">
                  <a16:creationId xmlns:a16="http://schemas.microsoft.com/office/drawing/2014/main" id="{E44C4409-AFC0-6299-1419-17ABFC300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7" y="3429022"/>
              <a:ext cx="5249545" cy="0"/>
            </a:xfrm>
            <a:custGeom>
              <a:avLst/>
              <a:gdLst>
                <a:gd name="T0" fmla="*/ 0 w 5249545"/>
                <a:gd name="T1" fmla="*/ 5249395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5" name="object 27">
              <a:extLst>
                <a:ext uri="{FF2B5EF4-FFF2-40B4-BE49-F238E27FC236}">
                  <a16:creationId xmlns:a16="http://schemas.microsoft.com/office/drawing/2014/main" id="{6B5FBEC8-7604-89E5-5302-635442D51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7" y="3429023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6" name="object 28">
              <a:extLst>
                <a:ext uri="{FF2B5EF4-FFF2-40B4-BE49-F238E27FC236}">
                  <a16:creationId xmlns:a16="http://schemas.microsoft.com/office/drawing/2014/main" id="{68DDAE3D-A3E2-1CAC-1C64-85259EB3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73" y="3429023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7" name="object 29">
              <a:extLst>
                <a:ext uri="{FF2B5EF4-FFF2-40B4-BE49-F238E27FC236}">
                  <a16:creationId xmlns:a16="http://schemas.microsoft.com/office/drawing/2014/main" id="{CB900FBA-37F4-1C9C-77C6-D9679D759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956" y="3429024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8" name="object 30">
              <a:extLst>
                <a:ext uri="{FF2B5EF4-FFF2-40B4-BE49-F238E27FC236}">
                  <a16:creationId xmlns:a16="http://schemas.microsoft.com/office/drawing/2014/main" id="{13EC12A8-5CD8-B53F-2F0E-4F5C4B94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342" y="3429024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9" name="object 31">
              <a:extLst>
                <a:ext uri="{FF2B5EF4-FFF2-40B4-BE49-F238E27FC236}">
                  <a16:creationId xmlns:a16="http://schemas.microsoft.com/office/drawing/2014/main" id="{CB9879F1-3A64-6575-D117-A7B7D9BBB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925" y="3429024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0" name="object 32">
              <a:extLst>
                <a:ext uri="{FF2B5EF4-FFF2-40B4-BE49-F238E27FC236}">
                  <a16:creationId xmlns:a16="http://schemas.microsoft.com/office/drawing/2014/main" id="{84CC44BC-77E3-1F66-F616-78C21AB9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311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1" name="object 33">
              <a:extLst>
                <a:ext uri="{FF2B5EF4-FFF2-40B4-BE49-F238E27FC236}">
                  <a16:creationId xmlns:a16="http://schemas.microsoft.com/office/drawing/2014/main" id="{1B10ADF9-557F-3BB9-B88D-5CC24C9D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894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2" name="object 34">
              <a:extLst>
                <a:ext uri="{FF2B5EF4-FFF2-40B4-BE49-F238E27FC236}">
                  <a16:creationId xmlns:a16="http://schemas.microsoft.com/office/drawing/2014/main" id="{11D29FF0-8ECB-D735-D402-78228AE13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280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3" name="object 35">
              <a:extLst>
                <a:ext uri="{FF2B5EF4-FFF2-40B4-BE49-F238E27FC236}">
                  <a16:creationId xmlns:a16="http://schemas.microsoft.com/office/drawing/2014/main" id="{D6FCD600-9474-5721-90DF-26B3DD75A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863" y="3429026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4" name="object 36">
              <a:extLst>
                <a:ext uri="{FF2B5EF4-FFF2-40B4-BE49-F238E27FC236}">
                  <a16:creationId xmlns:a16="http://schemas.microsoft.com/office/drawing/2014/main" id="{9F29A82B-EB48-AF86-7F0C-10300A5D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249" y="3429026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5" name="object 37">
              <a:extLst>
                <a:ext uri="{FF2B5EF4-FFF2-40B4-BE49-F238E27FC236}">
                  <a16:creationId xmlns:a16="http://schemas.microsoft.com/office/drawing/2014/main" id="{16B8320F-DA6B-96F5-1E18-01D824134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833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6" name="object 38">
              <a:extLst>
                <a:ext uri="{FF2B5EF4-FFF2-40B4-BE49-F238E27FC236}">
                  <a16:creationId xmlns:a16="http://schemas.microsoft.com/office/drawing/2014/main" id="{C04090A2-6428-DB5A-3FA5-6F0B430E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219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7" name="object 39">
              <a:extLst>
                <a:ext uri="{FF2B5EF4-FFF2-40B4-BE49-F238E27FC236}">
                  <a16:creationId xmlns:a16="http://schemas.microsoft.com/office/drawing/2014/main" id="{D8C5F7E8-F437-1241-877E-52C30759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802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8" name="object 40">
              <a:extLst>
                <a:ext uri="{FF2B5EF4-FFF2-40B4-BE49-F238E27FC236}">
                  <a16:creationId xmlns:a16="http://schemas.microsoft.com/office/drawing/2014/main" id="{B5CD458F-2A14-B994-D293-6410149C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76" y="3356283"/>
              <a:ext cx="46990" cy="73025"/>
            </a:xfrm>
            <a:custGeom>
              <a:avLst/>
              <a:gdLst>
                <a:gd name="T0" fmla="*/ 0 w 46990"/>
                <a:gd name="T1" fmla="*/ 72739 h 73025"/>
                <a:gd name="T2" fmla="*/ 46776 w 4699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73025">
                  <a:moveTo>
                    <a:pt x="0" y="72739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9" name="object 41">
              <a:extLst>
                <a:ext uri="{FF2B5EF4-FFF2-40B4-BE49-F238E27FC236}">
                  <a16:creationId xmlns:a16="http://schemas.microsoft.com/office/drawing/2014/main" id="{61B5083C-6E55-5985-3E74-8C205FF8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53" y="3288739"/>
              <a:ext cx="41910" cy="67945"/>
            </a:xfrm>
            <a:custGeom>
              <a:avLst/>
              <a:gdLst>
                <a:gd name="T0" fmla="*/ 0 w 41909"/>
                <a:gd name="T1" fmla="*/ 67543 h 67945"/>
                <a:gd name="T2" fmla="*/ 41582 w 4190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0" name="object 42">
              <a:extLst>
                <a:ext uri="{FF2B5EF4-FFF2-40B4-BE49-F238E27FC236}">
                  <a16:creationId xmlns:a16="http://schemas.microsoft.com/office/drawing/2014/main" id="{25F0BD4D-F1D4-6A70-1D6C-C9A761E5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32" y="3216000"/>
              <a:ext cx="41910" cy="73025"/>
            </a:xfrm>
            <a:custGeom>
              <a:avLst/>
              <a:gdLst>
                <a:gd name="T0" fmla="*/ 0 w 41909"/>
                <a:gd name="T1" fmla="*/ 72739 h 73025"/>
                <a:gd name="T2" fmla="*/ 41582 w 41909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1" name="object 43">
              <a:extLst>
                <a:ext uri="{FF2B5EF4-FFF2-40B4-BE49-F238E27FC236}">
                  <a16:creationId xmlns:a16="http://schemas.microsoft.com/office/drawing/2014/main" id="{8F102028-A15F-87D4-2313-0785F78FC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12" y="3148457"/>
              <a:ext cx="46990" cy="67945"/>
            </a:xfrm>
            <a:custGeom>
              <a:avLst/>
              <a:gdLst>
                <a:gd name="T0" fmla="*/ 0 w 46990"/>
                <a:gd name="T1" fmla="*/ 67546 h 67944"/>
                <a:gd name="T2" fmla="*/ 46776 w 4699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2" name="object 44">
              <a:extLst>
                <a:ext uri="{FF2B5EF4-FFF2-40B4-BE49-F238E27FC236}">
                  <a16:creationId xmlns:a16="http://schemas.microsoft.com/office/drawing/2014/main" id="{AECFF366-0EEE-8A95-6488-00652519D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88" y="3080913"/>
              <a:ext cx="41910" cy="67945"/>
            </a:xfrm>
            <a:custGeom>
              <a:avLst/>
              <a:gdLst>
                <a:gd name="T0" fmla="*/ 0 w 41909"/>
                <a:gd name="T1" fmla="*/ 67546 h 67944"/>
                <a:gd name="T2" fmla="*/ 41582 w 4190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3" name="object 45">
              <a:extLst>
                <a:ext uri="{FF2B5EF4-FFF2-40B4-BE49-F238E27FC236}">
                  <a16:creationId xmlns:a16="http://schemas.microsoft.com/office/drawing/2014/main" id="{F557CA00-C6CC-1475-04DF-A4FBE7C1D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68" y="3013369"/>
              <a:ext cx="41910" cy="67945"/>
            </a:xfrm>
            <a:custGeom>
              <a:avLst/>
              <a:gdLst>
                <a:gd name="T0" fmla="*/ 0 w 41909"/>
                <a:gd name="T1" fmla="*/ 67546 h 67944"/>
                <a:gd name="T2" fmla="*/ 41582 w 4190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4" name="object 46">
              <a:extLst>
                <a:ext uri="{FF2B5EF4-FFF2-40B4-BE49-F238E27FC236}">
                  <a16:creationId xmlns:a16="http://schemas.microsoft.com/office/drawing/2014/main" id="{2A72FA15-CE49-9BB4-A09A-310C685A0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7" y="2945826"/>
              <a:ext cx="46990" cy="67945"/>
            </a:xfrm>
            <a:custGeom>
              <a:avLst/>
              <a:gdLst>
                <a:gd name="T0" fmla="*/ 0 w 46990"/>
                <a:gd name="T1" fmla="*/ 67546 h 67944"/>
                <a:gd name="T2" fmla="*/ 46776 w 4699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5" name="object 47">
              <a:extLst>
                <a:ext uri="{FF2B5EF4-FFF2-40B4-BE49-F238E27FC236}">
                  <a16:creationId xmlns:a16="http://schemas.microsoft.com/office/drawing/2014/main" id="{E90B63E6-1D3A-47C4-34FF-C6EBEBAFE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24" y="2883478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6" name="object 48">
              <a:extLst>
                <a:ext uri="{FF2B5EF4-FFF2-40B4-BE49-F238E27FC236}">
                  <a16:creationId xmlns:a16="http://schemas.microsoft.com/office/drawing/2014/main" id="{7806F5B6-E14D-17CD-4C5E-7D4E31BF0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03" y="2821130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7" name="object 49">
              <a:extLst>
                <a:ext uri="{FF2B5EF4-FFF2-40B4-BE49-F238E27FC236}">
                  <a16:creationId xmlns:a16="http://schemas.microsoft.com/office/drawing/2014/main" id="{FE39608E-C38F-7068-0DD4-F3FCA0E1C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83" y="2758782"/>
              <a:ext cx="46990" cy="62865"/>
            </a:xfrm>
            <a:custGeom>
              <a:avLst/>
              <a:gdLst>
                <a:gd name="T0" fmla="*/ 0 w 46990"/>
                <a:gd name="T1" fmla="*/ 62351 h 62864"/>
                <a:gd name="T2" fmla="*/ 46776 w 4699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8" name="object 50">
              <a:extLst>
                <a:ext uri="{FF2B5EF4-FFF2-40B4-BE49-F238E27FC236}">
                  <a16:creationId xmlns:a16="http://schemas.microsoft.com/office/drawing/2014/main" id="{6095CE8A-3390-8974-4130-93AED361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59" y="2701630"/>
              <a:ext cx="41910" cy="57150"/>
            </a:xfrm>
            <a:custGeom>
              <a:avLst/>
              <a:gdLst>
                <a:gd name="T0" fmla="*/ 0 w 41909"/>
                <a:gd name="T1" fmla="*/ 57152 h 57150"/>
                <a:gd name="T2" fmla="*/ 41582 w 41909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9" name="object 51">
              <a:extLst>
                <a:ext uri="{FF2B5EF4-FFF2-40B4-BE49-F238E27FC236}">
                  <a16:creationId xmlns:a16="http://schemas.microsoft.com/office/drawing/2014/main" id="{CCCC41B1-5FCD-7992-3939-443C438A4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39" y="2639282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0" name="object 52">
              <a:extLst>
                <a:ext uri="{FF2B5EF4-FFF2-40B4-BE49-F238E27FC236}">
                  <a16:creationId xmlns:a16="http://schemas.microsoft.com/office/drawing/2014/main" id="{AB1F0709-34E4-E1F7-DB18-0F9EA95E4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518" y="2587326"/>
              <a:ext cx="46990" cy="52069"/>
            </a:xfrm>
            <a:custGeom>
              <a:avLst/>
              <a:gdLst>
                <a:gd name="T0" fmla="*/ 0 w 46990"/>
                <a:gd name="T1" fmla="*/ 51956 h 52069"/>
                <a:gd name="T2" fmla="*/ 46776 w 4699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1" name="object 53">
              <a:extLst>
                <a:ext uri="{FF2B5EF4-FFF2-40B4-BE49-F238E27FC236}">
                  <a16:creationId xmlns:a16="http://schemas.microsoft.com/office/drawing/2014/main" id="{57DEF3A9-FD97-2E25-0D8D-BA32DA59F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95" y="2535369"/>
              <a:ext cx="41910" cy="52069"/>
            </a:xfrm>
            <a:custGeom>
              <a:avLst/>
              <a:gdLst>
                <a:gd name="T0" fmla="*/ 0 w 41909"/>
                <a:gd name="T1" fmla="*/ 51956 h 52069"/>
                <a:gd name="T2" fmla="*/ 41582 w 4190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2" name="object 54">
              <a:extLst>
                <a:ext uri="{FF2B5EF4-FFF2-40B4-BE49-F238E27FC236}">
                  <a16:creationId xmlns:a16="http://schemas.microsoft.com/office/drawing/2014/main" id="{BA9BD870-05B8-D11D-7FAF-811D1CC9B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74" y="2483413"/>
              <a:ext cx="41910" cy="52069"/>
            </a:xfrm>
            <a:custGeom>
              <a:avLst/>
              <a:gdLst>
                <a:gd name="T0" fmla="*/ 0 w 41909"/>
                <a:gd name="T1" fmla="*/ 51956 h 52069"/>
                <a:gd name="T2" fmla="*/ 41582 w 4190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3" name="object 55">
              <a:extLst>
                <a:ext uri="{FF2B5EF4-FFF2-40B4-BE49-F238E27FC236}">
                  <a16:creationId xmlns:a16="http://schemas.microsoft.com/office/drawing/2014/main" id="{29997289-3888-9F6C-A9F5-A831AACE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53" y="2436652"/>
              <a:ext cx="46990" cy="46990"/>
            </a:xfrm>
            <a:custGeom>
              <a:avLst/>
              <a:gdLst>
                <a:gd name="T0" fmla="*/ 0 w 46990"/>
                <a:gd name="T1" fmla="*/ 46764 h 46989"/>
                <a:gd name="T2" fmla="*/ 46776 w 4699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4" name="object 56">
              <a:extLst>
                <a:ext uri="{FF2B5EF4-FFF2-40B4-BE49-F238E27FC236}">
                  <a16:creationId xmlns:a16="http://schemas.microsoft.com/office/drawing/2014/main" id="{78B190E1-4650-75D9-F189-F35C7358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30" y="2389892"/>
              <a:ext cx="41910" cy="46990"/>
            </a:xfrm>
            <a:custGeom>
              <a:avLst/>
              <a:gdLst>
                <a:gd name="T0" fmla="*/ 0 w 41909"/>
                <a:gd name="T1" fmla="*/ 46764 h 46989"/>
                <a:gd name="T2" fmla="*/ 41582 w 4190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5" name="object 57">
              <a:extLst>
                <a:ext uri="{FF2B5EF4-FFF2-40B4-BE49-F238E27FC236}">
                  <a16:creationId xmlns:a16="http://schemas.microsoft.com/office/drawing/2014/main" id="{F0F7AFF9-9BB7-AF27-D4F8-2D006C2B8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809" y="2348326"/>
              <a:ext cx="41910" cy="41910"/>
            </a:xfrm>
            <a:custGeom>
              <a:avLst/>
              <a:gdLst>
                <a:gd name="T0" fmla="*/ 0 w 41909"/>
                <a:gd name="T1" fmla="*/ 41565 h 41910"/>
                <a:gd name="T2" fmla="*/ 41582 w 4190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6" name="object 58">
              <a:extLst>
                <a:ext uri="{FF2B5EF4-FFF2-40B4-BE49-F238E27FC236}">
                  <a16:creationId xmlns:a16="http://schemas.microsoft.com/office/drawing/2014/main" id="{F9CFD160-D459-93AC-17EF-4915EBDD8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389" y="2306761"/>
              <a:ext cx="46990" cy="41910"/>
            </a:xfrm>
            <a:custGeom>
              <a:avLst/>
              <a:gdLst>
                <a:gd name="T0" fmla="*/ 0 w 46990"/>
                <a:gd name="T1" fmla="*/ 41565 h 41910"/>
                <a:gd name="T2" fmla="*/ 46776 w 4699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7" name="object 59">
              <a:extLst>
                <a:ext uri="{FF2B5EF4-FFF2-40B4-BE49-F238E27FC236}">
                  <a16:creationId xmlns:a16="http://schemas.microsoft.com/office/drawing/2014/main" id="{769F8A39-80D0-B845-25A6-D2829175C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65" y="2270392"/>
              <a:ext cx="41910" cy="36830"/>
            </a:xfrm>
            <a:custGeom>
              <a:avLst/>
              <a:gdLst>
                <a:gd name="T0" fmla="*/ 0 w 41909"/>
                <a:gd name="T1" fmla="*/ 36369 h 36830"/>
                <a:gd name="T2" fmla="*/ 41582 w 41909"/>
                <a:gd name="T3" fmla="*/ 0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8" name="object 60">
              <a:extLst>
                <a:ext uri="{FF2B5EF4-FFF2-40B4-BE49-F238E27FC236}">
                  <a16:creationId xmlns:a16="http://schemas.microsoft.com/office/drawing/2014/main" id="{CD62ACCD-E805-DF0B-6131-015D5CFB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45" y="2239218"/>
              <a:ext cx="41910" cy="31750"/>
            </a:xfrm>
            <a:custGeom>
              <a:avLst/>
              <a:gdLst>
                <a:gd name="T0" fmla="*/ 0 w 41909"/>
                <a:gd name="T1" fmla="*/ 31174 h 31750"/>
                <a:gd name="T2" fmla="*/ 41582 w 4190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9" name="object 61">
              <a:extLst>
                <a:ext uri="{FF2B5EF4-FFF2-40B4-BE49-F238E27FC236}">
                  <a16:creationId xmlns:a16="http://schemas.microsoft.com/office/drawing/2014/main" id="{19EAF0F4-CF7C-7ACC-36DC-1B3327770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324" y="2208044"/>
              <a:ext cx="46990" cy="31750"/>
            </a:xfrm>
            <a:custGeom>
              <a:avLst/>
              <a:gdLst>
                <a:gd name="T0" fmla="*/ 0 w 46990"/>
                <a:gd name="T1" fmla="*/ 31174 h 31750"/>
                <a:gd name="T2" fmla="*/ 46776 w 4699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0" name="object 62">
              <a:extLst>
                <a:ext uri="{FF2B5EF4-FFF2-40B4-BE49-F238E27FC236}">
                  <a16:creationId xmlns:a16="http://schemas.microsoft.com/office/drawing/2014/main" id="{D0FDC447-6E9C-57B4-E658-4E410C285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101" y="2182066"/>
              <a:ext cx="41910" cy="26034"/>
            </a:xfrm>
            <a:custGeom>
              <a:avLst/>
              <a:gdLst>
                <a:gd name="T0" fmla="*/ 0 w 41909"/>
                <a:gd name="T1" fmla="*/ 25975 h 26035"/>
                <a:gd name="T2" fmla="*/ 41582 w 4190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1" name="object 63">
              <a:extLst>
                <a:ext uri="{FF2B5EF4-FFF2-40B4-BE49-F238E27FC236}">
                  <a16:creationId xmlns:a16="http://schemas.microsoft.com/office/drawing/2014/main" id="{4CEBB6C7-2A62-4A9B-66DA-F2B1E681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680" y="2156088"/>
              <a:ext cx="46990" cy="26034"/>
            </a:xfrm>
            <a:custGeom>
              <a:avLst/>
              <a:gdLst>
                <a:gd name="T0" fmla="*/ 0 w 46990"/>
                <a:gd name="T1" fmla="*/ 25975 h 26035"/>
                <a:gd name="T2" fmla="*/ 46776 w 4699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2" name="object 64">
              <a:extLst>
                <a:ext uri="{FF2B5EF4-FFF2-40B4-BE49-F238E27FC236}">
                  <a16:creationId xmlns:a16="http://schemas.microsoft.com/office/drawing/2014/main" id="{9D024AC2-8ADA-4B90-8DE0-D9333A19A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457" y="2135306"/>
              <a:ext cx="41910" cy="20955"/>
            </a:xfrm>
            <a:custGeom>
              <a:avLst/>
              <a:gdLst>
                <a:gd name="T0" fmla="*/ 0 w 41909"/>
                <a:gd name="T1" fmla="*/ 20782 h 20955"/>
                <a:gd name="T2" fmla="*/ 41582 w 41909"/>
                <a:gd name="T3" fmla="*/ 0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0955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3" name="object 65">
              <a:extLst>
                <a:ext uri="{FF2B5EF4-FFF2-40B4-BE49-F238E27FC236}">
                  <a16:creationId xmlns:a16="http://schemas.microsoft.com/office/drawing/2014/main" id="{FBA62024-BFC8-7805-EA4D-D828BB4A2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036" y="2119719"/>
              <a:ext cx="41910" cy="15875"/>
            </a:xfrm>
            <a:custGeom>
              <a:avLst/>
              <a:gdLst>
                <a:gd name="T0" fmla="*/ 0 w 41909"/>
                <a:gd name="T1" fmla="*/ 15587 h 15875"/>
                <a:gd name="T2" fmla="*/ 41582 w 41909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4" name="object 66">
              <a:extLst>
                <a:ext uri="{FF2B5EF4-FFF2-40B4-BE49-F238E27FC236}">
                  <a16:creationId xmlns:a16="http://schemas.microsoft.com/office/drawing/2014/main" id="{8EDA4309-991B-2A40-9348-3B45EC1B4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616" y="2109328"/>
              <a:ext cx="46990" cy="10795"/>
            </a:xfrm>
            <a:custGeom>
              <a:avLst/>
              <a:gdLst>
                <a:gd name="T0" fmla="*/ 0 w 46990"/>
                <a:gd name="T1" fmla="*/ 10394 h 10794"/>
                <a:gd name="T2" fmla="*/ 46776 w 4699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5" name="object 67">
              <a:extLst>
                <a:ext uri="{FF2B5EF4-FFF2-40B4-BE49-F238E27FC236}">
                  <a16:creationId xmlns:a16="http://schemas.microsoft.com/office/drawing/2014/main" id="{B410AA31-7B65-52C2-7575-5E031D7B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92" y="2098937"/>
              <a:ext cx="41910" cy="10795"/>
            </a:xfrm>
            <a:custGeom>
              <a:avLst/>
              <a:gdLst>
                <a:gd name="T0" fmla="*/ 0 w 41910"/>
                <a:gd name="T1" fmla="*/ 10394 h 10794"/>
                <a:gd name="T2" fmla="*/ 41579 w 4191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6" name="object 68">
              <a:extLst>
                <a:ext uri="{FF2B5EF4-FFF2-40B4-BE49-F238E27FC236}">
                  <a16:creationId xmlns:a16="http://schemas.microsoft.com/office/drawing/2014/main" id="{5F8D8A4A-B0CB-5ADB-AAA9-4130CF148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972" y="2093742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7" name="object 69">
              <a:extLst>
                <a:ext uri="{FF2B5EF4-FFF2-40B4-BE49-F238E27FC236}">
                  <a16:creationId xmlns:a16="http://schemas.microsoft.com/office/drawing/2014/main" id="{3C1E6670-52B8-D2DF-B64E-52DACC09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551" y="2093742"/>
              <a:ext cx="46990" cy="0"/>
            </a:xfrm>
            <a:custGeom>
              <a:avLst/>
              <a:gdLst>
                <a:gd name="T0" fmla="*/ 0 w 46989"/>
                <a:gd name="T1" fmla="*/ 46779 w 4698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8" name="object 70">
              <a:extLst>
                <a:ext uri="{FF2B5EF4-FFF2-40B4-BE49-F238E27FC236}">
                  <a16:creationId xmlns:a16="http://schemas.microsoft.com/office/drawing/2014/main" id="{DF82FEC2-A099-7F1B-EEEE-9FC21B2E6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328" y="2093743"/>
              <a:ext cx="41910" cy="0"/>
            </a:xfrm>
            <a:custGeom>
              <a:avLst/>
              <a:gdLst>
                <a:gd name="T0" fmla="*/ 0 w 41910"/>
                <a:gd name="T1" fmla="*/ 41579 w 419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9" name="object 71">
              <a:extLst>
                <a:ext uri="{FF2B5EF4-FFF2-40B4-BE49-F238E27FC236}">
                  <a16:creationId xmlns:a16="http://schemas.microsoft.com/office/drawing/2014/main" id="{C5F108FE-F68A-415A-2C6B-3077682B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907" y="2093743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0" name="object 72">
              <a:extLst>
                <a:ext uri="{FF2B5EF4-FFF2-40B4-BE49-F238E27FC236}">
                  <a16:creationId xmlns:a16="http://schemas.microsoft.com/office/drawing/2014/main" id="{32B137C5-0397-682D-1FC7-3AAA31126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486" y="2098939"/>
              <a:ext cx="46990" cy="10795"/>
            </a:xfrm>
            <a:custGeom>
              <a:avLst/>
              <a:gdLst>
                <a:gd name="T0" fmla="*/ 0 w 46989"/>
                <a:gd name="T1" fmla="*/ 0 h 10794"/>
                <a:gd name="T2" fmla="*/ 46779 w 46989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1" name="object 73">
              <a:extLst>
                <a:ext uri="{FF2B5EF4-FFF2-40B4-BE49-F238E27FC236}">
                  <a16:creationId xmlns:a16="http://schemas.microsoft.com/office/drawing/2014/main" id="{792C2C5C-06BA-C799-389A-425EB0F54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263" y="2109331"/>
              <a:ext cx="41910" cy="10795"/>
            </a:xfrm>
            <a:custGeom>
              <a:avLst/>
              <a:gdLst>
                <a:gd name="T0" fmla="*/ 0 w 41910"/>
                <a:gd name="T1" fmla="*/ 0 h 10794"/>
                <a:gd name="T2" fmla="*/ 41579 w 41910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2" name="object 74">
              <a:extLst>
                <a:ext uri="{FF2B5EF4-FFF2-40B4-BE49-F238E27FC236}">
                  <a16:creationId xmlns:a16="http://schemas.microsoft.com/office/drawing/2014/main" id="{6AD043B0-6A89-82ED-BB9E-CEFBB6FC3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842" y="2119723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3" name="object 75">
              <a:extLst>
                <a:ext uri="{FF2B5EF4-FFF2-40B4-BE49-F238E27FC236}">
                  <a16:creationId xmlns:a16="http://schemas.microsoft.com/office/drawing/2014/main" id="{E52C4D05-45F1-7F53-3CD1-153F129E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22" y="2135310"/>
              <a:ext cx="46990" cy="20955"/>
            </a:xfrm>
            <a:custGeom>
              <a:avLst/>
              <a:gdLst>
                <a:gd name="T0" fmla="*/ 0 w 46989"/>
                <a:gd name="T1" fmla="*/ 0 h 20955"/>
                <a:gd name="T2" fmla="*/ 46779 w 46989"/>
                <a:gd name="T3" fmla="*/ 20782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4" name="object 76">
              <a:extLst>
                <a:ext uri="{FF2B5EF4-FFF2-40B4-BE49-F238E27FC236}">
                  <a16:creationId xmlns:a16="http://schemas.microsoft.com/office/drawing/2014/main" id="{A7C53AE9-73A8-72DF-450A-D1CDD289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199" y="2156093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5" name="object 77">
              <a:extLst>
                <a:ext uri="{FF2B5EF4-FFF2-40B4-BE49-F238E27FC236}">
                  <a16:creationId xmlns:a16="http://schemas.microsoft.com/office/drawing/2014/main" id="{7B105EAC-1FDB-8AD2-5245-9FFF684ED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778" y="2182072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6" name="object 78">
              <a:extLst>
                <a:ext uri="{FF2B5EF4-FFF2-40B4-BE49-F238E27FC236}">
                  <a16:creationId xmlns:a16="http://schemas.microsoft.com/office/drawing/2014/main" id="{D20574AB-F686-6C70-5F65-B7F7F60C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357" y="2208051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7" name="object 79">
              <a:extLst>
                <a:ext uri="{FF2B5EF4-FFF2-40B4-BE49-F238E27FC236}">
                  <a16:creationId xmlns:a16="http://schemas.microsoft.com/office/drawing/2014/main" id="{1A4B645F-99A5-76EC-0192-0151EB9DF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134" y="2239226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8" name="object 80">
              <a:extLst>
                <a:ext uri="{FF2B5EF4-FFF2-40B4-BE49-F238E27FC236}">
                  <a16:creationId xmlns:a16="http://schemas.microsoft.com/office/drawing/2014/main" id="{20D4B36D-1ED9-5C41-29C5-2FD933A0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13" y="2270400"/>
              <a:ext cx="41910" cy="36830"/>
            </a:xfrm>
            <a:custGeom>
              <a:avLst/>
              <a:gdLst>
                <a:gd name="T0" fmla="*/ 0 w 41910"/>
                <a:gd name="T1" fmla="*/ 0 h 36830"/>
                <a:gd name="T2" fmla="*/ 41579 w 41910"/>
                <a:gd name="T3" fmla="*/ 36369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9" name="object 81">
              <a:extLst>
                <a:ext uri="{FF2B5EF4-FFF2-40B4-BE49-F238E27FC236}">
                  <a16:creationId xmlns:a16="http://schemas.microsoft.com/office/drawing/2014/main" id="{8DDA837B-76D6-F1E7-CE1A-1247E8B3E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292" y="2306770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0" name="object 82">
              <a:extLst>
                <a:ext uri="{FF2B5EF4-FFF2-40B4-BE49-F238E27FC236}">
                  <a16:creationId xmlns:a16="http://schemas.microsoft.com/office/drawing/2014/main" id="{28F1063F-3C20-11AC-9126-B3494368E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069" y="2348336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1" name="object 83">
              <a:extLst>
                <a:ext uri="{FF2B5EF4-FFF2-40B4-BE49-F238E27FC236}">
                  <a16:creationId xmlns:a16="http://schemas.microsoft.com/office/drawing/2014/main" id="{253D2020-CB98-0632-F098-E0C7EE856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649" y="2389902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2" name="object 84">
              <a:extLst>
                <a:ext uri="{FF2B5EF4-FFF2-40B4-BE49-F238E27FC236}">
                  <a16:creationId xmlns:a16="http://schemas.microsoft.com/office/drawing/2014/main" id="{3031CE7E-629D-7D26-C781-F50358C4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28" y="2436663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3" name="object 85">
              <a:extLst>
                <a:ext uri="{FF2B5EF4-FFF2-40B4-BE49-F238E27FC236}">
                  <a16:creationId xmlns:a16="http://schemas.microsoft.com/office/drawing/2014/main" id="{8024D44C-A7A7-3F58-BEF0-31DF0054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005" y="2483425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4" name="object 86">
              <a:extLst>
                <a:ext uri="{FF2B5EF4-FFF2-40B4-BE49-F238E27FC236}">
                  <a16:creationId xmlns:a16="http://schemas.microsoft.com/office/drawing/2014/main" id="{2DC1134E-2E1B-18AC-D999-ADA0BAC69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584" y="2535382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5" name="object 87">
              <a:extLst>
                <a:ext uri="{FF2B5EF4-FFF2-40B4-BE49-F238E27FC236}">
                  <a16:creationId xmlns:a16="http://schemas.microsoft.com/office/drawing/2014/main" id="{E3F82F37-6727-9494-1B4B-5CA4CB444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163" y="2587340"/>
              <a:ext cx="46990" cy="52069"/>
            </a:xfrm>
            <a:custGeom>
              <a:avLst/>
              <a:gdLst>
                <a:gd name="T0" fmla="*/ 0 w 46989"/>
                <a:gd name="T1" fmla="*/ 0 h 52069"/>
                <a:gd name="T2" fmla="*/ 46779 w 46989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6" name="object 88">
              <a:extLst>
                <a:ext uri="{FF2B5EF4-FFF2-40B4-BE49-F238E27FC236}">
                  <a16:creationId xmlns:a16="http://schemas.microsoft.com/office/drawing/2014/main" id="{959F02E9-C2AA-ECCD-0119-7F2152183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40" y="2639297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7" name="object 89">
              <a:extLst>
                <a:ext uri="{FF2B5EF4-FFF2-40B4-BE49-F238E27FC236}">
                  <a16:creationId xmlns:a16="http://schemas.microsoft.com/office/drawing/2014/main" id="{A7BAF17F-3128-9ECC-8D60-54744D1A8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519" y="2701645"/>
              <a:ext cx="46990" cy="57150"/>
            </a:xfrm>
            <a:custGeom>
              <a:avLst/>
              <a:gdLst>
                <a:gd name="T0" fmla="*/ 0 w 46989"/>
                <a:gd name="T1" fmla="*/ 0 h 57150"/>
                <a:gd name="T2" fmla="*/ 46779 w 46989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8" name="object 90">
              <a:extLst>
                <a:ext uri="{FF2B5EF4-FFF2-40B4-BE49-F238E27FC236}">
                  <a16:creationId xmlns:a16="http://schemas.microsoft.com/office/drawing/2014/main" id="{705EF47D-26E5-3DD3-0CD5-A63B89995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296" y="2758798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9" name="object 91">
              <a:extLst>
                <a:ext uri="{FF2B5EF4-FFF2-40B4-BE49-F238E27FC236}">
                  <a16:creationId xmlns:a16="http://schemas.microsoft.com/office/drawing/2014/main" id="{36631D3F-547A-87AE-3507-BB3769DD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876" y="2821147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0" name="object 92">
              <a:extLst>
                <a:ext uri="{FF2B5EF4-FFF2-40B4-BE49-F238E27FC236}">
                  <a16:creationId xmlns:a16="http://schemas.microsoft.com/office/drawing/2014/main" id="{6891041E-7FDC-7738-F95B-2B46C2D8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454" y="2883496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1" name="object 93">
              <a:extLst>
                <a:ext uri="{FF2B5EF4-FFF2-40B4-BE49-F238E27FC236}">
                  <a16:creationId xmlns:a16="http://schemas.microsoft.com/office/drawing/2014/main" id="{0C93249B-DA48-3891-B48D-26F8A12D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231" y="2945844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2" name="object 94">
              <a:extLst>
                <a:ext uri="{FF2B5EF4-FFF2-40B4-BE49-F238E27FC236}">
                  <a16:creationId xmlns:a16="http://schemas.microsoft.com/office/drawing/2014/main" id="{395C6665-08C5-622E-6775-751CFAC0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810" y="3013388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3" name="object 95">
              <a:extLst>
                <a:ext uri="{FF2B5EF4-FFF2-40B4-BE49-F238E27FC236}">
                  <a16:creationId xmlns:a16="http://schemas.microsoft.com/office/drawing/2014/main" id="{7B4A7346-23CC-E9C8-467D-9A815F403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390" y="3080933"/>
              <a:ext cx="46990" cy="67945"/>
            </a:xfrm>
            <a:custGeom>
              <a:avLst/>
              <a:gdLst>
                <a:gd name="T0" fmla="*/ 0 w 46989"/>
                <a:gd name="T1" fmla="*/ 0 h 67944"/>
                <a:gd name="T2" fmla="*/ 46779 w 4698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4" name="object 96">
              <a:extLst>
                <a:ext uri="{FF2B5EF4-FFF2-40B4-BE49-F238E27FC236}">
                  <a16:creationId xmlns:a16="http://schemas.microsoft.com/office/drawing/2014/main" id="{EED061F7-1130-A23D-F051-508B24A1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166" y="3148477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5" name="object 97">
              <a:extLst>
                <a:ext uri="{FF2B5EF4-FFF2-40B4-BE49-F238E27FC236}">
                  <a16:creationId xmlns:a16="http://schemas.microsoft.com/office/drawing/2014/main" id="{167F9FCA-460E-0991-1D6C-82A79E52E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746" y="3216021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6" name="object 98">
              <a:extLst>
                <a:ext uri="{FF2B5EF4-FFF2-40B4-BE49-F238E27FC236}">
                  <a16:creationId xmlns:a16="http://schemas.microsoft.com/office/drawing/2014/main" id="{67982FAF-2367-958C-6E7A-4F24EDD2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88761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7" name="object 99">
              <a:extLst>
                <a:ext uri="{FF2B5EF4-FFF2-40B4-BE49-F238E27FC236}">
                  <a16:creationId xmlns:a16="http://schemas.microsoft.com/office/drawing/2014/main" id="{E3CCC8BA-8099-8228-826F-5C8BCCABC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102" y="3356306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8" name="object 100">
              <a:extLst>
                <a:ext uri="{FF2B5EF4-FFF2-40B4-BE49-F238E27FC236}">
                  <a16:creationId xmlns:a16="http://schemas.microsoft.com/office/drawing/2014/main" id="{BFD94BAC-16B1-BB64-E537-57B4E2FB9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681" y="3423850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9" name="object 101">
              <a:extLst>
                <a:ext uri="{FF2B5EF4-FFF2-40B4-BE49-F238E27FC236}">
                  <a16:creationId xmlns:a16="http://schemas.microsoft.com/office/drawing/2014/main" id="{D7C834BB-7286-E770-44E9-6229F64FA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260" y="3496590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0" name="object 102">
              <a:extLst>
                <a:ext uri="{FF2B5EF4-FFF2-40B4-BE49-F238E27FC236}">
                  <a16:creationId xmlns:a16="http://schemas.microsoft.com/office/drawing/2014/main" id="{7A8F0E10-6B5F-68CD-F1D5-955EE9ED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037" y="3564134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1" name="object 103">
              <a:extLst>
                <a:ext uri="{FF2B5EF4-FFF2-40B4-BE49-F238E27FC236}">
                  <a16:creationId xmlns:a16="http://schemas.microsoft.com/office/drawing/2014/main" id="{8EE340D3-FAA4-A56F-A2CC-8D00456E7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16" y="3636874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2" name="object 104">
              <a:extLst>
                <a:ext uri="{FF2B5EF4-FFF2-40B4-BE49-F238E27FC236}">
                  <a16:creationId xmlns:a16="http://schemas.microsoft.com/office/drawing/2014/main" id="{2C03C138-E5D9-F67F-38EA-F6CDB2494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196" y="3704419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3" name="object 105">
              <a:extLst>
                <a:ext uri="{FF2B5EF4-FFF2-40B4-BE49-F238E27FC236}">
                  <a16:creationId xmlns:a16="http://schemas.microsoft.com/office/drawing/2014/main" id="{DE725AC2-879A-CAAD-BB6C-B78283257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73" y="3771963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4" name="object 106">
              <a:extLst>
                <a:ext uri="{FF2B5EF4-FFF2-40B4-BE49-F238E27FC236}">
                  <a16:creationId xmlns:a16="http://schemas.microsoft.com/office/drawing/2014/main" id="{22030129-924E-F12A-6ED3-4121E3BA5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552" y="3839507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5" name="object 107">
              <a:extLst>
                <a:ext uri="{FF2B5EF4-FFF2-40B4-BE49-F238E27FC236}">
                  <a16:creationId xmlns:a16="http://schemas.microsoft.com/office/drawing/2014/main" id="{E72479EC-8C1E-06CE-9C3B-1BC0CFF65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131" y="3907051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6" name="object 108">
              <a:extLst>
                <a:ext uri="{FF2B5EF4-FFF2-40B4-BE49-F238E27FC236}">
                  <a16:creationId xmlns:a16="http://schemas.microsoft.com/office/drawing/2014/main" id="{9739B337-930B-1E55-598F-BC96F50C8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908" y="3969400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7" name="object 109">
              <a:extLst>
                <a:ext uri="{FF2B5EF4-FFF2-40B4-BE49-F238E27FC236}">
                  <a16:creationId xmlns:a16="http://schemas.microsoft.com/office/drawing/2014/main" id="{DB3FD528-0356-D80E-76BE-F888B8D42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487" y="4031749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8" name="object 110">
              <a:extLst>
                <a:ext uri="{FF2B5EF4-FFF2-40B4-BE49-F238E27FC236}">
                  <a16:creationId xmlns:a16="http://schemas.microsoft.com/office/drawing/2014/main" id="{5114B7AC-B79B-7094-E0B7-191C639D6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067" y="4094097"/>
              <a:ext cx="46990" cy="57150"/>
            </a:xfrm>
            <a:custGeom>
              <a:avLst/>
              <a:gdLst>
                <a:gd name="T0" fmla="*/ 0 w 46989"/>
                <a:gd name="T1" fmla="*/ 0 h 57150"/>
                <a:gd name="T2" fmla="*/ 46779 w 46989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9" name="object 111">
              <a:extLst>
                <a:ext uri="{FF2B5EF4-FFF2-40B4-BE49-F238E27FC236}">
                  <a16:creationId xmlns:a16="http://schemas.microsoft.com/office/drawing/2014/main" id="{EEA232F3-DDC0-DD04-E3E0-FB6FBEC92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843" y="4151250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0" name="object 112">
              <a:extLst>
                <a:ext uri="{FF2B5EF4-FFF2-40B4-BE49-F238E27FC236}">
                  <a16:creationId xmlns:a16="http://schemas.microsoft.com/office/drawing/2014/main" id="{3B1E37F0-F68B-CE7D-1D57-4927E83A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423" y="4213599"/>
              <a:ext cx="46990" cy="52069"/>
            </a:xfrm>
            <a:custGeom>
              <a:avLst/>
              <a:gdLst>
                <a:gd name="T0" fmla="*/ 0 w 46989"/>
                <a:gd name="T1" fmla="*/ 0 h 52070"/>
                <a:gd name="T2" fmla="*/ 46779 w 46989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1" name="object 113">
              <a:extLst>
                <a:ext uri="{FF2B5EF4-FFF2-40B4-BE49-F238E27FC236}">
                  <a16:creationId xmlns:a16="http://schemas.microsoft.com/office/drawing/2014/main" id="{3B8510BC-BA52-C192-2FCF-E017DEFD0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200" y="4265556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2" name="object 114">
              <a:extLst>
                <a:ext uri="{FF2B5EF4-FFF2-40B4-BE49-F238E27FC236}">
                  <a16:creationId xmlns:a16="http://schemas.microsoft.com/office/drawing/2014/main" id="{7B83A79E-80F3-DB51-4F0E-B3F8F8A57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779" y="4317513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3" name="object 115">
              <a:extLst>
                <a:ext uri="{FF2B5EF4-FFF2-40B4-BE49-F238E27FC236}">
                  <a16:creationId xmlns:a16="http://schemas.microsoft.com/office/drawing/2014/main" id="{6AF3186C-761D-124A-EEA3-BA3E5668A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358" y="4369471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4" name="object 116">
              <a:extLst>
                <a:ext uri="{FF2B5EF4-FFF2-40B4-BE49-F238E27FC236}">
                  <a16:creationId xmlns:a16="http://schemas.microsoft.com/office/drawing/2014/main" id="{A45EB44C-9C9C-595C-979D-F249CDB3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135" y="4416232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5" name="object 117">
              <a:extLst>
                <a:ext uri="{FF2B5EF4-FFF2-40B4-BE49-F238E27FC236}">
                  <a16:creationId xmlns:a16="http://schemas.microsoft.com/office/drawing/2014/main" id="{627E969C-45DC-AA19-756B-2D8A1542B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714" y="4462994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6" name="object 118">
              <a:extLst>
                <a:ext uri="{FF2B5EF4-FFF2-40B4-BE49-F238E27FC236}">
                  <a16:creationId xmlns:a16="http://schemas.microsoft.com/office/drawing/2014/main" id="{3B23AE42-8F31-12A8-BD76-C11013E6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294" y="4504559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7" name="object 119">
              <a:extLst>
                <a:ext uri="{FF2B5EF4-FFF2-40B4-BE49-F238E27FC236}">
                  <a16:creationId xmlns:a16="http://schemas.microsoft.com/office/drawing/2014/main" id="{AB34161E-D4EB-2024-E34D-1FB14A072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070" y="4546125"/>
              <a:ext cx="41910" cy="36830"/>
            </a:xfrm>
            <a:custGeom>
              <a:avLst/>
              <a:gdLst>
                <a:gd name="T0" fmla="*/ 0 w 41910"/>
                <a:gd name="T1" fmla="*/ 0 h 36829"/>
                <a:gd name="T2" fmla="*/ 41579 w 41910"/>
                <a:gd name="T3" fmla="*/ 36372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8" name="object 120">
              <a:extLst>
                <a:ext uri="{FF2B5EF4-FFF2-40B4-BE49-F238E27FC236}">
                  <a16:creationId xmlns:a16="http://schemas.microsoft.com/office/drawing/2014/main" id="{A73E36EC-FF21-02A0-0024-213A49EDF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650" y="4582496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9" name="object 121">
              <a:extLst>
                <a:ext uri="{FF2B5EF4-FFF2-40B4-BE49-F238E27FC236}">
                  <a16:creationId xmlns:a16="http://schemas.microsoft.com/office/drawing/2014/main" id="{B1B5038B-4EF9-793E-FA08-A89DBF679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229" y="4613670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0" name="object 122">
              <a:extLst>
                <a:ext uri="{FF2B5EF4-FFF2-40B4-BE49-F238E27FC236}">
                  <a16:creationId xmlns:a16="http://schemas.microsoft.com/office/drawing/2014/main" id="{C8453A51-6CDC-FB65-72FA-5FC5151F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006" y="4644845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1" name="object 123">
              <a:extLst>
                <a:ext uri="{FF2B5EF4-FFF2-40B4-BE49-F238E27FC236}">
                  <a16:creationId xmlns:a16="http://schemas.microsoft.com/office/drawing/2014/main" id="{7BD525B7-0D06-70C2-9C05-9A08B80F4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585" y="4670823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2" name="object 124">
              <a:extLst>
                <a:ext uri="{FF2B5EF4-FFF2-40B4-BE49-F238E27FC236}">
                  <a16:creationId xmlns:a16="http://schemas.microsoft.com/office/drawing/2014/main" id="{F230ECA9-3689-81CE-FA5C-6F7E1B142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164" y="4696802"/>
              <a:ext cx="46990" cy="20955"/>
            </a:xfrm>
            <a:custGeom>
              <a:avLst/>
              <a:gdLst>
                <a:gd name="T0" fmla="*/ 0 w 46989"/>
                <a:gd name="T1" fmla="*/ 0 h 20954"/>
                <a:gd name="T2" fmla="*/ 46779 w 46989"/>
                <a:gd name="T3" fmla="*/ 20785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3" name="object 125">
              <a:extLst>
                <a:ext uri="{FF2B5EF4-FFF2-40B4-BE49-F238E27FC236}">
                  <a16:creationId xmlns:a16="http://schemas.microsoft.com/office/drawing/2014/main" id="{EA0BBD6B-39C3-27DE-2D4F-E4826F793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41" y="4717585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4" name="object 126">
              <a:extLst>
                <a:ext uri="{FF2B5EF4-FFF2-40B4-BE49-F238E27FC236}">
                  <a16:creationId xmlns:a16="http://schemas.microsoft.com/office/drawing/2014/main" id="{9DC25DA4-A865-E64A-6248-16E0A2611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520" y="4733173"/>
              <a:ext cx="41910" cy="10795"/>
            </a:xfrm>
            <a:custGeom>
              <a:avLst/>
              <a:gdLst>
                <a:gd name="T0" fmla="*/ 0 w 41910"/>
                <a:gd name="T1" fmla="*/ 0 h 10795"/>
                <a:gd name="T2" fmla="*/ 41579 w 41910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5" name="object 127">
              <a:extLst>
                <a:ext uri="{FF2B5EF4-FFF2-40B4-BE49-F238E27FC236}">
                  <a16:creationId xmlns:a16="http://schemas.microsoft.com/office/drawing/2014/main" id="{63343BFF-7C88-5421-AE55-76E9A827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100" y="4743565"/>
              <a:ext cx="46990" cy="10795"/>
            </a:xfrm>
            <a:custGeom>
              <a:avLst/>
              <a:gdLst>
                <a:gd name="T0" fmla="*/ 0 w 46989"/>
                <a:gd name="T1" fmla="*/ 0 h 10795"/>
                <a:gd name="T2" fmla="*/ 46779 w 46989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6" name="object 128">
              <a:extLst>
                <a:ext uri="{FF2B5EF4-FFF2-40B4-BE49-F238E27FC236}">
                  <a16:creationId xmlns:a16="http://schemas.microsoft.com/office/drawing/2014/main" id="{DCC274C6-D208-1811-F7FC-D9BFBD9C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083" y="4756554"/>
              <a:ext cx="99060" cy="5715"/>
            </a:xfrm>
            <a:custGeom>
              <a:avLst/>
              <a:gdLst>
                <a:gd name="T0" fmla="*/ 0 w 99060"/>
                <a:gd name="T1" fmla="*/ 0 h 5714"/>
                <a:gd name="T2" fmla="*/ 57166 w 99060"/>
                <a:gd name="T3" fmla="*/ 0 h 5714"/>
                <a:gd name="T4" fmla="*/ 41579 w 99060"/>
                <a:gd name="T5" fmla="*/ 5199 h 5714"/>
                <a:gd name="T6" fmla="*/ 98745 w 99060"/>
                <a:gd name="T7" fmla="*/ 5199 h 57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060" h="5714">
                  <a:moveTo>
                    <a:pt x="0" y="0"/>
                  </a:moveTo>
                  <a:lnTo>
                    <a:pt x="57166" y="0"/>
                  </a:lnTo>
                </a:path>
                <a:path w="99060" h="5714">
                  <a:moveTo>
                    <a:pt x="41579" y="5196"/>
                  </a:moveTo>
                  <a:lnTo>
                    <a:pt x="98745" y="5196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7" name="object 129">
              <a:extLst>
                <a:ext uri="{FF2B5EF4-FFF2-40B4-BE49-F238E27FC236}">
                  <a16:creationId xmlns:a16="http://schemas.microsoft.com/office/drawing/2014/main" id="{2C04C774-B4F5-3C63-F8C0-9E22C367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035" y="4759153"/>
              <a:ext cx="46990" cy="5715"/>
            </a:xfrm>
            <a:custGeom>
              <a:avLst/>
              <a:gdLst>
                <a:gd name="T0" fmla="*/ -7793 w 46989"/>
                <a:gd name="T1" fmla="*/ 2597 h 5714"/>
                <a:gd name="T2" fmla="*/ 54573 w 46989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8" name="object 130">
              <a:extLst>
                <a:ext uri="{FF2B5EF4-FFF2-40B4-BE49-F238E27FC236}">
                  <a16:creationId xmlns:a16="http://schemas.microsoft.com/office/drawing/2014/main" id="{402A5A56-1C65-4D40-6275-30D3CC9C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812" y="4753957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9" name="object 131">
              <a:extLst>
                <a:ext uri="{FF2B5EF4-FFF2-40B4-BE49-F238E27FC236}">
                  <a16:creationId xmlns:a16="http://schemas.microsoft.com/office/drawing/2014/main" id="{1EE7D150-3132-330F-B7F3-67A5AB83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391" y="4743567"/>
              <a:ext cx="41910" cy="10795"/>
            </a:xfrm>
            <a:custGeom>
              <a:avLst/>
              <a:gdLst>
                <a:gd name="T0" fmla="*/ 0 w 41910"/>
                <a:gd name="T1" fmla="*/ 10391 h 10795"/>
                <a:gd name="T2" fmla="*/ 41579 w 41910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0" name="object 132">
              <a:extLst>
                <a:ext uri="{FF2B5EF4-FFF2-40B4-BE49-F238E27FC236}">
                  <a16:creationId xmlns:a16="http://schemas.microsoft.com/office/drawing/2014/main" id="{56079412-0178-F2B4-6F6D-5614E447D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971" y="4733175"/>
              <a:ext cx="46990" cy="10795"/>
            </a:xfrm>
            <a:custGeom>
              <a:avLst/>
              <a:gdLst>
                <a:gd name="T0" fmla="*/ 0 w 46989"/>
                <a:gd name="T1" fmla="*/ 10391 h 10795"/>
                <a:gd name="T2" fmla="*/ 46779 w 46989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1" name="object 133">
              <a:extLst>
                <a:ext uri="{FF2B5EF4-FFF2-40B4-BE49-F238E27FC236}">
                  <a16:creationId xmlns:a16="http://schemas.microsoft.com/office/drawing/2014/main" id="{9C974911-49A3-8FE8-0E4B-A4E6F8D46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47" y="4717589"/>
              <a:ext cx="41910" cy="15875"/>
            </a:xfrm>
            <a:custGeom>
              <a:avLst/>
              <a:gdLst>
                <a:gd name="T0" fmla="*/ 0 w 41910"/>
                <a:gd name="T1" fmla="*/ 15587 h 15875"/>
                <a:gd name="T2" fmla="*/ 41579 w 41910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2" name="object 134">
              <a:extLst>
                <a:ext uri="{FF2B5EF4-FFF2-40B4-BE49-F238E27FC236}">
                  <a16:creationId xmlns:a16="http://schemas.microsoft.com/office/drawing/2014/main" id="{39A54904-BB5F-899B-4532-D79231393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327" y="4696807"/>
              <a:ext cx="41910" cy="20955"/>
            </a:xfrm>
            <a:custGeom>
              <a:avLst/>
              <a:gdLst>
                <a:gd name="T0" fmla="*/ 0 w 41910"/>
                <a:gd name="T1" fmla="*/ 20785 h 20954"/>
                <a:gd name="T2" fmla="*/ 41579 w 41910"/>
                <a:gd name="T3" fmla="*/ 0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0954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3" name="object 135">
              <a:extLst>
                <a:ext uri="{FF2B5EF4-FFF2-40B4-BE49-F238E27FC236}">
                  <a16:creationId xmlns:a16="http://schemas.microsoft.com/office/drawing/2014/main" id="{395D3517-27FF-F750-A3A6-B6B9199F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906" y="4670828"/>
              <a:ext cx="46990" cy="26034"/>
            </a:xfrm>
            <a:custGeom>
              <a:avLst/>
              <a:gdLst>
                <a:gd name="T0" fmla="*/ 0 w 46989"/>
                <a:gd name="T1" fmla="*/ 25975 h 26035"/>
                <a:gd name="T2" fmla="*/ 46779 w 4698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4" name="object 136">
              <a:extLst>
                <a:ext uri="{FF2B5EF4-FFF2-40B4-BE49-F238E27FC236}">
                  <a16:creationId xmlns:a16="http://schemas.microsoft.com/office/drawing/2014/main" id="{484F606C-3D65-0980-EB69-602F3D3B0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683" y="4644850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5" name="object 137">
              <a:extLst>
                <a:ext uri="{FF2B5EF4-FFF2-40B4-BE49-F238E27FC236}">
                  <a16:creationId xmlns:a16="http://schemas.microsoft.com/office/drawing/2014/main" id="{E617A015-EF1C-E20A-2879-0ABECE758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262" y="4613677"/>
              <a:ext cx="46990" cy="31750"/>
            </a:xfrm>
            <a:custGeom>
              <a:avLst/>
              <a:gdLst>
                <a:gd name="T0" fmla="*/ 0 w 46989"/>
                <a:gd name="T1" fmla="*/ 31174 h 31750"/>
                <a:gd name="T2" fmla="*/ 46779 w 4698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6" name="object 138">
              <a:extLst>
                <a:ext uri="{FF2B5EF4-FFF2-40B4-BE49-F238E27FC236}">
                  <a16:creationId xmlns:a16="http://schemas.microsoft.com/office/drawing/2014/main" id="{A94B9FD8-303B-11F8-FD0E-2ABEFEEF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039" y="4582503"/>
              <a:ext cx="41910" cy="31750"/>
            </a:xfrm>
            <a:custGeom>
              <a:avLst/>
              <a:gdLst>
                <a:gd name="T0" fmla="*/ 0 w 41910"/>
                <a:gd name="T1" fmla="*/ 31174 h 31750"/>
                <a:gd name="T2" fmla="*/ 41579 w 4191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7" name="object 139">
              <a:extLst>
                <a:ext uri="{FF2B5EF4-FFF2-40B4-BE49-F238E27FC236}">
                  <a16:creationId xmlns:a16="http://schemas.microsoft.com/office/drawing/2014/main" id="{2C6509EA-5FDA-5AAB-B923-AE1DE7C6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618" y="4546133"/>
              <a:ext cx="41910" cy="36830"/>
            </a:xfrm>
            <a:custGeom>
              <a:avLst/>
              <a:gdLst>
                <a:gd name="T0" fmla="*/ 0 w 41910"/>
                <a:gd name="T1" fmla="*/ 36372 h 36829"/>
                <a:gd name="T2" fmla="*/ 41579 w 41910"/>
                <a:gd name="T3" fmla="*/ 0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8" name="object 140">
              <a:extLst>
                <a:ext uri="{FF2B5EF4-FFF2-40B4-BE49-F238E27FC236}">
                  <a16:creationId xmlns:a16="http://schemas.microsoft.com/office/drawing/2014/main" id="{5275EF5B-0AB8-8350-E0EB-EFEF9EFAE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197" y="4504568"/>
              <a:ext cx="46990" cy="41910"/>
            </a:xfrm>
            <a:custGeom>
              <a:avLst/>
              <a:gdLst>
                <a:gd name="T0" fmla="*/ 0 w 46989"/>
                <a:gd name="T1" fmla="*/ 41565 h 41910"/>
                <a:gd name="T2" fmla="*/ 46779 w 4698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9" name="object 141">
              <a:extLst>
                <a:ext uri="{FF2B5EF4-FFF2-40B4-BE49-F238E27FC236}">
                  <a16:creationId xmlns:a16="http://schemas.microsoft.com/office/drawing/2014/main" id="{136C2DC5-8C44-E3FD-C776-E7EAA711C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974" y="4463003"/>
              <a:ext cx="41910" cy="41910"/>
            </a:xfrm>
            <a:custGeom>
              <a:avLst/>
              <a:gdLst>
                <a:gd name="T0" fmla="*/ 0 w 41910"/>
                <a:gd name="T1" fmla="*/ 41565 h 41910"/>
                <a:gd name="T2" fmla="*/ 41579 w 4191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0" name="object 142">
              <a:extLst>
                <a:ext uri="{FF2B5EF4-FFF2-40B4-BE49-F238E27FC236}">
                  <a16:creationId xmlns:a16="http://schemas.microsoft.com/office/drawing/2014/main" id="{A1DC9637-7BDA-61F5-FF44-4729132BA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53" y="4416243"/>
              <a:ext cx="41910" cy="46990"/>
            </a:xfrm>
            <a:custGeom>
              <a:avLst/>
              <a:gdLst>
                <a:gd name="T0" fmla="*/ 0 w 41910"/>
                <a:gd name="T1" fmla="*/ 46764 h 46989"/>
                <a:gd name="T2" fmla="*/ 41579 w 4191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1" name="object 143">
              <a:extLst>
                <a:ext uri="{FF2B5EF4-FFF2-40B4-BE49-F238E27FC236}">
                  <a16:creationId xmlns:a16="http://schemas.microsoft.com/office/drawing/2014/main" id="{88E53424-DE86-0E1D-4FEC-AE9D2AF80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133" y="4369482"/>
              <a:ext cx="46990" cy="46990"/>
            </a:xfrm>
            <a:custGeom>
              <a:avLst/>
              <a:gdLst>
                <a:gd name="T0" fmla="*/ 0 w 46989"/>
                <a:gd name="T1" fmla="*/ 46764 h 46989"/>
                <a:gd name="T2" fmla="*/ 46779 w 4698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2" name="object 144">
              <a:extLst>
                <a:ext uri="{FF2B5EF4-FFF2-40B4-BE49-F238E27FC236}">
                  <a16:creationId xmlns:a16="http://schemas.microsoft.com/office/drawing/2014/main" id="{9468B263-05CC-A30C-B710-5C7ECB02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910" y="4317525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3" name="object 145">
              <a:extLst>
                <a:ext uri="{FF2B5EF4-FFF2-40B4-BE49-F238E27FC236}">
                  <a16:creationId xmlns:a16="http://schemas.microsoft.com/office/drawing/2014/main" id="{C222CB45-8C76-C9EC-273F-25B858FF8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489" y="4265569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4" name="object 146">
              <a:extLst>
                <a:ext uri="{FF2B5EF4-FFF2-40B4-BE49-F238E27FC236}">
                  <a16:creationId xmlns:a16="http://schemas.microsoft.com/office/drawing/2014/main" id="{6F04A8D6-3B9C-D8CB-4DB4-069774EEF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68" y="4213612"/>
              <a:ext cx="46990" cy="52069"/>
            </a:xfrm>
            <a:custGeom>
              <a:avLst/>
              <a:gdLst>
                <a:gd name="T0" fmla="*/ 0 w 46989"/>
                <a:gd name="T1" fmla="*/ 51953 h 52070"/>
                <a:gd name="T2" fmla="*/ 46779 w 46989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5" name="object 147">
              <a:extLst>
                <a:ext uri="{FF2B5EF4-FFF2-40B4-BE49-F238E27FC236}">
                  <a16:creationId xmlns:a16="http://schemas.microsoft.com/office/drawing/2014/main" id="{7BFD5C80-30DA-5E6A-6498-848ED42E1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845" y="4151265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6" name="object 148">
              <a:extLst>
                <a:ext uri="{FF2B5EF4-FFF2-40B4-BE49-F238E27FC236}">
                  <a16:creationId xmlns:a16="http://schemas.microsoft.com/office/drawing/2014/main" id="{F018A060-DFA9-468E-1B4D-6089BBA2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424" y="4094112"/>
              <a:ext cx="41910" cy="57150"/>
            </a:xfrm>
            <a:custGeom>
              <a:avLst/>
              <a:gdLst>
                <a:gd name="T0" fmla="*/ 0 w 41910"/>
                <a:gd name="T1" fmla="*/ 57152 h 57150"/>
                <a:gd name="T2" fmla="*/ 41579 w 41910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7" name="object 149">
              <a:extLst>
                <a:ext uri="{FF2B5EF4-FFF2-40B4-BE49-F238E27FC236}">
                  <a16:creationId xmlns:a16="http://schemas.microsoft.com/office/drawing/2014/main" id="{3A96884C-E399-BEFD-B562-88A1F2DA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04" y="4031764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8" name="object 150">
              <a:extLst>
                <a:ext uri="{FF2B5EF4-FFF2-40B4-BE49-F238E27FC236}">
                  <a16:creationId xmlns:a16="http://schemas.microsoft.com/office/drawing/2014/main" id="{92BA14EA-9B21-52C0-D0BC-C3B4735A2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80" y="3969417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9" name="object 151">
              <a:extLst>
                <a:ext uri="{FF2B5EF4-FFF2-40B4-BE49-F238E27FC236}">
                  <a16:creationId xmlns:a16="http://schemas.microsoft.com/office/drawing/2014/main" id="{1A4BCF9B-BD3F-C373-78B0-540E0E22C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360" y="3907069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0" name="object 152">
              <a:extLst>
                <a:ext uri="{FF2B5EF4-FFF2-40B4-BE49-F238E27FC236}">
                  <a16:creationId xmlns:a16="http://schemas.microsoft.com/office/drawing/2014/main" id="{C2D9C3A9-56C2-9BEC-CC40-564C0E505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939" y="3839525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1" name="object 153">
              <a:extLst>
                <a:ext uri="{FF2B5EF4-FFF2-40B4-BE49-F238E27FC236}">
                  <a16:creationId xmlns:a16="http://schemas.microsoft.com/office/drawing/2014/main" id="{CA27DA44-328C-6A91-E14F-E4CA0F977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16" y="3771982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2" name="object 154">
              <a:extLst>
                <a:ext uri="{FF2B5EF4-FFF2-40B4-BE49-F238E27FC236}">
                  <a16:creationId xmlns:a16="http://schemas.microsoft.com/office/drawing/2014/main" id="{C9689B5C-2EBB-9684-B92A-60467245D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95" y="3704438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3" name="object 155">
              <a:extLst>
                <a:ext uri="{FF2B5EF4-FFF2-40B4-BE49-F238E27FC236}">
                  <a16:creationId xmlns:a16="http://schemas.microsoft.com/office/drawing/2014/main" id="{9B42D4DB-406D-84F3-ECC1-15A1D3C4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875" y="3636895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4" name="object 156">
              <a:extLst>
                <a:ext uri="{FF2B5EF4-FFF2-40B4-BE49-F238E27FC236}">
                  <a16:creationId xmlns:a16="http://schemas.microsoft.com/office/drawing/2014/main" id="{C62706CA-FED7-B354-9404-CCEF158F5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651" y="3564156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5" name="object 157">
              <a:extLst>
                <a:ext uri="{FF2B5EF4-FFF2-40B4-BE49-F238E27FC236}">
                  <a16:creationId xmlns:a16="http://schemas.microsoft.com/office/drawing/2014/main" id="{2015F294-3A00-591E-30B8-72F06F49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230" y="3496612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6" name="object 158">
              <a:extLst>
                <a:ext uri="{FF2B5EF4-FFF2-40B4-BE49-F238E27FC236}">
                  <a16:creationId xmlns:a16="http://schemas.microsoft.com/office/drawing/2014/main" id="{E2B2B662-1588-97F5-F154-597A38579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10" y="3429068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7" name="object 159">
              <a:extLst>
                <a:ext uri="{FF2B5EF4-FFF2-40B4-BE49-F238E27FC236}">
                  <a16:creationId xmlns:a16="http://schemas.microsoft.com/office/drawing/2014/main" id="{FAD29892-5EAE-F6E4-EA25-8E34BCB35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71" y="4582511"/>
              <a:ext cx="46990" cy="31750"/>
            </a:xfrm>
            <a:custGeom>
              <a:avLst/>
              <a:gdLst>
                <a:gd name="T0" fmla="*/ 0 w 46990"/>
                <a:gd name="T1" fmla="*/ 0 h 31750"/>
                <a:gd name="T2" fmla="*/ 46776 w 4699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8" name="object 160">
              <a:extLst>
                <a:ext uri="{FF2B5EF4-FFF2-40B4-BE49-F238E27FC236}">
                  <a16:creationId xmlns:a16="http://schemas.microsoft.com/office/drawing/2014/main" id="{C2E5C864-5271-D2F8-E5E8-CD11B5BA1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47" y="4613686"/>
              <a:ext cx="41910" cy="31750"/>
            </a:xfrm>
            <a:custGeom>
              <a:avLst/>
              <a:gdLst>
                <a:gd name="T0" fmla="*/ 0 w 41909"/>
                <a:gd name="T1" fmla="*/ 0 h 31750"/>
                <a:gd name="T2" fmla="*/ 41582 w 4190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9" name="object 161">
              <a:extLst>
                <a:ext uri="{FF2B5EF4-FFF2-40B4-BE49-F238E27FC236}">
                  <a16:creationId xmlns:a16="http://schemas.microsoft.com/office/drawing/2014/main" id="{F16CC136-ED7A-BEB9-BD48-62C6597D6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27" y="4644860"/>
              <a:ext cx="41910" cy="26034"/>
            </a:xfrm>
            <a:custGeom>
              <a:avLst/>
              <a:gdLst>
                <a:gd name="T0" fmla="*/ 0 w 41909"/>
                <a:gd name="T1" fmla="*/ 0 h 26035"/>
                <a:gd name="T2" fmla="*/ 41582 w 41909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0" name="object 162">
              <a:extLst>
                <a:ext uri="{FF2B5EF4-FFF2-40B4-BE49-F238E27FC236}">
                  <a16:creationId xmlns:a16="http://schemas.microsoft.com/office/drawing/2014/main" id="{55E38F5F-5534-C5A3-F5A0-F1C7B4CF9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06" y="4670839"/>
              <a:ext cx="46990" cy="26034"/>
            </a:xfrm>
            <a:custGeom>
              <a:avLst/>
              <a:gdLst>
                <a:gd name="T0" fmla="*/ 0 w 46990"/>
                <a:gd name="T1" fmla="*/ 0 h 26035"/>
                <a:gd name="T2" fmla="*/ 46776 w 4699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26035">
                  <a:moveTo>
                    <a:pt x="0" y="0"/>
                  </a:moveTo>
                  <a:lnTo>
                    <a:pt x="46776" y="25978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1" name="object 163">
              <a:extLst>
                <a:ext uri="{FF2B5EF4-FFF2-40B4-BE49-F238E27FC236}">
                  <a16:creationId xmlns:a16="http://schemas.microsoft.com/office/drawing/2014/main" id="{F02ADD02-339C-6BD6-AFB3-BA2DD5CF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83" y="4696818"/>
              <a:ext cx="41910" cy="20955"/>
            </a:xfrm>
            <a:custGeom>
              <a:avLst/>
              <a:gdLst>
                <a:gd name="T0" fmla="*/ 0 w 41909"/>
                <a:gd name="T1" fmla="*/ 0 h 20954"/>
                <a:gd name="T2" fmla="*/ 41582 w 41909"/>
                <a:gd name="T3" fmla="*/ 20785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0954">
                  <a:moveTo>
                    <a:pt x="0" y="0"/>
                  </a:moveTo>
                  <a:lnTo>
                    <a:pt x="41579" y="20782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2" name="object 164">
              <a:extLst>
                <a:ext uri="{FF2B5EF4-FFF2-40B4-BE49-F238E27FC236}">
                  <a16:creationId xmlns:a16="http://schemas.microsoft.com/office/drawing/2014/main" id="{0BE6634E-68E2-005A-2C15-7AAB17F85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62" y="4717601"/>
              <a:ext cx="41910" cy="15875"/>
            </a:xfrm>
            <a:custGeom>
              <a:avLst/>
              <a:gdLst>
                <a:gd name="T0" fmla="*/ 0 w 41909"/>
                <a:gd name="T1" fmla="*/ 0 h 15875"/>
                <a:gd name="T2" fmla="*/ 41582 w 41909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3" name="object 165">
              <a:extLst>
                <a:ext uri="{FF2B5EF4-FFF2-40B4-BE49-F238E27FC236}">
                  <a16:creationId xmlns:a16="http://schemas.microsoft.com/office/drawing/2014/main" id="{588C1F61-B1B6-FF1A-D820-623D4C150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1" y="4733188"/>
              <a:ext cx="46990" cy="10795"/>
            </a:xfrm>
            <a:custGeom>
              <a:avLst/>
              <a:gdLst>
                <a:gd name="T0" fmla="*/ 0 w 46990"/>
                <a:gd name="T1" fmla="*/ 0 h 10795"/>
                <a:gd name="T2" fmla="*/ 46776 w 46990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4" name="object 166">
              <a:extLst>
                <a:ext uri="{FF2B5EF4-FFF2-40B4-BE49-F238E27FC236}">
                  <a16:creationId xmlns:a16="http://schemas.microsoft.com/office/drawing/2014/main" id="{39A1A1CF-5FB8-DDDA-43DE-1CE5341C7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18" y="4743580"/>
              <a:ext cx="41910" cy="10795"/>
            </a:xfrm>
            <a:custGeom>
              <a:avLst/>
              <a:gdLst>
                <a:gd name="T0" fmla="*/ 0 w 41909"/>
                <a:gd name="T1" fmla="*/ 0 h 10795"/>
                <a:gd name="T2" fmla="*/ 41582 w 41909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5" name="object 167">
              <a:extLst>
                <a:ext uri="{FF2B5EF4-FFF2-40B4-BE49-F238E27FC236}">
                  <a16:creationId xmlns:a16="http://schemas.microsoft.com/office/drawing/2014/main" id="{9E1B5816-6416-0B68-0C14-3931FCB4C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97" y="4753972"/>
              <a:ext cx="41910" cy="5715"/>
            </a:xfrm>
            <a:custGeom>
              <a:avLst/>
              <a:gdLst>
                <a:gd name="T0" fmla="*/ -7793 w 41909"/>
                <a:gd name="T1" fmla="*/ 2597 h 5714"/>
                <a:gd name="T2" fmla="*/ 49375 w 41909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6" name="object 168">
              <a:extLst>
                <a:ext uri="{FF2B5EF4-FFF2-40B4-BE49-F238E27FC236}">
                  <a16:creationId xmlns:a16="http://schemas.microsoft.com/office/drawing/2014/main" id="{E7339F05-ED72-BB46-AD14-D3FBA35DA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77" y="4759168"/>
              <a:ext cx="46990" cy="5715"/>
            </a:xfrm>
            <a:custGeom>
              <a:avLst/>
              <a:gdLst>
                <a:gd name="T0" fmla="*/ -7793 w 46990"/>
                <a:gd name="T1" fmla="*/ 2597 h 5714"/>
                <a:gd name="T2" fmla="*/ 54570 w 4699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noFill/>
            <a:ln w="2078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7" name="object 169">
              <a:extLst>
                <a:ext uri="{FF2B5EF4-FFF2-40B4-BE49-F238E27FC236}">
                  <a16:creationId xmlns:a16="http://schemas.microsoft.com/office/drawing/2014/main" id="{67313A04-5B08-25E8-71B8-93F645B4A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560" y="4756571"/>
              <a:ext cx="99060" cy="5715"/>
            </a:xfrm>
            <a:custGeom>
              <a:avLst/>
              <a:gdLst>
                <a:gd name="T0" fmla="*/ 0 w 99059"/>
                <a:gd name="T1" fmla="*/ 5198 h 5714"/>
                <a:gd name="T2" fmla="*/ 57169 w 99059"/>
                <a:gd name="T3" fmla="*/ 5198 h 5714"/>
                <a:gd name="T4" fmla="*/ 41579 w 99059"/>
                <a:gd name="T5" fmla="*/ 0 h 5714"/>
                <a:gd name="T6" fmla="*/ 98748 w 99059"/>
                <a:gd name="T7" fmla="*/ 0 h 57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059" h="5714">
                  <a:moveTo>
                    <a:pt x="0" y="5195"/>
                  </a:moveTo>
                  <a:lnTo>
                    <a:pt x="57166" y="5195"/>
                  </a:lnTo>
                </a:path>
                <a:path w="99059" h="5714">
                  <a:moveTo>
                    <a:pt x="41579" y="0"/>
                  </a:moveTo>
                  <a:lnTo>
                    <a:pt x="98745" y="0"/>
                  </a:lnTo>
                </a:path>
              </a:pathLst>
            </a:custGeom>
            <a:noFill/>
            <a:ln w="2078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8" name="object 170">
              <a:extLst>
                <a:ext uri="{FF2B5EF4-FFF2-40B4-BE49-F238E27FC236}">
                  <a16:creationId xmlns:a16="http://schemas.microsoft.com/office/drawing/2014/main" id="{72411CBA-3378-AA48-82C4-6B8B2B389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512" y="4743582"/>
              <a:ext cx="46990" cy="10795"/>
            </a:xfrm>
            <a:custGeom>
              <a:avLst/>
              <a:gdLst>
                <a:gd name="T0" fmla="*/ 0 w 46990"/>
                <a:gd name="T1" fmla="*/ 10391 h 10795"/>
                <a:gd name="T2" fmla="*/ 46776 w 46990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9" name="object 171">
              <a:extLst>
                <a:ext uri="{FF2B5EF4-FFF2-40B4-BE49-F238E27FC236}">
                  <a16:creationId xmlns:a16="http://schemas.microsoft.com/office/drawing/2014/main" id="{587BEE60-A712-A4B0-D963-6CBF8626E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89" y="4733191"/>
              <a:ext cx="41910" cy="10795"/>
            </a:xfrm>
            <a:custGeom>
              <a:avLst/>
              <a:gdLst>
                <a:gd name="T0" fmla="*/ 0 w 41909"/>
                <a:gd name="T1" fmla="*/ 10391 h 10795"/>
                <a:gd name="T2" fmla="*/ 41582 w 41909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0" name="object 172">
              <a:extLst>
                <a:ext uri="{FF2B5EF4-FFF2-40B4-BE49-F238E27FC236}">
                  <a16:creationId xmlns:a16="http://schemas.microsoft.com/office/drawing/2014/main" id="{E481631E-F482-4177-C7AB-B89B03C31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68" y="4717604"/>
              <a:ext cx="41910" cy="15875"/>
            </a:xfrm>
            <a:custGeom>
              <a:avLst/>
              <a:gdLst>
                <a:gd name="T0" fmla="*/ 0 w 41909"/>
                <a:gd name="T1" fmla="*/ 15587 h 15875"/>
                <a:gd name="T2" fmla="*/ 41582 w 41909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1" name="object 173">
              <a:extLst>
                <a:ext uri="{FF2B5EF4-FFF2-40B4-BE49-F238E27FC236}">
                  <a16:creationId xmlns:a16="http://schemas.microsoft.com/office/drawing/2014/main" id="{A40EA2DD-95ED-B43E-03D6-767574C6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47" y="4696822"/>
              <a:ext cx="46990" cy="20955"/>
            </a:xfrm>
            <a:custGeom>
              <a:avLst/>
              <a:gdLst>
                <a:gd name="T0" fmla="*/ 0 w 46990"/>
                <a:gd name="T1" fmla="*/ 20785 h 20954"/>
                <a:gd name="T2" fmla="*/ 46776 w 46990"/>
                <a:gd name="T3" fmla="*/ 0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20954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2" name="object 174">
              <a:extLst>
                <a:ext uri="{FF2B5EF4-FFF2-40B4-BE49-F238E27FC236}">
                  <a16:creationId xmlns:a16="http://schemas.microsoft.com/office/drawing/2014/main" id="{90DDFB58-2CE2-A180-C583-3CC750A99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24" y="4670844"/>
              <a:ext cx="41910" cy="26034"/>
            </a:xfrm>
            <a:custGeom>
              <a:avLst/>
              <a:gdLst>
                <a:gd name="T0" fmla="*/ 0 w 41909"/>
                <a:gd name="T1" fmla="*/ 25975 h 26035"/>
                <a:gd name="T2" fmla="*/ 41582 w 4190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3" name="object 175">
              <a:extLst>
                <a:ext uri="{FF2B5EF4-FFF2-40B4-BE49-F238E27FC236}">
                  <a16:creationId xmlns:a16="http://schemas.microsoft.com/office/drawing/2014/main" id="{B77592AD-008A-A1E5-7F07-F57A19192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804" y="4644866"/>
              <a:ext cx="41910" cy="26034"/>
            </a:xfrm>
            <a:custGeom>
              <a:avLst/>
              <a:gdLst>
                <a:gd name="T0" fmla="*/ 0 w 41909"/>
                <a:gd name="T1" fmla="*/ 25975 h 26035"/>
                <a:gd name="T2" fmla="*/ 41582 w 4190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4" name="object 176">
              <a:extLst>
                <a:ext uri="{FF2B5EF4-FFF2-40B4-BE49-F238E27FC236}">
                  <a16:creationId xmlns:a16="http://schemas.microsoft.com/office/drawing/2014/main" id="{CB482F29-C94E-CDC9-2224-247A52CA0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383" y="4613692"/>
              <a:ext cx="46990" cy="31750"/>
            </a:xfrm>
            <a:custGeom>
              <a:avLst/>
              <a:gdLst>
                <a:gd name="T0" fmla="*/ 0 w 46990"/>
                <a:gd name="T1" fmla="*/ 31174 h 31750"/>
                <a:gd name="T2" fmla="*/ 46776 w 4699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5" name="object 177">
              <a:extLst>
                <a:ext uri="{FF2B5EF4-FFF2-40B4-BE49-F238E27FC236}">
                  <a16:creationId xmlns:a16="http://schemas.microsoft.com/office/drawing/2014/main" id="{8FACE2BD-A01A-B8F2-FD5F-0EDA269E3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60" y="4582518"/>
              <a:ext cx="41910" cy="31750"/>
            </a:xfrm>
            <a:custGeom>
              <a:avLst/>
              <a:gdLst>
                <a:gd name="T0" fmla="*/ 0 w 41909"/>
                <a:gd name="T1" fmla="*/ 31174 h 31750"/>
                <a:gd name="T2" fmla="*/ 41582 w 4190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6" name="object 178">
              <a:extLst>
                <a:ext uri="{FF2B5EF4-FFF2-40B4-BE49-F238E27FC236}">
                  <a16:creationId xmlns:a16="http://schemas.microsoft.com/office/drawing/2014/main" id="{C51500BC-5045-852E-3846-F4FE0A7DC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39" y="4546149"/>
              <a:ext cx="41910" cy="36830"/>
            </a:xfrm>
            <a:custGeom>
              <a:avLst/>
              <a:gdLst>
                <a:gd name="T0" fmla="*/ 0 w 41909"/>
                <a:gd name="T1" fmla="*/ 36372 h 36829"/>
                <a:gd name="T2" fmla="*/ 41582 w 41909"/>
                <a:gd name="T3" fmla="*/ 0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7" name="object 179">
              <a:extLst>
                <a:ext uri="{FF2B5EF4-FFF2-40B4-BE49-F238E27FC236}">
                  <a16:creationId xmlns:a16="http://schemas.microsoft.com/office/drawing/2014/main" id="{8667801B-8F21-2F5D-8B5B-2A94871D0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318" y="4504584"/>
              <a:ext cx="46990" cy="41910"/>
            </a:xfrm>
            <a:custGeom>
              <a:avLst/>
              <a:gdLst>
                <a:gd name="T0" fmla="*/ 0 w 46990"/>
                <a:gd name="T1" fmla="*/ 41565 h 41910"/>
                <a:gd name="T2" fmla="*/ 46776 w 4699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8" name="object 180">
              <a:extLst>
                <a:ext uri="{FF2B5EF4-FFF2-40B4-BE49-F238E27FC236}">
                  <a16:creationId xmlns:a16="http://schemas.microsoft.com/office/drawing/2014/main" id="{8B48DA0A-25E9-3A18-DE54-0C57234A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095" y="4463019"/>
              <a:ext cx="41910" cy="41910"/>
            </a:xfrm>
            <a:custGeom>
              <a:avLst/>
              <a:gdLst>
                <a:gd name="T0" fmla="*/ 0 w 41909"/>
                <a:gd name="T1" fmla="*/ 41565 h 41910"/>
                <a:gd name="T2" fmla="*/ 41582 w 4190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9" name="object 181">
              <a:extLst>
                <a:ext uri="{FF2B5EF4-FFF2-40B4-BE49-F238E27FC236}">
                  <a16:creationId xmlns:a16="http://schemas.microsoft.com/office/drawing/2014/main" id="{4B9F3050-CC12-94D4-60EF-38B07342D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674" y="4416258"/>
              <a:ext cx="46990" cy="46990"/>
            </a:xfrm>
            <a:custGeom>
              <a:avLst/>
              <a:gdLst>
                <a:gd name="T0" fmla="*/ 0 w 46990"/>
                <a:gd name="T1" fmla="*/ 46764 h 46989"/>
                <a:gd name="T2" fmla="*/ 46776 w 4699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0" name="object 182">
              <a:extLst>
                <a:ext uri="{FF2B5EF4-FFF2-40B4-BE49-F238E27FC236}">
                  <a16:creationId xmlns:a16="http://schemas.microsoft.com/office/drawing/2014/main" id="{9CFC5C9C-B40D-E6C2-C91D-6EE78646C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451" y="4369497"/>
              <a:ext cx="41910" cy="46990"/>
            </a:xfrm>
            <a:custGeom>
              <a:avLst/>
              <a:gdLst>
                <a:gd name="T0" fmla="*/ 0 w 41909"/>
                <a:gd name="T1" fmla="*/ 46764 h 46989"/>
                <a:gd name="T2" fmla="*/ 41582 w 4190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1" name="object 183">
              <a:extLst>
                <a:ext uri="{FF2B5EF4-FFF2-40B4-BE49-F238E27FC236}">
                  <a16:creationId xmlns:a16="http://schemas.microsoft.com/office/drawing/2014/main" id="{28105F00-6D8F-4D52-B616-CD6315DCE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030" y="4317541"/>
              <a:ext cx="41910" cy="52069"/>
            </a:xfrm>
            <a:custGeom>
              <a:avLst/>
              <a:gdLst>
                <a:gd name="T0" fmla="*/ 0 w 41909"/>
                <a:gd name="T1" fmla="*/ 51953 h 52070"/>
                <a:gd name="T2" fmla="*/ 41582 w 41909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2" name="object 184">
              <a:extLst>
                <a:ext uri="{FF2B5EF4-FFF2-40B4-BE49-F238E27FC236}">
                  <a16:creationId xmlns:a16="http://schemas.microsoft.com/office/drawing/2014/main" id="{0BFC64D1-0BF6-61B7-7655-DDBC3C85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610" y="4265584"/>
              <a:ext cx="46990" cy="52069"/>
            </a:xfrm>
            <a:custGeom>
              <a:avLst/>
              <a:gdLst>
                <a:gd name="T0" fmla="*/ 0 w 46990"/>
                <a:gd name="T1" fmla="*/ 51953 h 52070"/>
                <a:gd name="T2" fmla="*/ 46776 w 4699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3" name="object 185">
              <a:extLst>
                <a:ext uri="{FF2B5EF4-FFF2-40B4-BE49-F238E27FC236}">
                  <a16:creationId xmlns:a16="http://schemas.microsoft.com/office/drawing/2014/main" id="{BE7FE800-B08C-190C-B315-05CBEE555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86" y="4213628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4" name="object 186">
              <a:extLst>
                <a:ext uri="{FF2B5EF4-FFF2-40B4-BE49-F238E27FC236}">
                  <a16:creationId xmlns:a16="http://schemas.microsoft.com/office/drawing/2014/main" id="{E85E945A-7901-7C50-1460-859831BF1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966" y="4151280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5" name="object 187">
              <a:extLst>
                <a:ext uri="{FF2B5EF4-FFF2-40B4-BE49-F238E27FC236}">
                  <a16:creationId xmlns:a16="http://schemas.microsoft.com/office/drawing/2014/main" id="{42BB222C-495D-6C42-5AC9-AC403B94C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545" y="4094128"/>
              <a:ext cx="46990" cy="57150"/>
            </a:xfrm>
            <a:custGeom>
              <a:avLst/>
              <a:gdLst>
                <a:gd name="T0" fmla="*/ 0 w 46989"/>
                <a:gd name="T1" fmla="*/ 57152 h 57150"/>
                <a:gd name="T2" fmla="*/ 46779 w 46989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57152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6" name="object 188">
              <a:extLst>
                <a:ext uri="{FF2B5EF4-FFF2-40B4-BE49-F238E27FC236}">
                  <a16:creationId xmlns:a16="http://schemas.microsoft.com/office/drawing/2014/main" id="{889F834E-DF21-1041-927D-BB2260EFE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322" y="4031780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7" name="object 189">
              <a:extLst>
                <a:ext uri="{FF2B5EF4-FFF2-40B4-BE49-F238E27FC236}">
                  <a16:creationId xmlns:a16="http://schemas.microsoft.com/office/drawing/2014/main" id="{C800BFCA-278D-CD4B-3093-6557293AA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901" y="3969432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8" name="object 190">
              <a:extLst>
                <a:ext uri="{FF2B5EF4-FFF2-40B4-BE49-F238E27FC236}">
                  <a16:creationId xmlns:a16="http://schemas.microsoft.com/office/drawing/2014/main" id="{D4B8A4F8-580E-907F-1ED6-8F3BC1CAC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481" y="3907084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9" name="object 191">
              <a:extLst>
                <a:ext uri="{FF2B5EF4-FFF2-40B4-BE49-F238E27FC236}">
                  <a16:creationId xmlns:a16="http://schemas.microsoft.com/office/drawing/2014/main" id="{F7A175CC-CD70-E5BE-CEFE-1E4681CC7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257" y="3839541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0" name="object 192">
              <a:extLst>
                <a:ext uri="{FF2B5EF4-FFF2-40B4-BE49-F238E27FC236}">
                  <a16:creationId xmlns:a16="http://schemas.microsoft.com/office/drawing/2014/main" id="{0300FB4D-7E88-4083-60C3-1C2CA7D5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837" y="3771997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1" name="object 193">
              <a:extLst>
                <a:ext uri="{FF2B5EF4-FFF2-40B4-BE49-F238E27FC236}">
                  <a16:creationId xmlns:a16="http://schemas.microsoft.com/office/drawing/2014/main" id="{EBB57DA2-8B72-C328-0CE9-10564C0C3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16" y="3704454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2" name="object 194">
              <a:extLst>
                <a:ext uri="{FF2B5EF4-FFF2-40B4-BE49-F238E27FC236}">
                  <a16:creationId xmlns:a16="http://schemas.microsoft.com/office/drawing/2014/main" id="{33422FA7-DE1C-30A3-2C9A-C93534CA4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193" y="3636910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3" name="object 195">
              <a:extLst>
                <a:ext uri="{FF2B5EF4-FFF2-40B4-BE49-F238E27FC236}">
                  <a16:creationId xmlns:a16="http://schemas.microsoft.com/office/drawing/2014/main" id="{D720191E-3430-72DC-7CBD-E36279775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772" y="3564171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4" name="object 196">
              <a:extLst>
                <a:ext uri="{FF2B5EF4-FFF2-40B4-BE49-F238E27FC236}">
                  <a16:creationId xmlns:a16="http://schemas.microsoft.com/office/drawing/2014/main" id="{02FFB349-B8C2-5D7A-70D7-F248B62C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351" y="3496628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5" name="object 197">
              <a:extLst>
                <a:ext uri="{FF2B5EF4-FFF2-40B4-BE49-F238E27FC236}">
                  <a16:creationId xmlns:a16="http://schemas.microsoft.com/office/drawing/2014/main" id="{00B0125A-6159-412E-60D7-80A88603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128" y="3429084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6" name="object 198">
              <a:extLst>
                <a:ext uri="{FF2B5EF4-FFF2-40B4-BE49-F238E27FC236}">
                  <a16:creationId xmlns:a16="http://schemas.microsoft.com/office/drawing/2014/main" id="{7AB0DA42-6EC1-AE2B-6E7F-BFC564E44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07" y="3356345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7" name="object 199">
              <a:extLst>
                <a:ext uri="{FF2B5EF4-FFF2-40B4-BE49-F238E27FC236}">
                  <a16:creationId xmlns:a16="http://schemas.microsoft.com/office/drawing/2014/main" id="{7070A2FD-D520-4D2E-3AFD-3A3E7DA1E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287" y="3288801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8" name="object 200">
              <a:extLst>
                <a:ext uri="{FF2B5EF4-FFF2-40B4-BE49-F238E27FC236}">
                  <a16:creationId xmlns:a16="http://schemas.microsoft.com/office/drawing/2014/main" id="{7A3B0B2A-A590-38EF-DD5A-3EBED2DE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063" y="3216062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9" name="object 201">
              <a:extLst>
                <a:ext uri="{FF2B5EF4-FFF2-40B4-BE49-F238E27FC236}">
                  <a16:creationId xmlns:a16="http://schemas.microsoft.com/office/drawing/2014/main" id="{41859AE1-0FCD-E432-B991-D2396FD2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643" y="3148519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0" name="object 202">
              <a:extLst>
                <a:ext uri="{FF2B5EF4-FFF2-40B4-BE49-F238E27FC236}">
                  <a16:creationId xmlns:a16="http://schemas.microsoft.com/office/drawing/2014/main" id="{FBB7A3BD-E8B2-C32B-FCFA-1DBB18BD7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22" y="3080975"/>
              <a:ext cx="46990" cy="67945"/>
            </a:xfrm>
            <a:custGeom>
              <a:avLst/>
              <a:gdLst>
                <a:gd name="T0" fmla="*/ 0 w 46989"/>
                <a:gd name="T1" fmla="*/ 67546 h 67944"/>
                <a:gd name="T2" fmla="*/ 46779 w 4698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1" name="object 203">
              <a:extLst>
                <a:ext uri="{FF2B5EF4-FFF2-40B4-BE49-F238E27FC236}">
                  <a16:creationId xmlns:a16="http://schemas.microsoft.com/office/drawing/2014/main" id="{F35A4A40-0348-3A78-05F3-63CF19B33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999" y="3013431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2" name="object 204">
              <a:extLst>
                <a:ext uri="{FF2B5EF4-FFF2-40B4-BE49-F238E27FC236}">
                  <a16:creationId xmlns:a16="http://schemas.microsoft.com/office/drawing/2014/main" id="{BB85DD5C-8AA1-4737-605F-8D206A80C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578" y="2945888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3" name="object 205">
              <a:extLst>
                <a:ext uri="{FF2B5EF4-FFF2-40B4-BE49-F238E27FC236}">
                  <a16:creationId xmlns:a16="http://schemas.microsoft.com/office/drawing/2014/main" id="{21E7D335-D906-D0EE-DFB3-C788FC0E3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157" y="2883540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4" name="object 206">
              <a:extLst>
                <a:ext uri="{FF2B5EF4-FFF2-40B4-BE49-F238E27FC236}">
                  <a16:creationId xmlns:a16="http://schemas.microsoft.com/office/drawing/2014/main" id="{5DF286C9-1C3D-2730-96D5-0A1DE943D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34" y="2821192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5" name="object 207">
              <a:extLst>
                <a:ext uri="{FF2B5EF4-FFF2-40B4-BE49-F238E27FC236}">
                  <a16:creationId xmlns:a16="http://schemas.microsoft.com/office/drawing/2014/main" id="{5646939B-0803-159B-5B3F-1AD11C5F0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514" y="2758844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6" name="object 208">
              <a:extLst>
                <a:ext uri="{FF2B5EF4-FFF2-40B4-BE49-F238E27FC236}">
                  <a16:creationId xmlns:a16="http://schemas.microsoft.com/office/drawing/2014/main" id="{D599F441-576F-9765-768E-6691781D2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290" y="2701692"/>
              <a:ext cx="41910" cy="57150"/>
            </a:xfrm>
            <a:custGeom>
              <a:avLst/>
              <a:gdLst>
                <a:gd name="T0" fmla="*/ 0 w 41910"/>
                <a:gd name="T1" fmla="*/ 57152 h 57150"/>
                <a:gd name="T2" fmla="*/ 41579 w 41910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7" name="object 209">
              <a:extLst>
                <a:ext uri="{FF2B5EF4-FFF2-40B4-BE49-F238E27FC236}">
                  <a16:creationId xmlns:a16="http://schemas.microsoft.com/office/drawing/2014/main" id="{0F723800-AEF3-AAA9-5F73-6530C4BE9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870" y="2639344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8" name="object 210">
              <a:extLst>
                <a:ext uri="{FF2B5EF4-FFF2-40B4-BE49-F238E27FC236}">
                  <a16:creationId xmlns:a16="http://schemas.microsoft.com/office/drawing/2014/main" id="{2F4330B1-B337-5B2E-2BAC-D3196B306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448" y="2587388"/>
              <a:ext cx="46990" cy="52069"/>
            </a:xfrm>
            <a:custGeom>
              <a:avLst/>
              <a:gdLst>
                <a:gd name="T0" fmla="*/ 0 w 46989"/>
                <a:gd name="T1" fmla="*/ 51956 h 52069"/>
                <a:gd name="T2" fmla="*/ 46779 w 4698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9" name="object 211">
              <a:extLst>
                <a:ext uri="{FF2B5EF4-FFF2-40B4-BE49-F238E27FC236}">
                  <a16:creationId xmlns:a16="http://schemas.microsoft.com/office/drawing/2014/main" id="{5D118FF7-E3D0-DEF3-4B6E-27BF0E63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225" y="2535431"/>
              <a:ext cx="41910" cy="52069"/>
            </a:xfrm>
            <a:custGeom>
              <a:avLst/>
              <a:gdLst>
                <a:gd name="T0" fmla="*/ 0 w 41910"/>
                <a:gd name="T1" fmla="*/ 51956 h 52069"/>
                <a:gd name="T2" fmla="*/ 41579 w 4191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0" name="object 212">
              <a:extLst>
                <a:ext uri="{FF2B5EF4-FFF2-40B4-BE49-F238E27FC236}">
                  <a16:creationId xmlns:a16="http://schemas.microsoft.com/office/drawing/2014/main" id="{E6E81A58-28C1-E2B8-B185-E0C8E495E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805" y="2483475"/>
              <a:ext cx="41910" cy="52069"/>
            </a:xfrm>
            <a:custGeom>
              <a:avLst/>
              <a:gdLst>
                <a:gd name="T0" fmla="*/ 0 w 41910"/>
                <a:gd name="T1" fmla="*/ 51956 h 52069"/>
                <a:gd name="T2" fmla="*/ 41579 w 4191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1" name="object 213">
              <a:extLst>
                <a:ext uri="{FF2B5EF4-FFF2-40B4-BE49-F238E27FC236}">
                  <a16:creationId xmlns:a16="http://schemas.microsoft.com/office/drawing/2014/main" id="{F038621C-3217-B8AE-2D07-7A38CDE7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384" y="2436714"/>
              <a:ext cx="46990" cy="46990"/>
            </a:xfrm>
            <a:custGeom>
              <a:avLst/>
              <a:gdLst>
                <a:gd name="T0" fmla="*/ 0 w 46989"/>
                <a:gd name="T1" fmla="*/ 46764 h 46989"/>
                <a:gd name="T2" fmla="*/ 46779 w 4698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2" name="object 214">
              <a:extLst>
                <a:ext uri="{FF2B5EF4-FFF2-40B4-BE49-F238E27FC236}">
                  <a16:creationId xmlns:a16="http://schemas.microsoft.com/office/drawing/2014/main" id="{A3CF4E36-86AF-3FE6-9DD3-7EC8AEDA2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161" y="2389954"/>
              <a:ext cx="41910" cy="46990"/>
            </a:xfrm>
            <a:custGeom>
              <a:avLst/>
              <a:gdLst>
                <a:gd name="T0" fmla="*/ 0 w 41910"/>
                <a:gd name="T1" fmla="*/ 46764 h 46989"/>
                <a:gd name="T2" fmla="*/ 41579 w 4191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3" name="object 215">
              <a:extLst>
                <a:ext uri="{FF2B5EF4-FFF2-40B4-BE49-F238E27FC236}">
                  <a16:creationId xmlns:a16="http://schemas.microsoft.com/office/drawing/2014/main" id="{BE84BD15-82D9-047D-A7A1-301E196E3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740" y="2348388"/>
              <a:ext cx="41910" cy="41910"/>
            </a:xfrm>
            <a:custGeom>
              <a:avLst/>
              <a:gdLst>
                <a:gd name="T0" fmla="*/ 0 w 41910"/>
                <a:gd name="T1" fmla="*/ 41565 h 41910"/>
                <a:gd name="T2" fmla="*/ 41579 w 4191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4" name="object 216">
              <a:extLst>
                <a:ext uri="{FF2B5EF4-FFF2-40B4-BE49-F238E27FC236}">
                  <a16:creationId xmlns:a16="http://schemas.microsoft.com/office/drawing/2014/main" id="{B55A9CA7-8CC6-1AE8-4DEB-80A7E4D3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19" y="2306823"/>
              <a:ext cx="46990" cy="41910"/>
            </a:xfrm>
            <a:custGeom>
              <a:avLst/>
              <a:gdLst>
                <a:gd name="T0" fmla="*/ 0 w 46989"/>
                <a:gd name="T1" fmla="*/ 41565 h 41910"/>
                <a:gd name="T2" fmla="*/ 46779 w 4698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5" name="object 217">
              <a:extLst>
                <a:ext uri="{FF2B5EF4-FFF2-40B4-BE49-F238E27FC236}">
                  <a16:creationId xmlns:a16="http://schemas.microsoft.com/office/drawing/2014/main" id="{9901C01B-9C5B-9C42-CCB8-1B2676AF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096" y="2270454"/>
              <a:ext cx="41910" cy="36830"/>
            </a:xfrm>
            <a:custGeom>
              <a:avLst/>
              <a:gdLst>
                <a:gd name="T0" fmla="*/ 0 w 41910"/>
                <a:gd name="T1" fmla="*/ 36369 h 36830"/>
                <a:gd name="T2" fmla="*/ 41579 w 41910"/>
                <a:gd name="T3" fmla="*/ 0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6" name="object 218">
              <a:extLst>
                <a:ext uri="{FF2B5EF4-FFF2-40B4-BE49-F238E27FC236}">
                  <a16:creationId xmlns:a16="http://schemas.microsoft.com/office/drawing/2014/main" id="{9CCC9A20-FA0A-32E7-A624-2F480A6D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675" y="2239280"/>
              <a:ext cx="41910" cy="31750"/>
            </a:xfrm>
            <a:custGeom>
              <a:avLst/>
              <a:gdLst>
                <a:gd name="T0" fmla="*/ 0 w 41910"/>
                <a:gd name="T1" fmla="*/ 31174 h 31750"/>
                <a:gd name="T2" fmla="*/ 41579 w 4191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7" name="object 219">
              <a:extLst>
                <a:ext uri="{FF2B5EF4-FFF2-40B4-BE49-F238E27FC236}">
                  <a16:creationId xmlns:a16="http://schemas.microsoft.com/office/drawing/2014/main" id="{6F4A9C71-9A4A-4E0F-7059-CEBE9659E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255" y="2208106"/>
              <a:ext cx="46990" cy="31750"/>
            </a:xfrm>
            <a:custGeom>
              <a:avLst/>
              <a:gdLst>
                <a:gd name="T0" fmla="*/ 0 w 46989"/>
                <a:gd name="T1" fmla="*/ 31174 h 31750"/>
                <a:gd name="T2" fmla="*/ 46779 w 4698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8" name="object 220">
              <a:extLst>
                <a:ext uri="{FF2B5EF4-FFF2-40B4-BE49-F238E27FC236}">
                  <a16:creationId xmlns:a16="http://schemas.microsoft.com/office/drawing/2014/main" id="{5AE165F8-28B0-7ADF-732D-BB7E74CF8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031" y="2182128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9" name="object 221">
              <a:extLst>
                <a:ext uri="{FF2B5EF4-FFF2-40B4-BE49-F238E27FC236}">
                  <a16:creationId xmlns:a16="http://schemas.microsoft.com/office/drawing/2014/main" id="{477A5CC1-80F3-42D7-008E-7748AEA9A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11" y="2156150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0" name="object 222">
              <a:extLst>
                <a:ext uri="{FF2B5EF4-FFF2-40B4-BE49-F238E27FC236}">
                  <a16:creationId xmlns:a16="http://schemas.microsoft.com/office/drawing/2014/main" id="{126630C4-215C-AC9C-4294-69C73C4D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190" y="2135368"/>
              <a:ext cx="46990" cy="20955"/>
            </a:xfrm>
            <a:custGeom>
              <a:avLst/>
              <a:gdLst>
                <a:gd name="T0" fmla="*/ 0 w 46989"/>
                <a:gd name="T1" fmla="*/ 20782 h 20955"/>
                <a:gd name="T2" fmla="*/ 46779 w 46989"/>
                <a:gd name="T3" fmla="*/ 0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5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1" name="object 223">
              <a:extLst>
                <a:ext uri="{FF2B5EF4-FFF2-40B4-BE49-F238E27FC236}">
                  <a16:creationId xmlns:a16="http://schemas.microsoft.com/office/drawing/2014/main" id="{C6FDFD3C-1D06-1C60-9764-62E3D0899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67" y="2119781"/>
              <a:ext cx="41910" cy="15875"/>
            </a:xfrm>
            <a:custGeom>
              <a:avLst/>
              <a:gdLst>
                <a:gd name="T0" fmla="*/ 0 w 41910"/>
                <a:gd name="T1" fmla="*/ 15587 h 15875"/>
                <a:gd name="T2" fmla="*/ 41579 w 41910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2" name="object 224">
              <a:extLst>
                <a:ext uri="{FF2B5EF4-FFF2-40B4-BE49-F238E27FC236}">
                  <a16:creationId xmlns:a16="http://schemas.microsoft.com/office/drawing/2014/main" id="{B837898D-6978-AC85-E103-73917F289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546" y="2109390"/>
              <a:ext cx="41910" cy="10795"/>
            </a:xfrm>
            <a:custGeom>
              <a:avLst/>
              <a:gdLst>
                <a:gd name="T0" fmla="*/ 0 w 41910"/>
                <a:gd name="T1" fmla="*/ 10394 h 10794"/>
                <a:gd name="T2" fmla="*/ 41579 w 4191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3" name="object 225">
              <a:extLst>
                <a:ext uri="{FF2B5EF4-FFF2-40B4-BE49-F238E27FC236}">
                  <a16:creationId xmlns:a16="http://schemas.microsoft.com/office/drawing/2014/main" id="{4BD83046-1D1E-4BA0-787B-53244D91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125" y="2098999"/>
              <a:ext cx="46990" cy="10795"/>
            </a:xfrm>
            <a:custGeom>
              <a:avLst/>
              <a:gdLst>
                <a:gd name="T0" fmla="*/ 0 w 46989"/>
                <a:gd name="T1" fmla="*/ 10394 h 10794"/>
                <a:gd name="T2" fmla="*/ 46779 w 46989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4" name="object 226">
              <a:extLst>
                <a:ext uri="{FF2B5EF4-FFF2-40B4-BE49-F238E27FC236}">
                  <a16:creationId xmlns:a16="http://schemas.microsoft.com/office/drawing/2014/main" id="{EA9A0432-F612-0B7F-D56C-A6392A8A4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902" y="2093804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5" name="object 227">
              <a:extLst>
                <a:ext uri="{FF2B5EF4-FFF2-40B4-BE49-F238E27FC236}">
                  <a16:creationId xmlns:a16="http://schemas.microsoft.com/office/drawing/2014/main" id="{6DDA0291-0ACF-1BB9-DF98-3A83C12A6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481" y="2093804"/>
              <a:ext cx="41910" cy="0"/>
            </a:xfrm>
            <a:custGeom>
              <a:avLst/>
              <a:gdLst>
                <a:gd name="T0" fmla="*/ 0 w 41910"/>
                <a:gd name="T1" fmla="*/ 41579 w 419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6" name="object 228">
              <a:extLst>
                <a:ext uri="{FF2B5EF4-FFF2-40B4-BE49-F238E27FC236}">
                  <a16:creationId xmlns:a16="http://schemas.microsoft.com/office/drawing/2014/main" id="{1C99F0E8-BDCF-B62C-A8D3-2EA2C32EA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061" y="2093805"/>
              <a:ext cx="46990" cy="0"/>
            </a:xfrm>
            <a:custGeom>
              <a:avLst/>
              <a:gdLst>
                <a:gd name="T0" fmla="*/ 0 w 46989"/>
                <a:gd name="T1" fmla="*/ 46779 w 4698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7" name="object 229">
              <a:extLst>
                <a:ext uri="{FF2B5EF4-FFF2-40B4-BE49-F238E27FC236}">
                  <a16:creationId xmlns:a16="http://schemas.microsoft.com/office/drawing/2014/main" id="{5ED01797-870C-097F-FC1D-502BDED74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838" y="2093805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8" name="object 230">
              <a:extLst>
                <a:ext uri="{FF2B5EF4-FFF2-40B4-BE49-F238E27FC236}">
                  <a16:creationId xmlns:a16="http://schemas.microsoft.com/office/drawing/2014/main" id="{F811352E-03DD-5053-0A3D-CDCF2300A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417" y="2099001"/>
              <a:ext cx="46990" cy="10795"/>
            </a:xfrm>
            <a:custGeom>
              <a:avLst/>
              <a:gdLst>
                <a:gd name="T0" fmla="*/ 0 w 46989"/>
                <a:gd name="T1" fmla="*/ 0 h 10794"/>
                <a:gd name="T2" fmla="*/ 46779 w 46989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9" name="object 231">
              <a:extLst>
                <a:ext uri="{FF2B5EF4-FFF2-40B4-BE49-F238E27FC236}">
                  <a16:creationId xmlns:a16="http://schemas.microsoft.com/office/drawing/2014/main" id="{9CD47520-91F6-FF34-7606-173BD22AB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194" y="2109393"/>
              <a:ext cx="41910" cy="10795"/>
            </a:xfrm>
            <a:custGeom>
              <a:avLst/>
              <a:gdLst>
                <a:gd name="T0" fmla="*/ 0 w 41910"/>
                <a:gd name="T1" fmla="*/ 0 h 10794"/>
                <a:gd name="T2" fmla="*/ 41579 w 41910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0" name="object 232">
              <a:extLst>
                <a:ext uri="{FF2B5EF4-FFF2-40B4-BE49-F238E27FC236}">
                  <a16:creationId xmlns:a16="http://schemas.microsoft.com/office/drawing/2014/main" id="{7B7A09AC-2978-E100-0879-F6DB988D5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773" y="2119785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1" name="object 233">
              <a:extLst>
                <a:ext uri="{FF2B5EF4-FFF2-40B4-BE49-F238E27FC236}">
                  <a16:creationId xmlns:a16="http://schemas.microsoft.com/office/drawing/2014/main" id="{9C2D6879-B003-75BB-1261-BCC0BF5E7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352" y="2135372"/>
              <a:ext cx="46990" cy="20955"/>
            </a:xfrm>
            <a:custGeom>
              <a:avLst/>
              <a:gdLst>
                <a:gd name="T0" fmla="*/ 0 w 46989"/>
                <a:gd name="T1" fmla="*/ 0 h 20955"/>
                <a:gd name="T2" fmla="*/ 46779 w 46989"/>
                <a:gd name="T3" fmla="*/ 20782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2" name="object 234">
              <a:extLst>
                <a:ext uri="{FF2B5EF4-FFF2-40B4-BE49-F238E27FC236}">
                  <a16:creationId xmlns:a16="http://schemas.microsoft.com/office/drawing/2014/main" id="{BFDD074B-B1B5-E4EF-8D4A-0EC68371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129" y="2156155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3" name="object 235">
              <a:extLst>
                <a:ext uri="{FF2B5EF4-FFF2-40B4-BE49-F238E27FC236}">
                  <a16:creationId xmlns:a16="http://schemas.microsoft.com/office/drawing/2014/main" id="{A94F2B13-A939-0119-1EBF-350F9BA4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708" y="2182134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4" name="object 236">
              <a:extLst>
                <a:ext uri="{FF2B5EF4-FFF2-40B4-BE49-F238E27FC236}">
                  <a16:creationId xmlns:a16="http://schemas.microsoft.com/office/drawing/2014/main" id="{E6A7D831-D30D-DA08-0271-B2BC63C60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288" y="2208113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5" name="object 237">
              <a:extLst>
                <a:ext uri="{FF2B5EF4-FFF2-40B4-BE49-F238E27FC236}">
                  <a16:creationId xmlns:a16="http://schemas.microsoft.com/office/drawing/2014/main" id="{46B64877-AFA1-2D6F-9D82-69C540AF8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064" y="2239288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6" name="object 238">
              <a:extLst>
                <a:ext uri="{FF2B5EF4-FFF2-40B4-BE49-F238E27FC236}">
                  <a16:creationId xmlns:a16="http://schemas.microsoft.com/office/drawing/2014/main" id="{113292C0-1978-5405-5A9E-38515FA6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644" y="2270462"/>
              <a:ext cx="41910" cy="36830"/>
            </a:xfrm>
            <a:custGeom>
              <a:avLst/>
              <a:gdLst>
                <a:gd name="T0" fmla="*/ 0 w 41910"/>
                <a:gd name="T1" fmla="*/ 0 h 36830"/>
                <a:gd name="T2" fmla="*/ 41579 w 41910"/>
                <a:gd name="T3" fmla="*/ 36369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7" name="object 239">
              <a:extLst>
                <a:ext uri="{FF2B5EF4-FFF2-40B4-BE49-F238E27FC236}">
                  <a16:creationId xmlns:a16="http://schemas.microsoft.com/office/drawing/2014/main" id="{9E350559-179C-97BE-3635-D07EAA30F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223" y="2306832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8" name="object 240">
              <a:extLst>
                <a:ext uri="{FF2B5EF4-FFF2-40B4-BE49-F238E27FC236}">
                  <a16:creationId xmlns:a16="http://schemas.microsoft.com/office/drawing/2014/main" id="{26735EF2-ED13-369E-5B22-2FEA0181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000" y="2348398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9" name="object 241">
              <a:extLst>
                <a:ext uri="{FF2B5EF4-FFF2-40B4-BE49-F238E27FC236}">
                  <a16:creationId xmlns:a16="http://schemas.microsoft.com/office/drawing/2014/main" id="{14BCDBAD-1E6F-91F2-C72D-B9BDF7A5C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579" y="2389964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0" name="object 242">
              <a:extLst>
                <a:ext uri="{FF2B5EF4-FFF2-40B4-BE49-F238E27FC236}">
                  <a16:creationId xmlns:a16="http://schemas.microsoft.com/office/drawing/2014/main" id="{5F483A57-CA6B-B03D-A710-8C1BD800B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158" y="2436725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1" name="object 243">
              <a:extLst>
                <a:ext uri="{FF2B5EF4-FFF2-40B4-BE49-F238E27FC236}">
                  <a16:creationId xmlns:a16="http://schemas.microsoft.com/office/drawing/2014/main" id="{8F20F11D-2DBF-FA15-7667-D8F6E66C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35" y="2483487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2" name="object 244">
              <a:extLst>
                <a:ext uri="{FF2B5EF4-FFF2-40B4-BE49-F238E27FC236}">
                  <a16:creationId xmlns:a16="http://schemas.microsoft.com/office/drawing/2014/main" id="{6A8D4DFC-3B61-A294-A832-115545B1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515" y="2535444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3" name="object 245">
              <a:extLst>
                <a:ext uri="{FF2B5EF4-FFF2-40B4-BE49-F238E27FC236}">
                  <a16:creationId xmlns:a16="http://schemas.microsoft.com/office/drawing/2014/main" id="{3A6E0EA0-A3DB-2EDB-BDE1-0B55A2C5A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094" y="2587402"/>
              <a:ext cx="46990" cy="52069"/>
            </a:xfrm>
            <a:custGeom>
              <a:avLst/>
              <a:gdLst>
                <a:gd name="T0" fmla="*/ 0 w 46989"/>
                <a:gd name="T1" fmla="*/ 0 h 52069"/>
                <a:gd name="T2" fmla="*/ 46779 w 46989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4" name="object 246">
              <a:extLst>
                <a:ext uri="{FF2B5EF4-FFF2-40B4-BE49-F238E27FC236}">
                  <a16:creationId xmlns:a16="http://schemas.microsoft.com/office/drawing/2014/main" id="{D3DF99D8-33C2-22F4-3AC2-EBCBEE6DF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71" y="2639359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5" name="object 247">
              <a:extLst>
                <a:ext uri="{FF2B5EF4-FFF2-40B4-BE49-F238E27FC236}">
                  <a16:creationId xmlns:a16="http://schemas.microsoft.com/office/drawing/2014/main" id="{5CE4A7F1-97A5-1A0B-16DA-9E7DFF2C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50" y="2701707"/>
              <a:ext cx="41910" cy="57150"/>
            </a:xfrm>
            <a:custGeom>
              <a:avLst/>
              <a:gdLst>
                <a:gd name="T0" fmla="*/ 0 w 41910"/>
                <a:gd name="T1" fmla="*/ 0 h 57150"/>
                <a:gd name="T2" fmla="*/ 41579 w 41910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0"/>
                  </a:moveTo>
                  <a:lnTo>
                    <a:pt x="41579" y="57152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6" name="object 248">
              <a:extLst>
                <a:ext uri="{FF2B5EF4-FFF2-40B4-BE49-F238E27FC236}">
                  <a16:creationId xmlns:a16="http://schemas.microsoft.com/office/drawing/2014/main" id="{20443CC6-DAE6-5E61-9564-779818952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029" y="2758860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7" name="object 249">
              <a:extLst>
                <a:ext uri="{FF2B5EF4-FFF2-40B4-BE49-F238E27FC236}">
                  <a16:creationId xmlns:a16="http://schemas.microsoft.com/office/drawing/2014/main" id="{ADCCAB12-61C4-C731-C786-14EB3D166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806" y="2821209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8" name="object 250">
              <a:extLst>
                <a:ext uri="{FF2B5EF4-FFF2-40B4-BE49-F238E27FC236}">
                  <a16:creationId xmlns:a16="http://schemas.microsoft.com/office/drawing/2014/main" id="{0AF49D00-F32A-A790-DA74-ADA86D023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385" y="2883558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9" name="object 251">
              <a:extLst>
                <a:ext uri="{FF2B5EF4-FFF2-40B4-BE49-F238E27FC236}">
                  <a16:creationId xmlns:a16="http://schemas.microsoft.com/office/drawing/2014/main" id="{1800934D-5983-4280-C6E5-8FF40F40F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965" y="2945906"/>
              <a:ext cx="46990" cy="67945"/>
            </a:xfrm>
            <a:custGeom>
              <a:avLst/>
              <a:gdLst>
                <a:gd name="T0" fmla="*/ 0 w 46989"/>
                <a:gd name="T1" fmla="*/ 0 h 67944"/>
                <a:gd name="T2" fmla="*/ 46779 w 4698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0" name="object 252">
              <a:extLst>
                <a:ext uri="{FF2B5EF4-FFF2-40B4-BE49-F238E27FC236}">
                  <a16:creationId xmlns:a16="http://schemas.microsoft.com/office/drawing/2014/main" id="{1E24F572-B2BE-F342-2C96-4DC350ED9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41" y="3013450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1" name="object 253">
              <a:extLst>
                <a:ext uri="{FF2B5EF4-FFF2-40B4-BE49-F238E27FC236}">
                  <a16:creationId xmlns:a16="http://schemas.microsoft.com/office/drawing/2014/main" id="{F70097B2-9AA2-496A-6BF2-72E07279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321" y="3080995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2" name="object 254">
              <a:extLst>
                <a:ext uri="{FF2B5EF4-FFF2-40B4-BE49-F238E27FC236}">
                  <a16:creationId xmlns:a16="http://schemas.microsoft.com/office/drawing/2014/main" id="{DEB9D977-352B-4C53-4B18-89ABC257E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900" y="3148539"/>
              <a:ext cx="46990" cy="67945"/>
            </a:xfrm>
            <a:custGeom>
              <a:avLst/>
              <a:gdLst>
                <a:gd name="T0" fmla="*/ 0 w 46989"/>
                <a:gd name="T1" fmla="*/ 0 h 67944"/>
                <a:gd name="T2" fmla="*/ 46779 w 4698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3" name="object 255">
              <a:extLst>
                <a:ext uri="{FF2B5EF4-FFF2-40B4-BE49-F238E27FC236}">
                  <a16:creationId xmlns:a16="http://schemas.microsoft.com/office/drawing/2014/main" id="{ECCA5146-2A2E-C26D-2838-9181B7864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677" y="3216083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4" name="object 256">
              <a:extLst>
                <a:ext uri="{FF2B5EF4-FFF2-40B4-BE49-F238E27FC236}">
                  <a16:creationId xmlns:a16="http://schemas.microsoft.com/office/drawing/2014/main" id="{37E750FA-D44A-53A4-4FF6-C8761D95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256" y="3288823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5" name="object 257">
              <a:extLst>
                <a:ext uri="{FF2B5EF4-FFF2-40B4-BE49-F238E27FC236}">
                  <a16:creationId xmlns:a16="http://schemas.microsoft.com/office/drawing/2014/main" id="{F3A1CD64-7E96-BF02-8288-A25CE086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033" y="3356368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6" name="object 258">
              <a:extLst>
                <a:ext uri="{FF2B5EF4-FFF2-40B4-BE49-F238E27FC236}">
                  <a16:creationId xmlns:a16="http://schemas.microsoft.com/office/drawing/2014/main" id="{1EBF0397-AA64-00FF-0A5D-CBDC790C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612" y="3423912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7" name="object 259">
              <a:extLst>
                <a:ext uri="{FF2B5EF4-FFF2-40B4-BE49-F238E27FC236}">
                  <a16:creationId xmlns:a16="http://schemas.microsoft.com/office/drawing/2014/main" id="{5F0ADE6F-8901-5716-0805-47CEDD39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192" y="3496652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8" name="object 260">
              <a:extLst>
                <a:ext uri="{FF2B5EF4-FFF2-40B4-BE49-F238E27FC236}">
                  <a16:creationId xmlns:a16="http://schemas.microsoft.com/office/drawing/2014/main" id="{61C8EBEC-5B99-3AD6-5960-D7ED8A1EF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968" y="3564196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9" name="object 261">
              <a:extLst>
                <a:ext uri="{FF2B5EF4-FFF2-40B4-BE49-F238E27FC236}">
                  <a16:creationId xmlns:a16="http://schemas.microsoft.com/office/drawing/2014/main" id="{B46F2C6F-ABFD-1DF9-B530-6E5087E6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48" y="3636936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0" name="object 262">
              <a:extLst>
                <a:ext uri="{FF2B5EF4-FFF2-40B4-BE49-F238E27FC236}">
                  <a16:creationId xmlns:a16="http://schemas.microsoft.com/office/drawing/2014/main" id="{2A83F469-955D-67A0-14E3-6578395B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127" y="3704481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1" name="object 263">
              <a:extLst>
                <a:ext uri="{FF2B5EF4-FFF2-40B4-BE49-F238E27FC236}">
                  <a16:creationId xmlns:a16="http://schemas.microsoft.com/office/drawing/2014/main" id="{CB442E90-393A-1514-D781-B1D16703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904" y="3772025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2" name="object 264">
              <a:extLst>
                <a:ext uri="{FF2B5EF4-FFF2-40B4-BE49-F238E27FC236}">
                  <a16:creationId xmlns:a16="http://schemas.microsoft.com/office/drawing/2014/main" id="{0571F955-DE03-1F56-BE8C-D99CA9BA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483" y="3839569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3" name="object 265">
              <a:extLst>
                <a:ext uri="{FF2B5EF4-FFF2-40B4-BE49-F238E27FC236}">
                  <a16:creationId xmlns:a16="http://schemas.microsoft.com/office/drawing/2014/main" id="{D31CD9CF-87E1-A4C3-86DF-FEDCDA4AD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62" y="3907113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4" name="object 266">
              <a:extLst>
                <a:ext uri="{FF2B5EF4-FFF2-40B4-BE49-F238E27FC236}">
                  <a16:creationId xmlns:a16="http://schemas.microsoft.com/office/drawing/2014/main" id="{9CD8F1BD-6C6D-45B1-7F3B-8E2CD2809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839" y="3969462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5" name="object 267">
              <a:extLst>
                <a:ext uri="{FF2B5EF4-FFF2-40B4-BE49-F238E27FC236}">
                  <a16:creationId xmlns:a16="http://schemas.microsoft.com/office/drawing/2014/main" id="{0A97380F-3291-6270-C759-051F59EFF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418" y="4031811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6" name="object 268">
              <a:extLst>
                <a:ext uri="{FF2B5EF4-FFF2-40B4-BE49-F238E27FC236}">
                  <a16:creationId xmlns:a16="http://schemas.microsoft.com/office/drawing/2014/main" id="{13D4A8F3-B14D-B27D-9E9A-6AD60411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998" y="4094159"/>
              <a:ext cx="46990" cy="57150"/>
            </a:xfrm>
            <a:custGeom>
              <a:avLst/>
              <a:gdLst>
                <a:gd name="T0" fmla="*/ 0 w 46989"/>
                <a:gd name="T1" fmla="*/ 0 h 57150"/>
                <a:gd name="T2" fmla="*/ 46779 w 46989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7" name="object 269">
              <a:extLst>
                <a:ext uri="{FF2B5EF4-FFF2-40B4-BE49-F238E27FC236}">
                  <a16:creationId xmlns:a16="http://schemas.microsoft.com/office/drawing/2014/main" id="{3611360A-847A-4B98-94DB-1553F79EF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74" y="4151312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8" name="object 270">
              <a:extLst>
                <a:ext uri="{FF2B5EF4-FFF2-40B4-BE49-F238E27FC236}">
                  <a16:creationId xmlns:a16="http://schemas.microsoft.com/office/drawing/2014/main" id="{01013D28-DB7D-9D52-9407-A1E330C94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354" y="4213661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9" name="object 271">
              <a:extLst>
                <a:ext uri="{FF2B5EF4-FFF2-40B4-BE49-F238E27FC236}">
                  <a16:creationId xmlns:a16="http://schemas.microsoft.com/office/drawing/2014/main" id="{22FDD891-5660-DC20-917B-7035F4A0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933" y="4265618"/>
              <a:ext cx="46990" cy="52069"/>
            </a:xfrm>
            <a:custGeom>
              <a:avLst/>
              <a:gdLst>
                <a:gd name="T0" fmla="*/ 0 w 46989"/>
                <a:gd name="T1" fmla="*/ 0 h 52070"/>
                <a:gd name="T2" fmla="*/ 46779 w 46989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0" name="object 272">
              <a:extLst>
                <a:ext uri="{FF2B5EF4-FFF2-40B4-BE49-F238E27FC236}">
                  <a16:creationId xmlns:a16="http://schemas.microsoft.com/office/drawing/2014/main" id="{12B3AF90-3F87-D415-8E41-9C58C953B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10" y="4317575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1" name="object 273">
              <a:extLst>
                <a:ext uri="{FF2B5EF4-FFF2-40B4-BE49-F238E27FC236}">
                  <a16:creationId xmlns:a16="http://schemas.microsoft.com/office/drawing/2014/main" id="{DCD9BBD4-BB33-9E4D-6644-1777AB409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89" y="4369533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2" name="object 274">
              <a:extLst>
                <a:ext uri="{FF2B5EF4-FFF2-40B4-BE49-F238E27FC236}">
                  <a16:creationId xmlns:a16="http://schemas.microsoft.com/office/drawing/2014/main" id="{E95C23E0-1EAA-E233-1FA0-A4568842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869" y="4416294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3" name="object 275">
              <a:extLst>
                <a:ext uri="{FF2B5EF4-FFF2-40B4-BE49-F238E27FC236}">
                  <a16:creationId xmlns:a16="http://schemas.microsoft.com/office/drawing/2014/main" id="{FC4A477D-363A-4EAB-A6D0-E3FD30692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645" y="4463056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4" name="object 276">
              <a:extLst>
                <a:ext uri="{FF2B5EF4-FFF2-40B4-BE49-F238E27FC236}">
                  <a16:creationId xmlns:a16="http://schemas.microsoft.com/office/drawing/2014/main" id="{7827E2B6-12B5-E566-1092-DC5413952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225" y="4504621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5" name="object 277">
              <a:extLst>
                <a:ext uri="{FF2B5EF4-FFF2-40B4-BE49-F238E27FC236}">
                  <a16:creationId xmlns:a16="http://schemas.microsoft.com/office/drawing/2014/main" id="{2F32C390-78D8-182B-3FDB-FB0DDD5B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04" y="4546187"/>
              <a:ext cx="46990" cy="36830"/>
            </a:xfrm>
            <a:custGeom>
              <a:avLst/>
              <a:gdLst>
                <a:gd name="T0" fmla="*/ 0 w 46989"/>
                <a:gd name="T1" fmla="*/ 0 h 36829"/>
                <a:gd name="T2" fmla="*/ 46779 w 46989"/>
                <a:gd name="T3" fmla="*/ 36372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6829">
                  <a:moveTo>
                    <a:pt x="0" y="0"/>
                  </a:moveTo>
                  <a:lnTo>
                    <a:pt x="46776" y="36369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6" name="object 278">
              <a:extLst>
                <a:ext uri="{FF2B5EF4-FFF2-40B4-BE49-F238E27FC236}">
                  <a16:creationId xmlns:a16="http://schemas.microsoft.com/office/drawing/2014/main" id="{6E21DBF0-48BE-527D-21F0-E1F59F27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65" y="2270477"/>
              <a:ext cx="46990" cy="36830"/>
            </a:xfrm>
            <a:custGeom>
              <a:avLst/>
              <a:gdLst>
                <a:gd name="T0" fmla="*/ 0 w 46990"/>
                <a:gd name="T1" fmla="*/ 0 h 36830"/>
                <a:gd name="T2" fmla="*/ 46776 w 46990"/>
                <a:gd name="T3" fmla="*/ 36369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36830">
                  <a:moveTo>
                    <a:pt x="0" y="0"/>
                  </a:moveTo>
                  <a:lnTo>
                    <a:pt x="46776" y="36369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7" name="object 279">
              <a:extLst>
                <a:ext uri="{FF2B5EF4-FFF2-40B4-BE49-F238E27FC236}">
                  <a16:creationId xmlns:a16="http://schemas.microsoft.com/office/drawing/2014/main" id="{70FE1312-9654-0C99-602D-C4DE74009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41" y="2306848"/>
              <a:ext cx="41910" cy="41910"/>
            </a:xfrm>
            <a:custGeom>
              <a:avLst/>
              <a:gdLst>
                <a:gd name="T0" fmla="*/ 0 w 41909"/>
                <a:gd name="T1" fmla="*/ 0 h 41910"/>
                <a:gd name="T2" fmla="*/ 41582 w 4190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8" name="object 280">
              <a:extLst>
                <a:ext uri="{FF2B5EF4-FFF2-40B4-BE49-F238E27FC236}">
                  <a16:creationId xmlns:a16="http://schemas.microsoft.com/office/drawing/2014/main" id="{8E9AF295-DC34-2A85-97B2-2F65EDE7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21" y="2348414"/>
              <a:ext cx="41910" cy="41910"/>
            </a:xfrm>
            <a:custGeom>
              <a:avLst/>
              <a:gdLst>
                <a:gd name="T0" fmla="*/ 0 w 41909"/>
                <a:gd name="T1" fmla="*/ 0 h 41910"/>
                <a:gd name="T2" fmla="*/ 41582 w 4190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9" name="object 281">
              <a:extLst>
                <a:ext uri="{FF2B5EF4-FFF2-40B4-BE49-F238E27FC236}">
                  <a16:creationId xmlns:a16="http://schemas.microsoft.com/office/drawing/2014/main" id="{8BA4EFB0-48E9-2D96-D2DF-123B3782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00" y="2389979"/>
              <a:ext cx="46990" cy="46990"/>
            </a:xfrm>
            <a:custGeom>
              <a:avLst/>
              <a:gdLst>
                <a:gd name="T0" fmla="*/ 0 w 46990"/>
                <a:gd name="T1" fmla="*/ 0 h 46989"/>
                <a:gd name="T2" fmla="*/ 46776 w 4699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0" name="object 282">
              <a:extLst>
                <a:ext uri="{FF2B5EF4-FFF2-40B4-BE49-F238E27FC236}">
                  <a16:creationId xmlns:a16="http://schemas.microsoft.com/office/drawing/2014/main" id="{DBE2EA7D-780F-1912-7F95-4D571EF9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77" y="2436741"/>
              <a:ext cx="41910" cy="46990"/>
            </a:xfrm>
            <a:custGeom>
              <a:avLst/>
              <a:gdLst>
                <a:gd name="T0" fmla="*/ 0 w 41909"/>
                <a:gd name="T1" fmla="*/ 0 h 46989"/>
                <a:gd name="T2" fmla="*/ 41582 w 4190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1" name="object 283">
              <a:extLst>
                <a:ext uri="{FF2B5EF4-FFF2-40B4-BE49-F238E27FC236}">
                  <a16:creationId xmlns:a16="http://schemas.microsoft.com/office/drawing/2014/main" id="{05AFFD7F-0631-BBE8-696A-6708733E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56" y="2483503"/>
              <a:ext cx="41910" cy="52069"/>
            </a:xfrm>
            <a:custGeom>
              <a:avLst/>
              <a:gdLst>
                <a:gd name="T0" fmla="*/ 0 w 41909"/>
                <a:gd name="T1" fmla="*/ 0 h 52069"/>
                <a:gd name="T2" fmla="*/ 41582 w 41909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2" name="object 284">
              <a:extLst>
                <a:ext uri="{FF2B5EF4-FFF2-40B4-BE49-F238E27FC236}">
                  <a16:creationId xmlns:a16="http://schemas.microsoft.com/office/drawing/2014/main" id="{60FC6F28-5A32-0F18-F9B2-8BE53E259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35" y="2535460"/>
              <a:ext cx="46990" cy="52069"/>
            </a:xfrm>
            <a:custGeom>
              <a:avLst/>
              <a:gdLst>
                <a:gd name="T0" fmla="*/ 0 w 46990"/>
                <a:gd name="T1" fmla="*/ 0 h 52069"/>
                <a:gd name="T2" fmla="*/ 46776 w 4699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3" name="object 285">
              <a:extLst>
                <a:ext uri="{FF2B5EF4-FFF2-40B4-BE49-F238E27FC236}">
                  <a16:creationId xmlns:a16="http://schemas.microsoft.com/office/drawing/2014/main" id="{4C5E6DA7-65BA-8598-3CA0-89CC567FD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12" y="2587417"/>
              <a:ext cx="41910" cy="52069"/>
            </a:xfrm>
            <a:custGeom>
              <a:avLst/>
              <a:gdLst>
                <a:gd name="T0" fmla="*/ 0 w 41909"/>
                <a:gd name="T1" fmla="*/ 0 h 52069"/>
                <a:gd name="T2" fmla="*/ 41582 w 41909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4" name="object 286">
              <a:extLst>
                <a:ext uri="{FF2B5EF4-FFF2-40B4-BE49-F238E27FC236}">
                  <a16:creationId xmlns:a16="http://schemas.microsoft.com/office/drawing/2014/main" id="{B6F815EF-4BF0-1ADF-7C45-7A852B7B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92" y="2639374"/>
              <a:ext cx="41910" cy="62865"/>
            </a:xfrm>
            <a:custGeom>
              <a:avLst/>
              <a:gdLst>
                <a:gd name="T0" fmla="*/ 0 w 41909"/>
                <a:gd name="T1" fmla="*/ 0 h 62864"/>
                <a:gd name="T2" fmla="*/ 41582 w 4190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5" name="object 287">
              <a:extLst>
                <a:ext uri="{FF2B5EF4-FFF2-40B4-BE49-F238E27FC236}">
                  <a16:creationId xmlns:a16="http://schemas.microsoft.com/office/drawing/2014/main" id="{3D9B9D0B-60F2-7F7C-08B9-EDD0A6586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71" y="2701723"/>
              <a:ext cx="46990" cy="57150"/>
            </a:xfrm>
            <a:custGeom>
              <a:avLst/>
              <a:gdLst>
                <a:gd name="T0" fmla="*/ 0 w 46990"/>
                <a:gd name="T1" fmla="*/ 0 h 57150"/>
                <a:gd name="T2" fmla="*/ 46776 w 46990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6" name="object 288">
              <a:extLst>
                <a:ext uri="{FF2B5EF4-FFF2-40B4-BE49-F238E27FC236}">
                  <a16:creationId xmlns:a16="http://schemas.microsoft.com/office/drawing/2014/main" id="{635B2FCC-97CF-16D7-5289-B3E830372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48" y="2758876"/>
              <a:ext cx="41910" cy="62865"/>
            </a:xfrm>
            <a:custGeom>
              <a:avLst/>
              <a:gdLst>
                <a:gd name="T0" fmla="*/ 0 w 41909"/>
                <a:gd name="T1" fmla="*/ 0 h 62864"/>
                <a:gd name="T2" fmla="*/ 41582 w 4190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7" name="object 289">
              <a:extLst>
                <a:ext uri="{FF2B5EF4-FFF2-40B4-BE49-F238E27FC236}">
                  <a16:creationId xmlns:a16="http://schemas.microsoft.com/office/drawing/2014/main" id="{224BF40D-378E-D4C4-20D0-C74620A12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27" y="2821224"/>
              <a:ext cx="41910" cy="62865"/>
            </a:xfrm>
            <a:custGeom>
              <a:avLst/>
              <a:gdLst>
                <a:gd name="T0" fmla="*/ 0 w 41909"/>
                <a:gd name="T1" fmla="*/ 0 h 62864"/>
                <a:gd name="T2" fmla="*/ 41582 w 4190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8" name="object 290">
              <a:extLst>
                <a:ext uri="{FF2B5EF4-FFF2-40B4-BE49-F238E27FC236}">
                  <a16:creationId xmlns:a16="http://schemas.microsoft.com/office/drawing/2014/main" id="{3752C2FB-B1AC-674F-45FF-E1BD88AE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506" y="2883573"/>
              <a:ext cx="46990" cy="62865"/>
            </a:xfrm>
            <a:custGeom>
              <a:avLst/>
              <a:gdLst>
                <a:gd name="T0" fmla="*/ 0 w 46990"/>
                <a:gd name="T1" fmla="*/ 0 h 62864"/>
                <a:gd name="T2" fmla="*/ 46776 w 4699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9" name="object 291">
              <a:extLst>
                <a:ext uri="{FF2B5EF4-FFF2-40B4-BE49-F238E27FC236}">
                  <a16:creationId xmlns:a16="http://schemas.microsoft.com/office/drawing/2014/main" id="{BBB59775-93F9-1309-FBD3-492DEAB12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83" y="2945922"/>
              <a:ext cx="41910" cy="67945"/>
            </a:xfrm>
            <a:custGeom>
              <a:avLst/>
              <a:gdLst>
                <a:gd name="T0" fmla="*/ 0 w 41909"/>
                <a:gd name="T1" fmla="*/ 0 h 67944"/>
                <a:gd name="T2" fmla="*/ 41582 w 4190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0" name="object 292">
              <a:extLst>
                <a:ext uri="{FF2B5EF4-FFF2-40B4-BE49-F238E27FC236}">
                  <a16:creationId xmlns:a16="http://schemas.microsoft.com/office/drawing/2014/main" id="{A25904D6-6113-F00B-69F6-EA85FA9B1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62" y="3013466"/>
              <a:ext cx="41910" cy="67945"/>
            </a:xfrm>
            <a:custGeom>
              <a:avLst/>
              <a:gdLst>
                <a:gd name="T0" fmla="*/ 0 w 41909"/>
                <a:gd name="T1" fmla="*/ 0 h 67944"/>
                <a:gd name="T2" fmla="*/ 41582 w 4190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1" name="object 293">
              <a:extLst>
                <a:ext uri="{FF2B5EF4-FFF2-40B4-BE49-F238E27FC236}">
                  <a16:creationId xmlns:a16="http://schemas.microsoft.com/office/drawing/2014/main" id="{C8E0B598-E2B1-C302-CFE9-0C0A4178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42" y="3081010"/>
              <a:ext cx="46990" cy="67945"/>
            </a:xfrm>
            <a:custGeom>
              <a:avLst/>
              <a:gdLst>
                <a:gd name="T0" fmla="*/ 0 w 46990"/>
                <a:gd name="T1" fmla="*/ 0 h 67944"/>
                <a:gd name="T2" fmla="*/ 46776 w 4699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2" name="object 294">
              <a:extLst>
                <a:ext uri="{FF2B5EF4-FFF2-40B4-BE49-F238E27FC236}">
                  <a16:creationId xmlns:a16="http://schemas.microsoft.com/office/drawing/2014/main" id="{F4685979-5939-460F-FA9D-53166F7FF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18" y="3148555"/>
              <a:ext cx="41910" cy="67945"/>
            </a:xfrm>
            <a:custGeom>
              <a:avLst/>
              <a:gdLst>
                <a:gd name="T0" fmla="*/ 0 w 41909"/>
                <a:gd name="T1" fmla="*/ 0 h 67944"/>
                <a:gd name="T2" fmla="*/ 41582 w 4190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3" name="object 295">
              <a:extLst>
                <a:ext uri="{FF2B5EF4-FFF2-40B4-BE49-F238E27FC236}">
                  <a16:creationId xmlns:a16="http://schemas.microsoft.com/office/drawing/2014/main" id="{D6DAC764-82C7-8B47-4072-8DA3124FF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98" y="3216099"/>
              <a:ext cx="41910" cy="73025"/>
            </a:xfrm>
            <a:custGeom>
              <a:avLst/>
              <a:gdLst>
                <a:gd name="T0" fmla="*/ 0 w 41909"/>
                <a:gd name="T1" fmla="*/ 0 h 73025"/>
                <a:gd name="T2" fmla="*/ 41582 w 41909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4" name="object 296">
              <a:extLst>
                <a:ext uri="{FF2B5EF4-FFF2-40B4-BE49-F238E27FC236}">
                  <a16:creationId xmlns:a16="http://schemas.microsoft.com/office/drawing/2014/main" id="{6EC1029A-5BF0-2AE5-F37B-0411957B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377" y="3288839"/>
              <a:ext cx="46990" cy="67945"/>
            </a:xfrm>
            <a:custGeom>
              <a:avLst/>
              <a:gdLst>
                <a:gd name="T0" fmla="*/ 0 w 46990"/>
                <a:gd name="T1" fmla="*/ 0 h 67945"/>
                <a:gd name="T2" fmla="*/ 46776 w 4699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5" name="object 297">
              <a:extLst>
                <a:ext uri="{FF2B5EF4-FFF2-40B4-BE49-F238E27FC236}">
                  <a16:creationId xmlns:a16="http://schemas.microsoft.com/office/drawing/2014/main" id="{EC006159-5361-9E49-CDDD-9359844E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54" y="3356383"/>
              <a:ext cx="41910" cy="73025"/>
            </a:xfrm>
            <a:custGeom>
              <a:avLst/>
              <a:gdLst>
                <a:gd name="T0" fmla="*/ 0 w 41909"/>
                <a:gd name="T1" fmla="*/ 0 h 73025"/>
                <a:gd name="T2" fmla="*/ 41582 w 41909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6" name="object 298">
              <a:extLst>
                <a:ext uri="{FF2B5EF4-FFF2-40B4-BE49-F238E27FC236}">
                  <a16:creationId xmlns:a16="http://schemas.microsoft.com/office/drawing/2014/main" id="{500C3FFB-9AD5-1F54-A606-950BD58B3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33" y="3429123"/>
              <a:ext cx="41910" cy="67945"/>
            </a:xfrm>
            <a:custGeom>
              <a:avLst/>
              <a:gdLst>
                <a:gd name="T0" fmla="*/ 0 w 41909"/>
                <a:gd name="T1" fmla="*/ 0 h 67945"/>
                <a:gd name="T2" fmla="*/ 41582 w 4190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7" name="object 299">
              <a:extLst>
                <a:ext uri="{FF2B5EF4-FFF2-40B4-BE49-F238E27FC236}">
                  <a16:creationId xmlns:a16="http://schemas.microsoft.com/office/drawing/2014/main" id="{2D6A122D-D399-09E9-BE22-3EB8C5B4A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312" y="3496667"/>
              <a:ext cx="46990" cy="67945"/>
            </a:xfrm>
            <a:custGeom>
              <a:avLst/>
              <a:gdLst>
                <a:gd name="T0" fmla="*/ 0 w 46990"/>
                <a:gd name="T1" fmla="*/ 0 h 67945"/>
                <a:gd name="T2" fmla="*/ 46776 w 4699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8" name="object 300">
              <a:extLst>
                <a:ext uri="{FF2B5EF4-FFF2-40B4-BE49-F238E27FC236}">
                  <a16:creationId xmlns:a16="http://schemas.microsoft.com/office/drawing/2014/main" id="{961AB0C4-C495-6CB2-C99C-1FDB3F4F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089" y="3564212"/>
              <a:ext cx="41910" cy="73025"/>
            </a:xfrm>
            <a:custGeom>
              <a:avLst/>
              <a:gdLst>
                <a:gd name="T0" fmla="*/ 0 w 41909"/>
                <a:gd name="T1" fmla="*/ 0 h 73025"/>
                <a:gd name="T2" fmla="*/ 41582 w 41909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9" name="object 301">
              <a:extLst>
                <a:ext uri="{FF2B5EF4-FFF2-40B4-BE49-F238E27FC236}">
                  <a16:creationId xmlns:a16="http://schemas.microsoft.com/office/drawing/2014/main" id="{D9EEDDDC-C99C-226F-FFFD-720B6B1E8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669" y="3636952"/>
              <a:ext cx="46990" cy="67945"/>
            </a:xfrm>
            <a:custGeom>
              <a:avLst/>
              <a:gdLst>
                <a:gd name="T0" fmla="*/ 0 w 46990"/>
                <a:gd name="T1" fmla="*/ 0 h 67945"/>
                <a:gd name="T2" fmla="*/ 46776 w 4699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0" name="object 302">
              <a:extLst>
                <a:ext uri="{FF2B5EF4-FFF2-40B4-BE49-F238E27FC236}">
                  <a16:creationId xmlns:a16="http://schemas.microsoft.com/office/drawing/2014/main" id="{0BCF279A-1BDD-4A1E-F863-6854FD4CB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445" y="3704496"/>
              <a:ext cx="41910" cy="67945"/>
            </a:xfrm>
            <a:custGeom>
              <a:avLst/>
              <a:gdLst>
                <a:gd name="T0" fmla="*/ 0 w 41909"/>
                <a:gd name="T1" fmla="*/ 0 h 67945"/>
                <a:gd name="T2" fmla="*/ 41582 w 4190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1" name="object 303">
              <a:extLst>
                <a:ext uri="{FF2B5EF4-FFF2-40B4-BE49-F238E27FC236}">
                  <a16:creationId xmlns:a16="http://schemas.microsoft.com/office/drawing/2014/main" id="{5596C3DF-24A3-7A3B-00E5-A3610DF5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025" y="3772040"/>
              <a:ext cx="41910" cy="67945"/>
            </a:xfrm>
            <a:custGeom>
              <a:avLst/>
              <a:gdLst>
                <a:gd name="T0" fmla="*/ 0 w 41909"/>
                <a:gd name="T1" fmla="*/ 0 h 67945"/>
                <a:gd name="T2" fmla="*/ 41582 w 4190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2" name="object 304">
              <a:extLst>
                <a:ext uri="{FF2B5EF4-FFF2-40B4-BE49-F238E27FC236}">
                  <a16:creationId xmlns:a16="http://schemas.microsoft.com/office/drawing/2014/main" id="{C0FCF1F5-0F0A-8A4F-4617-39109C041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604" y="3839585"/>
              <a:ext cx="46990" cy="67945"/>
            </a:xfrm>
            <a:custGeom>
              <a:avLst/>
              <a:gdLst>
                <a:gd name="T0" fmla="*/ 0 w 46990"/>
                <a:gd name="T1" fmla="*/ 0 h 67945"/>
                <a:gd name="T2" fmla="*/ 46776 w 4699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3" name="object 305">
              <a:extLst>
                <a:ext uri="{FF2B5EF4-FFF2-40B4-BE49-F238E27FC236}">
                  <a16:creationId xmlns:a16="http://schemas.microsoft.com/office/drawing/2014/main" id="{35D1E233-AA99-DE65-6700-8BD42C9AC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81" y="3907129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4" name="object 306">
              <a:extLst>
                <a:ext uri="{FF2B5EF4-FFF2-40B4-BE49-F238E27FC236}">
                  <a16:creationId xmlns:a16="http://schemas.microsoft.com/office/drawing/2014/main" id="{1DB5DA3E-7CEE-091F-59EB-E25D4A49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960" y="3969478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5" name="object 307">
              <a:extLst>
                <a:ext uri="{FF2B5EF4-FFF2-40B4-BE49-F238E27FC236}">
                  <a16:creationId xmlns:a16="http://schemas.microsoft.com/office/drawing/2014/main" id="{4016E99F-EE6F-63EB-C045-257480738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539" y="4031826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6" name="object 308">
              <a:extLst>
                <a:ext uri="{FF2B5EF4-FFF2-40B4-BE49-F238E27FC236}">
                  <a16:creationId xmlns:a16="http://schemas.microsoft.com/office/drawing/2014/main" id="{C47DE31B-DB88-4BA0-F92A-2CB8D5F11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316" y="4094175"/>
              <a:ext cx="41910" cy="57150"/>
            </a:xfrm>
            <a:custGeom>
              <a:avLst/>
              <a:gdLst>
                <a:gd name="T0" fmla="*/ 0 w 41910"/>
                <a:gd name="T1" fmla="*/ 0 h 57150"/>
                <a:gd name="T2" fmla="*/ 41579 w 41910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0"/>
                  </a:moveTo>
                  <a:lnTo>
                    <a:pt x="41579" y="57152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7" name="object 309">
              <a:extLst>
                <a:ext uri="{FF2B5EF4-FFF2-40B4-BE49-F238E27FC236}">
                  <a16:creationId xmlns:a16="http://schemas.microsoft.com/office/drawing/2014/main" id="{FEFEB8E3-AD5A-02AD-A38B-3DABD5E42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895" y="4151328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8" name="object 310">
              <a:extLst>
                <a:ext uri="{FF2B5EF4-FFF2-40B4-BE49-F238E27FC236}">
                  <a16:creationId xmlns:a16="http://schemas.microsoft.com/office/drawing/2014/main" id="{07D8F43A-B00B-61BF-3953-7CABA0A96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475" y="4213676"/>
              <a:ext cx="46990" cy="52069"/>
            </a:xfrm>
            <a:custGeom>
              <a:avLst/>
              <a:gdLst>
                <a:gd name="T0" fmla="*/ 0 w 46989"/>
                <a:gd name="T1" fmla="*/ 0 h 52070"/>
                <a:gd name="T2" fmla="*/ 46779 w 46989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9" name="object 311">
              <a:extLst>
                <a:ext uri="{FF2B5EF4-FFF2-40B4-BE49-F238E27FC236}">
                  <a16:creationId xmlns:a16="http://schemas.microsoft.com/office/drawing/2014/main" id="{E1000D41-E474-9B5F-5E56-164D311E0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252" y="4265634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0" name="object 312">
              <a:extLst>
                <a:ext uri="{FF2B5EF4-FFF2-40B4-BE49-F238E27FC236}">
                  <a16:creationId xmlns:a16="http://schemas.microsoft.com/office/drawing/2014/main" id="{822C4F69-92C4-83FD-13A6-1F23B4469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831" y="4317591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1" name="object 313">
              <a:extLst>
                <a:ext uri="{FF2B5EF4-FFF2-40B4-BE49-F238E27FC236}">
                  <a16:creationId xmlns:a16="http://schemas.microsoft.com/office/drawing/2014/main" id="{344D35A6-1017-D1EE-97EF-C32089A76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10" y="4369548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2" name="object 314">
              <a:extLst>
                <a:ext uri="{FF2B5EF4-FFF2-40B4-BE49-F238E27FC236}">
                  <a16:creationId xmlns:a16="http://schemas.microsoft.com/office/drawing/2014/main" id="{29C6CE43-F868-6AF7-DC18-2051F6453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187" y="4416310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3" name="object 315">
              <a:extLst>
                <a:ext uri="{FF2B5EF4-FFF2-40B4-BE49-F238E27FC236}">
                  <a16:creationId xmlns:a16="http://schemas.microsoft.com/office/drawing/2014/main" id="{B281E04F-B48F-B8F6-CB87-608E5D69E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766" y="4463071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4" name="object 316">
              <a:extLst>
                <a:ext uri="{FF2B5EF4-FFF2-40B4-BE49-F238E27FC236}">
                  <a16:creationId xmlns:a16="http://schemas.microsoft.com/office/drawing/2014/main" id="{8647BFE6-6934-BF8A-EE23-4BA365D45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346" y="4504637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5" name="object 317">
              <a:extLst>
                <a:ext uri="{FF2B5EF4-FFF2-40B4-BE49-F238E27FC236}">
                  <a16:creationId xmlns:a16="http://schemas.microsoft.com/office/drawing/2014/main" id="{691DC7D0-E6F9-14BE-AFC9-9C80D07FB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122" y="4546203"/>
              <a:ext cx="41910" cy="36830"/>
            </a:xfrm>
            <a:custGeom>
              <a:avLst/>
              <a:gdLst>
                <a:gd name="T0" fmla="*/ 0 w 41910"/>
                <a:gd name="T1" fmla="*/ 0 h 36829"/>
                <a:gd name="T2" fmla="*/ 41579 w 41910"/>
                <a:gd name="T3" fmla="*/ 36372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6" name="object 318">
              <a:extLst>
                <a:ext uri="{FF2B5EF4-FFF2-40B4-BE49-F238E27FC236}">
                  <a16:creationId xmlns:a16="http://schemas.microsoft.com/office/drawing/2014/main" id="{52B63D6E-1974-FF38-2411-DEBF18328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02" y="4582573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7" name="object 319">
              <a:extLst>
                <a:ext uri="{FF2B5EF4-FFF2-40B4-BE49-F238E27FC236}">
                  <a16:creationId xmlns:a16="http://schemas.microsoft.com/office/drawing/2014/main" id="{76E1B018-91BB-7CEA-233D-DEC7584F3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281" y="4613748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8" name="object 320">
              <a:extLst>
                <a:ext uri="{FF2B5EF4-FFF2-40B4-BE49-F238E27FC236}">
                  <a16:creationId xmlns:a16="http://schemas.microsoft.com/office/drawing/2014/main" id="{FAC23E2A-0644-D131-6302-169A582B4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058" y="4644922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9" name="object 321">
              <a:extLst>
                <a:ext uri="{FF2B5EF4-FFF2-40B4-BE49-F238E27FC236}">
                  <a16:creationId xmlns:a16="http://schemas.microsoft.com/office/drawing/2014/main" id="{A62278AE-69B1-81B4-DC0E-F1827B5F0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637" y="4670901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0" name="object 322">
              <a:extLst>
                <a:ext uri="{FF2B5EF4-FFF2-40B4-BE49-F238E27FC236}">
                  <a16:creationId xmlns:a16="http://schemas.microsoft.com/office/drawing/2014/main" id="{090B0DCA-9E76-2015-45F5-7D0736A5D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6" y="4696880"/>
              <a:ext cx="46990" cy="20955"/>
            </a:xfrm>
            <a:custGeom>
              <a:avLst/>
              <a:gdLst>
                <a:gd name="T0" fmla="*/ 0 w 46989"/>
                <a:gd name="T1" fmla="*/ 0 h 20954"/>
                <a:gd name="T2" fmla="*/ 46779 w 46989"/>
                <a:gd name="T3" fmla="*/ 20785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1" name="object 323">
              <a:extLst>
                <a:ext uri="{FF2B5EF4-FFF2-40B4-BE49-F238E27FC236}">
                  <a16:creationId xmlns:a16="http://schemas.microsoft.com/office/drawing/2014/main" id="{C0159384-3833-8A08-592C-4B8D7D273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993" y="4717663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2" name="object 324">
              <a:extLst>
                <a:ext uri="{FF2B5EF4-FFF2-40B4-BE49-F238E27FC236}">
                  <a16:creationId xmlns:a16="http://schemas.microsoft.com/office/drawing/2014/main" id="{F595A9FB-3B03-E762-3140-EEEE952BA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572" y="4733250"/>
              <a:ext cx="41910" cy="10795"/>
            </a:xfrm>
            <a:custGeom>
              <a:avLst/>
              <a:gdLst>
                <a:gd name="T0" fmla="*/ 0 w 41910"/>
                <a:gd name="T1" fmla="*/ 0 h 10795"/>
                <a:gd name="T2" fmla="*/ 41579 w 41910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3" name="object 325">
              <a:extLst>
                <a:ext uri="{FF2B5EF4-FFF2-40B4-BE49-F238E27FC236}">
                  <a16:creationId xmlns:a16="http://schemas.microsoft.com/office/drawing/2014/main" id="{764B071C-B4F5-07B8-61D4-B0B473A22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152" y="4743642"/>
              <a:ext cx="46990" cy="10795"/>
            </a:xfrm>
            <a:custGeom>
              <a:avLst/>
              <a:gdLst>
                <a:gd name="T0" fmla="*/ 0 w 46989"/>
                <a:gd name="T1" fmla="*/ 0 h 10795"/>
                <a:gd name="T2" fmla="*/ 46779 w 46989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4" name="object 326">
              <a:extLst>
                <a:ext uri="{FF2B5EF4-FFF2-40B4-BE49-F238E27FC236}">
                  <a16:creationId xmlns:a16="http://schemas.microsoft.com/office/drawing/2014/main" id="{2F16D70B-5363-6172-D77E-66DFBCD7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28" y="4754034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5" name="object 327">
              <a:extLst>
                <a:ext uri="{FF2B5EF4-FFF2-40B4-BE49-F238E27FC236}">
                  <a16:creationId xmlns:a16="http://schemas.microsoft.com/office/drawing/2014/main" id="{B5FA210F-7DFA-2C90-08A0-B20DBB977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508" y="4759230"/>
              <a:ext cx="46990" cy="5715"/>
            </a:xfrm>
            <a:custGeom>
              <a:avLst/>
              <a:gdLst>
                <a:gd name="T0" fmla="*/ -7793 w 46989"/>
                <a:gd name="T1" fmla="*/ 2597 h 5714"/>
                <a:gd name="T2" fmla="*/ 54573 w 46989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noFill/>
            <a:ln w="20782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6" name="object 328">
              <a:extLst>
                <a:ext uri="{FF2B5EF4-FFF2-40B4-BE49-F238E27FC236}">
                  <a16:creationId xmlns:a16="http://schemas.microsoft.com/office/drawing/2014/main" id="{87839B1A-3995-5508-B444-DFEB74A0E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491" y="4756633"/>
              <a:ext cx="99060" cy="5715"/>
            </a:xfrm>
            <a:custGeom>
              <a:avLst/>
              <a:gdLst>
                <a:gd name="T0" fmla="*/ 0 w 99060"/>
                <a:gd name="T1" fmla="*/ 5198 h 5714"/>
                <a:gd name="T2" fmla="*/ 57166 w 99060"/>
                <a:gd name="T3" fmla="*/ 5198 h 5714"/>
                <a:gd name="T4" fmla="*/ 41579 w 99060"/>
                <a:gd name="T5" fmla="*/ 0 h 5714"/>
                <a:gd name="T6" fmla="*/ 98745 w 99060"/>
                <a:gd name="T7" fmla="*/ 0 h 57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060" h="5714">
                  <a:moveTo>
                    <a:pt x="0" y="5195"/>
                  </a:moveTo>
                  <a:lnTo>
                    <a:pt x="57166" y="5195"/>
                  </a:lnTo>
                </a:path>
                <a:path w="99060" h="5714">
                  <a:moveTo>
                    <a:pt x="41579" y="0"/>
                  </a:moveTo>
                  <a:lnTo>
                    <a:pt x="98745" y="0"/>
                  </a:lnTo>
                </a:path>
              </a:pathLst>
            </a:custGeom>
            <a:noFill/>
            <a:ln w="20782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7" name="object 329">
              <a:extLst>
                <a:ext uri="{FF2B5EF4-FFF2-40B4-BE49-F238E27FC236}">
                  <a16:creationId xmlns:a16="http://schemas.microsoft.com/office/drawing/2014/main" id="{7160A4EC-CAE4-149D-7665-6F586FE88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443" y="4743644"/>
              <a:ext cx="46990" cy="10795"/>
            </a:xfrm>
            <a:custGeom>
              <a:avLst/>
              <a:gdLst>
                <a:gd name="T0" fmla="*/ 0 w 46989"/>
                <a:gd name="T1" fmla="*/ 10391 h 10795"/>
                <a:gd name="T2" fmla="*/ 46779 w 46989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8" name="object 330">
              <a:extLst>
                <a:ext uri="{FF2B5EF4-FFF2-40B4-BE49-F238E27FC236}">
                  <a16:creationId xmlns:a16="http://schemas.microsoft.com/office/drawing/2014/main" id="{390F9871-C557-3741-66AC-5A507BD5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219" y="4733253"/>
              <a:ext cx="41910" cy="10795"/>
            </a:xfrm>
            <a:custGeom>
              <a:avLst/>
              <a:gdLst>
                <a:gd name="T0" fmla="*/ 0 w 41910"/>
                <a:gd name="T1" fmla="*/ 10391 h 10795"/>
                <a:gd name="T2" fmla="*/ 41579 w 41910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9" name="object 331">
              <a:extLst>
                <a:ext uri="{FF2B5EF4-FFF2-40B4-BE49-F238E27FC236}">
                  <a16:creationId xmlns:a16="http://schemas.microsoft.com/office/drawing/2014/main" id="{C8C92770-8217-E3D2-7A6D-439C9D24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799" y="4717666"/>
              <a:ext cx="41910" cy="15875"/>
            </a:xfrm>
            <a:custGeom>
              <a:avLst/>
              <a:gdLst>
                <a:gd name="T0" fmla="*/ 0 w 41910"/>
                <a:gd name="T1" fmla="*/ 15587 h 15875"/>
                <a:gd name="T2" fmla="*/ 41579 w 41910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0" name="object 332">
              <a:extLst>
                <a:ext uri="{FF2B5EF4-FFF2-40B4-BE49-F238E27FC236}">
                  <a16:creationId xmlns:a16="http://schemas.microsoft.com/office/drawing/2014/main" id="{303BBDFD-7E65-6620-ED91-46ABE6665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378" y="4696884"/>
              <a:ext cx="46990" cy="20955"/>
            </a:xfrm>
            <a:custGeom>
              <a:avLst/>
              <a:gdLst>
                <a:gd name="T0" fmla="*/ 0 w 46989"/>
                <a:gd name="T1" fmla="*/ 20785 h 20954"/>
                <a:gd name="T2" fmla="*/ 46779 w 46989"/>
                <a:gd name="T3" fmla="*/ 0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4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1" name="object 333">
              <a:extLst>
                <a:ext uri="{FF2B5EF4-FFF2-40B4-BE49-F238E27FC236}">
                  <a16:creationId xmlns:a16="http://schemas.microsoft.com/office/drawing/2014/main" id="{7265A189-C0DD-68A4-7A41-4D1586FF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155" y="4670906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2" name="object 334">
              <a:extLst>
                <a:ext uri="{FF2B5EF4-FFF2-40B4-BE49-F238E27FC236}">
                  <a16:creationId xmlns:a16="http://schemas.microsoft.com/office/drawing/2014/main" id="{AC2F3FC3-0FEF-228B-1629-AB208C4D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734" y="4644928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3" name="object 335">
              <a:extLst>
                <a:ext uri="{FF2B5EF4-FFF2-40B4-BE49-F238E27FC236}">
                  <a16:creationId xmlns:a16="http://schemas.microsoft.com/office/drawing/2014/main" id="{5EBFD882-025D-FDCA-C98E-0820A516A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14" y="4613754"/>
              <a:ext cx="46990" cy="31750"/>
            </a:xfrm>
            <a:custGeom>
              <a:avLst/>
              <a:gdLst>
                <a:gd name="T0" fmla="*/ 0 w 46989"/>
                <a:gd name="T1" fmla="*/ 31174 h 31750"/>
                <a:gd name="T2" fmla="*/ 46779 w 4698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4" name="object 336">
              <a:extLst>
                <a:ext uri="{FF2B5EF4-FFF2-40B4-BE49-F238E27FC236}">
                  <a16:creationId xmlns:a16="http://schemas.microsoft.com/office/drawing/2014/main" id="{55351733-CA3D-24BB-04A1-CE34C3535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090" y="4582580"/>
              <a:ext cx="41910" cy="31750"/>
            </a:xfrm>
            <a:custGeom>
              <a:avLst/>
              <a:gdLst>
                <a:gd name="T0" fmla="*/ 0 w 41910"/>
                <a:gd name="T1" fmla="*/ 31174 h 31750"/>
                <a:gd name="T2" fmla="*/ 41579 w 4191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5" name="object 337">
              <a:extLst>
                <a:ext uri="{FF2B5EF4-FFF2-40B4-BE49-F238E27FC236}">
                  <a16:creationId xmlns:a16="http://schemas.microsoft.com/office/drawing/2014/main" id="{C958A573-F611-1F2C-5C2D-66F4A247B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670" y="4546211"/>
              <a:ext cx="41910" cy="36830"/>
            </a:xfrm>
            <a:custGeom>
              <a:avLst/>
              <a:gdLst>
                <a:gd name="T0" fmla="*/ 0 w 41910"/>
                <a:gd name="T1" fmla="*/ 36372 h 36829"/>
                <a:gd name="T2" fmla="*/ 41579 w 41910"/>
                <a:gd name="T3" fmla="*/ 0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6" name="object 338">
              <a:extLst>
                <a:ext uri="{FF2B5EF4-FFF2-40B4-BE49-F238E27FC236}">
                  <a16:creationId xmlns:a16="http://schemas.microsoft.com/office/drawing/2014/main" id="{12794418-1027-3BA1-FE2B-F2D6FE3BF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249" y="4504646"/>
              <a:ext cx="46990" cy="41910"/>
            </a:xfrm>
            <a:custGeom>
              <a:avLst/>
              <a:gdLst>
                <a:gd name="T0" fmla="*/ 0 w 46989"/>
                <a:gd name="T1" fmla="*/ 41565 h 41910"/>
                <a:gd name="T2" fmla="*/ 46779 w 4698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7" name="object 339">
              <a:extLst>
                <a:ext uri="{FF2B5EF4-FFF2-40B4-BE49-F238E27FC236}">
                  <a16:creationId xmlns:a16="http://schemas.microsoft.com/office/drawing/2014/main" id="{BCC960A0-7DE2-6D4A-D44E-5B61DE68B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026" y="4463081"/>
              <a:ext cx="41910" cy="41910"/>
            </a:xfrm>
            <a:custGeom>
              <a:avLst/>
              <a:gdLst>
                <a:gd name="T0" fmla="*/ 0 w 41910"/>
                <a:gd name="T1" fmla="*/ 41565 h 41910"/>
                <a:gd name="T2" fmla="*/ 41579 w 4191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8" name="object 340">
              <a:extLst>
                <a:ext uri="{FF2B5EF4-FFF2-40B4-BE49-F238E27FC236}">
                  <a16:creationId xmlns:a16="http://schemas.microsoft.com/office/drawing/2014/main" id="{0C0ED215-C900-8E3B-1582-168DB09B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05" y="4416320"/>
              <a:ext cx="41910" cy="46990"/>
            </a:xfrm>
            <a:custGeom>
              <a:avLst/>
              <a:gdLst>
                <a:gd name="T0" fmla="*/ 0 w 41910"/>
                <a:gd name="T1" fmla="*/ 46764 h 46989"/>
                <a:gd name="T2" fmla="*/ 41579 w 4191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9" name="object 341">
              <a:extLst>
                <a:ext uri="{FF2B5EF4-FFF2-40B4-BE49-F238E27FC236}">
                  <a16:creationId xmlns:a16="http://schemas.microsoft.com/office/drawing/2014/main" id="{6C3B38A6-5EDD-F546-0495-E01CA369A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184" y="4369559"/>
              <a:ext cx="46990" cy="46990"/>
            </a:xfrm>
            <a:custGeom>
              <a:avLst/>
              <a:gdLst>
                <a:gd name="T0" fmla="*/ 0 w 46989"/>
                <a:gd name="T1" fmla="*/ 46764 h 46989"/>
                <a:gd name="T2" fmla="*/ 46779 w 4698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0" name="object 342">
              <a:extLst>
                <a:ext uri="{FF2B5EF4-FFF2-40B4-BE49-F238E27FC236}">
                  <a16:creationId xmlns:a16="http://schemas.microsoft.com/office/drawing/2014/main" id="{FBC25201-E9B1-CBE8-0326-865903A1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61" y="4317603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1" name="object 343">
              <a:extLst>
                <a:ext uri="{FF2B5EF4-FFF2-40B4-BE49-F238E27FC236}">
                  <a16:creationId xmlns:a16="http://schemas.microsoft.com/office/drawing/2014/main" id="{A41844C4-7A38-CAB1-7C8F-AE37F0D4B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540" y="4265646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2" name="object 344">
              <a:extLst>
                <a:ext uri="{FF2B5EF4-FFF2-40B4-BE49-F238E27FC236}">
                  <a16:creationId xmlns:a16="http://schemas.microsoft.com/office/drawing/2014/main" id="{CEB44D72-C9E7-04BF-12E0-1A16DA2D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120" y="4213690"/>
              <a:ext cx="46990" cy="52069"/>
            </a:xfrm>
            <a:custGeom>
              <a:avLst/>
              <a:gdLst>
                <a:gd name="T0" fmla="*/ 0 w 46989"/>
                <a:gd name="T1" fmla="*/ 51953 h 52070"/>
                <a:gd name="T2" fmla="*/ 46779 w 46989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3" name="object 345">
              <a:extLst>
                <a:ext uri="{FF2B5EF4-FFF2-40B4-BE49-F238E27FC236}">
                  <a16:creationId xmlns:a16="http://schemas.microsoft.com/office/drawing/2014/main" id="{9B2A61E6-F3D8-F065-11CF-5681C1A1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896" y="4151342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4" name="object 346">
              <a:extLst>
                <a:ext uri="{FF2B5EF4-FFF2-40B4-BE49-F238E27FC236}">
                  <a16:creationId xmlns:a16="http://schemas.microsoft.com/office/drawing/2014/main" id="{7C06E7A3-5CC8-B046-FF10-73A20CAF7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476" y="4094190"/>
              <a:ext cx="41910" cy="57150"/>
            </a:xfrm>
            <a:custGeom>
              <a:avLst/>
              <a:gdLst>
                <a:gd name="T0" fmla="*/ 0 w 41910"/>
                <a:gd name="T1" fmla="*/ 57152 h 57150"/>
                <a:gd name="T2" fmla="*/ 41579 w 41910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5" name="object 347">
              <a:extLst>
                <a:ext uri="{FF2B5EF4-FFF2-40B4-BE49-F238E27FC236}">
                  <a16:creationId xmlns:a16="http://schemas.microsoft.com/office/drawing/2014/main" id="{771C810A-B5F8-8F83-368D-F61198DC4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055" y="4031842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6" name="object 348">
              <a:extLst>
                <a:ext uri="{FF2B5EF4-FFF2-40B4-BE49-F238E27FC236}">
                  <a16:creationId xmlns:a16="http://schemas.microsoft.com/office/drawing/2014/main" id="{88C4BB50-AE73-C78D-BAD0-47AA0BFF6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832" y="3969494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7" name="object 349">
              <a:extLst>
                <a:ext uri="{FF2B5EF4-FFF2-40B4-BE49-F238E27FC236}">
                  <a16:creationId xmlns:a16="http://schemas.microsoft.com/office/drawing/2014/main" id="{C0035387-0F5F-C4B4-95E6-8CBCCFB2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411" y="3907146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8" name="object 350">
              <a:extLst>
                <a:ext uri="{FF2B5EF4-FFF2-40B4-BE49-F238E27FC236}">
                  <a16:creationId xmlns:a16="http://schemas.microsoft.com/office/drawing/2014/main" id="{A208AF21-6079-9275-D283-C92FB66C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188" y="3839603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9" name="object 351">
              <a:extLst>
                <a:ext uri="{FF2B5EF4-FFF2-40B4-BE49-F238E27FC236}">
                  <a16:creationId xmlns:a16="http://schemas.microsoft.com/office/drawing/2014/main" id="{E6EC4417-87DA-55E9-9C93-525B0ED9C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767" y="3772059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0" name="object 352">
              <a:extLst>
                <a:ext uri="{FF2B5EF4-FFF2-40B4-BE49-F238E27FC236}">
                  <a16:creationId xmlns:a16="http://schemas.microsoft.com/office/drawing/2014/main" id="{AC2C4922-21EC-45D8-9A86-24338E6BE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347" y="3704516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1" name="object 353">
              <a:extLst>
                <a:ext uri="{FF2B5EF4-FFF2-40B4-BE49-F238E27FC236}">
                  <a16:creationId xmlns:a16="http://schemas.microsoft.com/office/drawing/2014/main" id="{8B6FD582-5D92-6C5C-B5C4-68B2B04B4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123" y="3636972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2" name="object 354">
              <a:extLst>
                <a:ext uri="{FF2B5EF4-FFF2-40B4-BE49-F238E27FC236}">
                  <a16:creationId xmlns:a16="http://schemas.microsoft.com/office/drawing/2014/main" id="{EB325927-EB11-20E6-C03C-8AA7D84EC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702" y="3564233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3" name="object 355">
              <a:extLst>
                <a:ext uri="{FF2B5EF4-FFF2-40B4-BE49-F238E27FC236}">
                  <a16:creationId xmlns:a16="http://schemas.microsoft.com/office/drawing/2014/main" id="{C0526103-A081-7BA8-4210-289883DB7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282" y="3496690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4" name="object 356">
              <a:extLst>
                <a:ext uri="{FF2B5EF4-FFF2-40B4-BE49-F238E27FC236}">
                  <a16:creationId xmlns:a16="http://schemas.microsoft.com/office/drawing/2014/main" id="{94B7A19B-3534-CCA3-EA0A-C87E75649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059" y="3429146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5" name="object 357">
              <a:extLst>
                <a:ext uri="{FF2B5EF4-FFF2-40B4-BE49-F238E27FC236}">
                  <a16:creationId xmlns:a16="http://schemas.microsoft.com/office/drawing/2014/main" id="{F077FDAF-DB9B-8A55-0CC8-10A2DA80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638" y="3356407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6" name="object 358">
              <a:extLst>
                <a:ext uri="{FF2B5EF4-FFF2-40B4-BE49-F238E27FC236}">
                  <a16:creationId xmlns:a16="http://schemas.microsoft.com/office/drawing/2014/main" id="{C00BDB26-2BAB-14A2-1921-619B479C3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217" y="3288863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7" name="object 359">
              <a:extLst>
                <a:ext uri="{FF2B5EF4-FFF2-40B4-BE49-F238E27FC236}">
                  <a16:creationId xmlns:a16="http://schemas.microsoft.com/office/drawing/2014/main" id="{984C4571-7568-EEE2-BD7B-C890EB87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994" y="3216124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8" name="object 360">
              <a:extLst>
                <a:ext uri="{FF2B5EF4-FFF2-40B4-BE49-F238E27FC236}">
                  <a16:creationId xmlns:a16="http://schemas.microsoft.com/office/drawing/2014/main" id="{313679AA-8D9C-3660-7B2D-143DA6B15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573" y="3148581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9" name="object 361">
              <a:extLst>
                <a:ext uri="{FF2B5EF4-FFF2-40B4-BE49-F238E27FC236}">
                  <a16:creationId xmlns:a16="http://schemas.microsoft.com/office/drawing/2014/main" id="{B2F452B8-0CA6-9D1E-9DC0-69430DB30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153" y="3081037"/>
              <a:ext cx="46990" cy="67945"/>
            </a:xfrm>
            <a:custGeom>
              <a:avLst/>
              <a:gdLst>
                <a:gd name="T0" fmla="*/ 0 w 46989"/>
                <a:gd name="T1" fmla="*/ 67546 h 67944"/>
                <a:gd name="T2" fmla="*/ 46779 w 4698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0" name="object 362">
              <a:extLst>
                <a:ext uri="{FF2B5EF4-FFF2-40B4-BE49-F238E27FC236}">
                  <a16:creationId xmlns:a16="http://schemas.microsoft.com/office/drawing/2014/main" id="{B84334F5-83C7-6EE6-5B23-843C7C4E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30" y="3013493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1" name="object 363">
              <a:extLst>
                <a:ext uri="{FF2B5EF4-FFF2-40B4-BE49-F238E27FC236}">
                  <a16:creationId xmlns:a16="http://schemas.microsoft.com/office/drawing/2014/main" id="{E70380BE-9918-F2BE-3085-F87CF485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509" y="2945950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2" name="object 364">
              <a:extLst>
                <a:ext uri="{FF2B5EF4-FFF2-40B4-BE49-F238E27FC236}">
                  <a16:creationId xmlns:a16="http://schemas.microsoft.com/office/drawing/2014/main" id="{4FD6FDCB-F210-37F6-03F3-E4BDB5234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088" y="2883602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3" name="object 365">
              <a:extLst>
                <a:ext uri="{FF2B5EF4-FFF2-40B4-BE49-F238E27FC236}">
                  <a16:creationId xmlns:a16="http://schemas.microsoft.com/office/drawing/2014/main" id="{D9918981-B7D1-6425-F845-B60FF816F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65" y="2821254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4" name="object 366">
              <a:extLst>
                <a:ext uri="{FF2B5EF4-FFF2-40B4-BE49-F238E27FC236}">
                  <a16:creationId xmlns:a16="http://schemas.microsoft.com/office/drawing/2014/main" id="{37D5F607-76A8-7592-5ABA-05B688FFD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44" y="2758906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5" name="object 367">
              <a:extLst>
                <a:ext uri="{FF2B5EF4-FFF2-40B4-BE49-F238E27FC236}">
                  <a16:creationId xmlns:a16="http://schemas.microsoft.com/office/drawing/2014/main" id="{A050861F-6C83-09D0-D8EC-6802A7FC6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024" y="2701754"/>
              <a:ext cx="46990" cy="57150"/>
            </a:xfrm>
            <a:custGeom>
              <a:avLst/>
              <a:gdLst>
                <a:gd name="T0" fmla="*/ 0 w 46989"/>
                <a:gd name="T1" fmla="*/ 57152 h 57150"/>
                <a:gd name="T2" fmla="*/ 46779 w 46989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57152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6" name="object 368">
              <a:extLst>
                <a:ext uri="{FF2B5EF4-FFF2-40B4-BE49-F238E27FC236}">
                  <a16:creationId xmlns:a16="http://schemas.microsoft.com/office/drawing/2014/main" id="{CC24184D-5696-6172-E8AD-B27BF920C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800" y="2639406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7" name="object 369">
              <a:extLst>
                <a:ext uri="{FF2B5EF4-FFF2-40B4-BE49-F238E27FC236}">
                  <a16:creationId xmlns:a16="http://schemas.microsoft.com/office/drawing/2014/main" id="{C4C0A890-55DA-3F84-C2FC-2960A0318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379" y="2587450"/>
              <a:ext cx="41910" cy="52069"/>
            </a:xfrm>
            <a:custGeom>
              <a:avLst/>
              <a:gdLst>
                <a:gd name="T0" fmla="*/ 0 w 41910"/>
                <a:gd name="T1" fmla="*/ 51956 h 52069"/>
                <a:gd name="T2" fmla="*/ 41579 w 4191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8" name="object 370">
              <a:extLst>
                <a:ext uri="{FF2B5EF4-FFF2-40B4-BE49-F238E27FC236}">
                  <a16:creationId xmlns:a16="http://schemas.microsoft.com/office/drawing/2014/main" id="{89CB7B8E-4102-217A-DF92-674B33534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959" y="2535493"/>
              <a:ext cx="46990" cy="52069"/>
            </a:xfrm>
            <a:custGeom>
              <a:avLst/>
              <a:gdLst>
                <a:gd name="T0" fmla="*/ 0 w 46989"/>
                <a:gd name="T1" fmla="*/ 51956 h 52069"/>
                <a:gd name="T2" fmla="*/ 46779 w 4698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9" name="object 371">
              <a:extLst>
                <a:ext uri="{FF2B5EF4-FFF2-40B4-BE49-F238E27FC236}">
                  <a16:creationId xmlns:a16="http://schemas.microsoft.com/office/drawing/2014/main" id="{594819CE-0F9A-57F2-87CF-7AFAF119C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36" y="2483537"/>
              <a:ext cx="41910" cy="52069"/>
            </a:xfrm>
            <a:custGeom>
              <a:avLst/>
              <a:gdLst>
                <a:gd name="T0" fmla="*/ 0 w 41910"/>
                <a:gd name="T1" fmla="*/ 51956 h 52069"/>
                <a:gd name="T2" fmla="*/ 41579 w 4191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0" name="object 372">
              <a:extLst>
                <a:ext uri="{FF2B5EF4-FFF2-40B4-BE49-F238E27FC236}">
                  <a16:creationId xmlns:a16="http://schemas.microsoft.com/office/drawing/2014/main" id="{F33D91E3-5665-E910-9231-A89DDEAED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315" y="2436776"/>
              <a:ext cx="41910" cy="46990"/>
            </a:xfrm>
            <a:custGeom>
              <a:avLst/>
              <a:gdLst>
                <a:gd name="T0" fmla="*/ 0 w 41910"/>
                <a:gd name="T1" fmla="*/ 46764 h 46989"/>
                <a:gd name="T2" fmla="*/ 41579 w 4191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1" name="object 373">
              <a:extLst>
                <a:ext uri="{FF2B5EF4-FFF2-40B4-BE49-F238E27FC236}">
                  <a16:creationId xmlns:a16="http://schemas.microsoft.com/office/drawing/2014/main" id="{7ECD37B2-11B9-6347-006A-FAECAB7B3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894" y="2390016"/>
              <a:ext cx="46990" cy="46990"/>
            </a:xfrm>
            <a:custGeom>
              <a:avLst/>
              <a:gdLst>
                <a:gd name="T0" fmla="*/ 0 w 46989"/>
                <a:gd name="T1" fmla="*/ 46764 h 46989"/>
                <a:gd name="T2" fmla="*/ 46779 w 4698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2" name="object 374">
              <a:extLst>
                <a:ext uri="{FF2B5EF4-FFF2-40B4-BE49-F238E27FC236}">
                  <a16:creationId xmlns:a16="http://schemas.microsoft.com/office/drawing/2014/main" id="{F4EE97DE-583D-03CB-3724-C5104983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671" y="2348450"/>
              <a:ext cx="41910" cy="41910"/>
            </a:xfrm>
            <a:custGeom>
              <a:avLst/>
              <a:gdLst>
                <a:gd name="T0" fmla="*/ 0 w 41910"/>
                <a:gd name="T1" fmla="*/ 41565 h 41910"/>
                <a:gd name="T2" fmla="*/ 41579 w 4191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3" name="object 375">
              <a:extLst>
                <a:ext uri="{FF2B5EF4-FFF2-40B4-BE49-F238E27FC236}">
                  <a16:creationId xmlns:a16="http://schemas.microsoft.com/office/drawing/2014/main" id="{C84D2A87-4011-CA34-273B-847AF6CDD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250" y="2306885"/>
              <a:ext cx="46990" cy="41910"/>
            </a:xfrm>
            <a:custGeom>
              <a:avLst/>
              <a:gdLst>
                <a:gd name="T0" fmla="*/ 0 w 46989"/>
                <a:gd name="T1" fmla="*/ 41565 h 41910"/>
                <a:gd name="T2" fmla="*/ 46779 w 4698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4" name="object 376">
              <a:extLst>
                <a:ext uri="{FF2B5EF4-FFF2-40B4-BE49-F238E27FC236}">
                  <a16:creationId xmlns:a16="http://schemas.microsoft.com/office/drawing/2014/main" id="{5C972B80-76E3-8B13-3C80-B0301F1F3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027" y="2270516"/>
              <a:ext cx="41910" cy="36830"/>
            </a:xfrm>
            <a:custGeom>
              <a:avLst/>
              <a:gdLst>
                <a:gd name="T0" fmla="*/ 0 w 41910"/>
                <a:gd name="T1" fmla="*/ 36369 h 36830"/>
                <a:gd name="T2" fmla="*/ 41579 w 41910"/>
                <a:gd name="T3" fmla="*/ 0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5" name="object 377">
              <a:extLst>
                <a:ext uri="{FF2B5EF4-FFF2-40B4-BE49-F238E27FC236}">
                  <a16:creationId xmlns:a16="http://schemas.microsoft.com/office/drawing/2014/main" id="{0C6E15E6-92E7-9C29-C4A0-1FE89DAAC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606" y="2239342"/>
              <a:ext cx="41910" cy="31750"/>
            </a:xfrm>
            <a:custGeom>
              <a:avLst/>
              <a:gdLst>
                <a:gd name="T0" fmla="*/ 0 w 41910"/>
                <a:gd name="T1" fmla="*/ 31174 h 31750"/>
                <a:gd name="T2" fmla="*/ 41579 w 4191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6" name="object 378">
              <a:extLst>
                <a:ext uri="{FF2B5EF4-FFF2-40B4-BE49-F238E27FC236}">
                  <a16:creationId xmlns:a16="http://schemas.microsoft.com/office/drawing/2014/main" id="{4A6B66E3-FEEE-189B-0C01-35B036E8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186" y="2208168"/>
              <a:ext cx="46990" cy="31750"/>
            </a:xfrm>
            <a:custGeom>
              <a:avLst/>
              <a:gdLst>
                <a:gd name="T0" fmla="*/ 0 w 46989"/>
                <a:gd name="T1" fmla="*/ 31174 h 31750"/>
                <a:gd name="T2" fmla="*/ 46779 w 4698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7" name="object 379">
              <a:extLst>
                <a:ext uri="{FF2B5EF4-FFF2-40B4-BE49-F238E27FC236}">
                  <a16:creationId xmlns:a16="http://schemas.microsoft.com/office/drawing/2014/main" id="{9C90C42B-A229-82FE-2DF9-40FBA6DEE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962" y="2182190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8" name="object 380">
              <a:extLst>
                <a:ext uri="{FF2B5EF4-FFF2-40B4-BE49-F238E27FC236}">
                  <a16:creationId xmlns:a16="http://schemas.microsoft.com/office/drawing/2014/main" id="{20FDE398-C384-F8F5-E19B-1104B612F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42" y="2156212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9" name="object 381">
              <a:extLst>
                <a:ext uri="{FF2B5EF4-FFF2-40B4-BE49-F238E27FC236}">
                  <a16:creationId xmlns:a16="http://schemas.microsoft.com/office/drawing/2014/main" id="{9C84D568-E284-699C-174D-5ADEFE1A4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121" y="2135430"/>
              <a:ext cx="46990" cy="20955"/>
            </a:xfrm>
            <a:custGeom>
              <a:avLst/>
              <a:gdLst>
                <a:gd name="T0" fmla="*/ 0 w 46989"/>
                <a:gd name="T1" fmla="*/ 20782 h 20955"/>
                <a:gd name="T2" fmla="*/ 46779 w 46989"/>
                <a:gd name="T3" fmla="*/ 0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5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0" name="object 382">
              <a:extLst>
                <a:ext uri="{FF2B5EF4-FFF2-40B4-BE49-F238E27FC236}">
                  <a16:creationId xmlns:a16="http://schemas.microsoft.com/office/drawing/2014/main" id="{6672E7A2-8686-A0CB-8E2B-4C5BB716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898" y="2119843"/>
              <a:ext cx="41910" cy="15875"/>
            </a:xfrm>
            <a:custGeom>
              <a:avLst/>
              <a:gdLst>
                <a:gd name="T0" fmla="*/ 0 w 41910"/>
                <a:gd name="T1" fmla="*/ 15587 h 15875"/>
                <a:gd name="T2" fmla="*/ 41579 w 41910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1" name="object 383">
              <a:extLst>
                <a:ext uri="{FF2B5EF4-FFF2-40B4-BE49-F238E27FC236}">
                  <a16:creationId xmlns:a16="http://schemas.microsoft.com/office/drawing/2014/main" id="{198A96AD-4015-8109-359F-71A8B754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477" y="2109452"/>
              <a:ext cx="41910" cy="10795"/>
            </a:xfrm>
            <a:custGeom>
              <a:avLst/>
              <a:gdLst>
                <a:gd name="T0" fmla="*/ 0 w 41910"/>
                <a:gd name="T1" fmla="*/ 10394 h 10794"/>
                <a:gd name="T2" fmla="*/ 41579 w 4191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2" name="object 384">
              <a:extLst>
                <a:ext uri="{FF2B5EF4-FFF2-40B4-BE49-F238E27FC236}">
                  <a16:creationId xmlns:a16="http://schemas.microsoft.com/office/drawing/2014/main" id="{7279A2BA-C066-A639-6522-22B75F783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56" y="2099061"/>
              <a:ext cx="46990" cy="10795"/>
            </a:xfrm>
            <a:custGeom>
              <a:avLst/>
              <a:gdLst>
                <a:gd name="T0" fmla="*/ 0 w 46989"/>
                <a:gd name="T1" fmla="*/ 10394 h 10794"/>
                <a:gd name="T2" fmla="*/ 46779 w 46989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3" name="object 385">
              <a:extLst>
                <a:ext uri="{FF2B5EF4-FFF2-40B4-BE49-F238E27FC236}">
                  <a16:creationId xmlns:a16="http://schemas.microsoft.com/office/drawing/2014/main" id="{4547FA9D-91F8-CD83-B29F-EA9F9B68C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833" y="2093866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4" name="object 386">
              <a:extLst>
                <a:ext uri="{FF2B5EF4-FFF2-40B4-BE49-F238E27FC236}">
                  <a16:creationId xmlns:a16="http://schemas.microsoft.com/office/drawing/2014/main" id="{54ABFF52-059D-1C1A-A198-AC41DCBAF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413" y="2093866"/>
              <a:ext cx="41910" cy="0"/>
            </a:xfrm>
            <a:custGeom>
              <a:avLst/>
              <a:gdLst>
                <a:gd name="T0" fmla="*/ 0 w 41910"/>
                <a:gd name="T1" fmla="*/ 41579 w 419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5" name="object 387">
              <a:extLst>
                <a:ext uri="{FF2B5EF4-FFF2-40B4-BE49-F238E27FC236}">
                  <a16:creationId xmlns:a16="http://schemas.microsoft.com/office/drawing/2014/main" id="{BF2BC75A-271D-7D63-9521-CE1537B50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992" y="2093867"/>
              <a:ext cx="46990" cy="0"/>
            </a:xfrm>
            <a:custGeom>
              <a:avLst/>
              <a:gdLst>
                <a:gd name="T0" fmla="*/ 0 w 46989"/>
                <a:gd name="T1" fmla="*/ 46779 w 4698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6" name="object 388">
              <a:extLst>
                <a:ext uri="{FF2B5EF4-FFF2-40B4-BE49-F238E27FC236}">
                  <a16:creationId xmlns:a16="http://schemas.microsoft.com/office/drawing/2014/main" id="{5126D59F-23E9-428D-AD4B-240C27739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69" y="2093867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7" name="object 389">
              <a:extLst>
                <a:ext uri="{FF2B5EF4-FFF2-40B4-BE49-F238E27FC236}">
                  <a16:creationId xmlns:a16="http://schemas.microsoft.com/office/drawing/2014/main" id="{66A87F15-1CA9-997B-A98E-C35CA0D14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348" y="2099063"/>
              <a:ext cx="41910" cy="10795"/>
            </a:xfrm>
            <a:custGeom>
              <a:avLst/>
              <a:gdLst>
                <a:gd name="T0" fmla="*/ 0 w 41910"/>
                <a:gd name="T1" fmla="*/ 0 h 10794"/>
                <a:gd name="T2" fmla="*/ 41579 w 41910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8" name="object 390">
              <a:extLst>
                <a:ext uri="{FF2B5EF4-FFF2-40B4-BE49-F238E27FC236}">
                  <a16:creationId xmlns:a16="http://schemas.microsoft.com/office/drawing/2014/main" id="{69D8F41F-8E05-CDDC-14A9-0FF17DD7A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927" y="2109455"/>
              <a:ext cx="46990" cy="10795"/>
            </a:xfrm>
            <a:custGeom>
              <a:avLst/>
              <a:gdLst>
                <a:gd name="T0" fmla="*/ 0 w 46989"/>
                <a:gd name="T1" fmla="*/ 0 h 10794"/>
                <a:gd name="T2" fmla="*/ 46779 w 46989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9" name="object 391">
              <a:extLst>
                <a:ext uri="{FF2B5EF4-FFF2-40B4-BE49-F238E27FC236}">
                  <a16:creationId xmlns:a16="http://schemas.microsoft.com/office/drawing/2014/main" id="{979D209B-6D9A-76FC-A187-FDB3B8134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04" y="2119847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0" name="object 392">
              <a:extLst>
                <a:ext uri="{FF2B5EF4-FFF2-40B4-BE49-F238E27FC236}">
                  <a16:creationId xmlns:a16="http://schemas.microsoft.com/office/drawing/2014/main" id="{45831AF4-3D2E-1E84-395A-4E62BFF5E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83" y="2135434"/>
              <a:ext cx="41910" cy="20955"/>
            </a:xfrm>
            <a:custGeom>
              <a:avLst/>
              <a:gdLst>
                <a:gd name="T0" fmla="*/ 0 w 41910"/>
                <a:gd name="T1" fmla="*/ 0 h 20955"/>
                <a:gd name="T2" fmla="*/ 41579 w 41910"/>
                <a:gd name="T3" fmla="*/ 20782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0955">
                  <a:moveTo>
                    <a:pt x="0" y="0"/>
                  </a:moveTo>
                  <a:lnTo>
                    <a:pt x="41579" y="20782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1" name="object 393">
              <a:extLst>
                <a:ext uri="{FF2B5EF4-FFF2-40B4-BE49-F238E27FC236}">
                  <a16:creationId xmlns:a16="http://schemas.microsoft.com/office/drawing/2014/main" id="{F8A9AB50-6BF2-D832-0411-5688963CD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863" y="2156217"/>
              <a:ext cx="46990" cy="26034"/>
            </a:xfrm>
            <a:custGeom>
              <a:avLst/>
              <a:gdLst>
                <a:gd name="T0" fmla="*/ 0 w 46989"/>
                <a:gd name="T1" fmla="*/ 0 h 26035"/>
                <a:gd name="T2" fmla="*/ 46779 w 46989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6035">
                  <a:moveTo>
                    <a:pt x="0" y="0"/>
                  </a:moveTo>
                  <a:lnTo>
                    <a:pt x="46776" y="25978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2" name="object 394">
              <a:extLst>
                <a:ext uri="{FF2B5EF4-FFF2-40B4-BE49-F238E27FC236}">
                  <a16:creationId xmlns:a16="http://schemas.microsoft.com/office/drawing/2014/main" id="{41B323B2-A50B-E1FF-4BA4-871EC8ED0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639" y="2182196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3" name="object 395">
              <a:extLst>
                <a:ext uri="{FF2B5EF4-FFF2-40B4-BE49-F238E27FC236}">
                  <a16:creationId xmlns:a16="http://schemas.microsoft.com/office/drawing/2014/main" id="{92B0C02B-5C5B-5A6D-E9E8-724EF098F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219" y="2208175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4" name="object 396">
              <a:extLst>
                <a:ext uri="{FF2B5EF4-FFF2-40B4-BE49-F238E27FC236}">
                  <a16:creationId xmlns:a16="http://schemas.microsoft.com/office/drawing/2014/main" id="{BB457E37-EB6B-F9AA-25E7-790DCA7B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798" y="2239350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5" name="object 397">
              <a:extLst>
                <a:ext uri="{FF2B5EF4-FFF2-40B4-BE49-F238E27FC236}">
                  <a16:creationId xmlns:a16="http://schemas.microsoft.com/office/drawing/2014/main" id="{3EB28006-89EF-0B9E-7FA9-C2AA0058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4" y="5153992"/>
              <a:ext cx="4672965" cy="244475"/>
            </a:xfrm>
            <a:custGeom>
              <a:avLst/>
              <a:gdLst>
                <a:gd name="T0" fmla="*/ 4672481 w 4672965"/>
                <a:gd name="T1" fmla="*/ 244197 h 244475"/>
                <a:gd name="T2" fmla="*/ 0 w 4672965"/>
                <a:gd name="T3" fmla="*/ 244197 h 244475"/>
                <a:gd name="T4" fmla="*/ 0 w 4672965"/>
                <a:gd name="T5" fmla="*/ 0 h 244475"/>
                <a:gd name="T6" fmla="*/ 4672481 w 4672965"/>
                <a:gd name="T7" fmla="*/ 0 h 244475"/>
                <a:gd name="T8" fmla="*/ 4672481 w 4672965"/>
                <a:gd name="T9" fmla="*/ 244197 h 244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2965" h="244475">
                  <a:moveTo>
                    <a:pt x="4672481" y="244197"/>
                  </a:moveTo>
                  <a:lnTo>
                    <a:pt x="0" y="244197"/>
                  </a:lnTo>
                  <a:lnTo>
                    <a:pt x="0" y="0"/>
                  </a:lnTo>
                  <a:lnTo>
                    <a:pt x="4672481" y="0"/>
                  </a:lnTo>
                  <a:lnTo>
                    <a:pt x="4672481" y="244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6" name="object 398">
              <a:extLst>
                <a:ext uri="{FF2B5EF4-FFF2-40B4-BE49-F238E27FC236}">
                  <a16:creationId xmlns:a16="http://schemas.microsoft.com/office/drawing/2014/main" id="{8961A93C-F3FD-DA1B-3E4D-F237C869A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7" y="5153990"/>
              <a:ext cx="4672965" cy="244475"/>
            </a:xfrm>
            <a:custGeom>
              <a:avLst/>
              <a:gdLst>
                <a:gd name="T0" fmla="*/ 0 w 4672965"/>
                <a:gd name="T1" fmla="*/ 0 h 244475"/>
                <a:gd name="T2" fmla="*/ 4672481 w 4672965"/>
                <a:gd name="T3" fmla="*/ 0 h 244475"/>
                <a:gd name="T4" fmla="*/ 4672481 w 4672965"/>
                <a:gd name="T5" fmla="*/ 244197 h 244475"/>
                <a:gd name="T6" fmla="*/ 0 w 4672965"/>
                <a:gd name="T7" fmla="*/ 244197 h 244475"/>
                <a:gd name="T8" fmla="*/ 0 w 4672965"/>
                <a:gd name="T9" fmla="*/ 0 h 244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2965" h="244475">
                  <a:moveTo>
                    <a:pt x="0" y="0"/>
                  </a:moveTo>
                  <a:lnTo>
                    <a:pt x="4672481" y="0"/>
                  </a:lnTo>
                  <a:lnTo>
                    <a:pt x="4672481" y="244197"/>
                  </a:lnTo>
                  <a:lnTo>
                    <a:pt x="0" y="2441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7" name="object 399">
              <a:extLst>
                <a:ext uri="{FF2B5EF4-FFF2-40B4-BE49-F238E27FC236}">
                  <a16:creationId xmlns:a16="http://schemas.microsoft.com/office/drawing/2014/main" id="{CE2232D5-EDF7-4BD4-DFDF-BF7A2F99E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49" y="5278687"/>
              <a:ext cx="125095" cy="0"/>
            </a:xfrm>
            <a:custGeom>
              <a:avLst/>
              <a:gdLst>
                <a:gd name="T0" fmla="*/ 0 w 125094"/>
                <a:gd name="T1" fmla="*/ 124741 w 12509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5094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8" name="object 400">
              <a:extLst>
                <a:ext uri="{FF2B5EF4-FFF2-40B4-BE49-F238E27FC236}">
                  <a16:creationId xmlns:a16="http://schemas.microsoft.com/office/drawing/2014/main" id="{F05F39FF-8919-D893-5AE4-AC482D9BF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179" y="5278687"/>
              <a:ext cx="125095" cy="0"/>
            </a:xfrm>
            <a:custGeom>
              <a:avLst/>
              <a:gdLst>
                <a:gd name="T0" fmla="*/ 0 w 125094"/>
                <a:gd name="T1" fmla="*/ 124741 w 12509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5094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9" name="object 401">
              <a:extLst>
                <a:ext uri="{FF2B5EF4-FFF2-40B4-BE49-F238E27FC236}">
                  <a16:creationId xmlns:a16="http://schemas.microsoft.com/office/drawing/2014/main" id="{FBF30EEF-199E-FCD6-F7EC-17BBE589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207" y="5278687"/>
              <a:ext cx="125095" cy="0"/>
            </a:xfrm>
            <a:custGeom>
              <a:avLst/>
              <a:gdLst>
                <a:gd name="T0" fmla="*/ 0 w 125095"/>
                <a:gd name="T1" fmla="*/ 124738 w 1250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5095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" name="object 402">
            <a:extLst>
              <a:ext uri="{FF2B5EF4-FFF2-40B4-BE49-F238E27FC236}">
                <a16:creationId xmlns:a16="http://schemas.microsoft.com/office/drawing/2014/main" id="{C2AA8805-0A2B-7BCD-5F63-15F044B3D229}"/>
              </a:ext>
            </a:extLst>
          </p:cNvPr>
          <p:cNvSpPr txBox="1"/>
          <p:nvPr/>
        </p:nvSpPr>
        <p:spPr>
          <a:xfrm>
            <a:off x="687388" y="5410200"/>
            <a:ext cx="4673600" cy="221856"/>
          </a:xfrm>
          <a:prstGeom prst="rect">
            <a:avLst/>
          </a:prstGeom>
        </p:spPr>
        <p:txBody>
          <a:bodyPr lIns="0" tIns="21590" rIns="0" bIns="0">
            <a:spAutoFit/>
          </a:bodyPr>
          <a:lstStyle/>
          <a:p>
            <a:pPr marL="363220">
              <a:spcBef>
                <a:spcPts val="170"/>
              </a:spcBef>
              <a:tabLst>
                <a:tab pos="1917700" algn="l"/>
                <a:tab pos="3471545" algn="l"/>
              </a:tabLst>
              <a:defRPr/>
            </a:pPr>
            <a:r>
              <a:rPr sz="1300" spc="-10" dirty="0">
                <a:latin typeface="Arial"/>
                <a:cs typeface="Arial"/>
              </a:rPr>
              <a:t>Volts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A	</a:t>
            </a:r>
            <a:r>
              <a:rPr sz="1300" spc="-10" dirty="0">
                <a:latin typeface="Arial"/>
                <a:cs typeface="Arial"/>
              </a:rPr>
              <a:t>Volts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B	</a:t>
            </a:r>
            <a:r>
              <a:rPr sz="1300" spc="-10" dirty="0">
                <a:latin typeface="Arial"/>
                <a:cs typeface="Arial"/>
              </a:rPr>
              <a:t>Volts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0" name="object 403">
            <a:extLst>
              <a:ext uri="{FF2B5EF4-FFF2-40B4-BE49-F238E27FC236}">
                <a16:creationId xmlns:a16="http://schemas.microsoft.com/office/drawing/2014/main" id="{F5551942-2D77-045E-30FE-3006426E6368}"/>
              </a:ext>
            </a:extLst>
          </p:cNvPr>
          <p:cNvSpPr txBox="1"/>
          <p:nvPr/>
        </p:nvSpPr>
        <p:spPr>
          <a:xfrm>
            <a:off x="363542" y="3835400"/>
            <a:ext cx="5437187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396875" algn="l"/>
                <a:tab pos="828675" algn="l"/>
                <a:tab pos="1264920" algn="l"/>
                <a:tab pos="1644650" algn="l"/>
              </a:tabLst>
              <a:defRPr/>
            </a:pPr>
            <a:r>
              <a:rPr sz="1450" spc="10" dirty="0">
                <a:latin typeface="Arial"/>
                <a:cs typeface="Arial"/>
              </a:rPr>
              <a:t>0	30	60	90	</a:t>
            </a:r>
            <a:r>
              <a:rPr sz="1450" spc="5" dirty="0">
                <a:latin typeface="Arial"/>
                <a:cs typeface="Arial"/>
              </a:rPr>
              <a:t>120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150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180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210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240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270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300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330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36</a:t>
            </a:r>
            <a:r>
              <a:rPr sz="2250" spc="-15" baseline="-3703" dirty="0">
                <a:latin typeface="Arial"/>
                <a:cs typeface="Arial"/>
              </a:rPr>
              <a:t>0</a:t>
            </a:r>
            <a:endParaRPr sz="2250" baseline="-3703">
              <a:latin typeface="Arial"/>
              <a:cs typeface="Arial"/>
            </a:endParaRPr>
          </a:p>
        </p:txBody>
      </p:sp>
      <p:grpSp>
        <p:nvGrpSpPr>
          <p:cNvPr id="21516" name="object 404">
            <a:extLst>
              <a:ext uri="{FF2B5EF4-FFF2-40B4-BE49-F238E27FC236}">
                <a16:creationId xmlns:a16="http://schemas.microsoft.com/office/drawing/2014/main" id="{F4CE85ED-5205-AD97-37D5-434708A94616}"/>
              </a:ext>
            </a:extLst>
          </p:cNvPr>
          <p:cNvGrpSpPr>
            <a:grpSpLocks/>
          </p:cNvGrpSpPr>
          <p:nvPr/>
        </p:nvGrpSpPr>
        <p:grpSpPr bwMode="auto">
          <a:xfrm>
            <a:off x="6043613" y="2417763"/>
            <a:ext cx="2463800" cy="2489200"/>
            <a:chOff x="6042873" y="2161882"/>
            <a:chExt cx="2464435" cy="2489200"/>
          </a:xfrm>
        </p:grpSpPr>
        <p:sp>
          <p:nvSpPr>
            <p:cNvPr id="21519" name="object 405">
              <a:extLst>
                <a:ext uri="{FF2B5EF4-FFF2-40B4-BE49-F238E27FC236}">
                  <a16:creationId xmlns:a16="http://schemas.microsoft.com/office/drawing/2014/main" id="{94BF4C28-ED48-75BB-90DA-AF85F822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201" y="2422410"/>
              <a:ext cx="569595" cy="989330"/>
            </a:xfrm>
            <a:custGeom>
              <a:avLst/>
              <a:gdLst>
                <a:gd name="T0" fmla="*/ 569417 w 569595"/>
                <a:gd name="T1" fmla="*/ 989244 h 989329"/>
                <a:gd name="T2" fmla="*/ 0 w 569595"/>
                <a:gd name="T3" fmla="*/ 0 h 9893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9595" h="989329">
                  <a:moveTo>
                    <a:pt x="569417" y="989241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0" name="object 406">
              <a:extLst>
                <a:ext uri="{FF2B5EF4-FFF2-40B4-BE49-F238E27FC236}">
                  <a16:creationId xmlns:a16="http://schemas.microsoft.com/office/drawing/2014/main" id="{BD5BC10E-0F89-5797-E47F-AB08E35A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68" y="2360495"/>
              <a:ext cx="80010" cy="95885"/>
            </a:xfrm>
            <a:custGeom>
              <a:avLst/>
              <a:gdLst>
                <a:gd name="T0" fmla="*/ 0 w 80009"/>
                <a:gd name="T1" fmla="*/ 0 h 95885"/>
                <a:gd name="T2" fmla="*/ 5613 w 80009"/>
                <a:gd name="T3" fmla="*/ 95681 h 95885"/>
                <a:gd name="T4" fmla="*/ 79911 w 80009"/>
                <a:gd name="T5" fmla="*/ 52920 h 95885"/>
                <a:gd name="T6" fmla="*/ 0 w 80009"/>
                <a:gd name="T7" fmla="*/ 0 h 958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009" h="95885">
                  <a:moveTo>
                    <a:pt x="0" y="0"/>
                  </a:moveTo>
                  <a:lnTo>
                    <a:pt x="5613" y="95681"/>
                  </a:lnTo>
                  <a:lnTo>
                    <a:pt x="79908" y="5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1" name="object 407">
              <a:extLst>
                <a:ext uri="{FF2B5EF4-FFF2-40B4-BE49-F238E27FC236}">
                  <a16:creationId xmlns:a16="http://schemas.microsoft.com/office/drawing/2014/main" id="{F9308F8E-5B1B-052B-ADDB-5588E1605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997" y="3415393"/>
              <a:ext cx="572135" cy="988060"/>
            </a:xfrm>
            <a:custGeom>
              <a:avLst/>
              <a:gdLst>
                <a:gd name="T0" fmla="*/ 571998 w 572134"/>
                <a:gd name="T1" fmla="*/ 0 h 988060"/>
                <a:gd name="T2" fmla="*/ 0 w 572134"/>
                <a:gd name="T3" fmla="*/ 987742 h 988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134" h="988060">
                  <a:moveTo>
                    <a:pt x="571995" y="0"/>
                  </a:moveTo>
                  <a:lnTo>
                    <a:pt x="0" y="98774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2" name="object 408">
              <a:extLst>
                <a:ext uri="{FF2B5EF4-FFF2-40B4-BE49-F238E27FC236}">
                  <a16:creationId xmlns:a16="http://schemas.microsoft.com/office/drawing/2014/main" id="{BCEA954E-FA9F-040A-9EB2-82E1F644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9199" y="4369292"/>
              <a:ext cx="80645" cy="95885"/>
            </a:xfrm>
            <a:custGeom>
              <a:avLst/>
              <a:gdLst>
                <a:gd name="T0" fmla="*/ 5867 w 80645"/>
                <a:gd name="T1" fmla="*/ 0 h 95885"/>
                <a:gd name="T2" fmla="*/ 0 w 80645"/>
                <a:gd name="T3" fmla="*/ 95669 h 95885"/>
                <a:gd name="T4" fmla="*/ 80048 w 80645"/>
                <a:gd name="T5" fmla="*/ 42964 h 95885"/>
                <a:gd name="T6" fmla="*/ 5867 w 80645"/>
                <a:gd name="T7" fmla="*/ 0 h 958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645" h="95885">
                  <a:moveTo>
                    <a:pt x="5867" y="0"/>
                  </a:moveTo>
                  <a:lnTo>
                    <a:pt x="0" y="95669"/>
                  </a:lnTo>
                  <a:lnTo>
                    <a:pt x="80048" y="42964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3" name="object 409">
              <a:extLst>
                <a:ext uri="{FF2B5EF4-FFF2-40B4-BE49-F238E27FC236}">
                  <a16:creationId xmlns:a16="http://schemas.microsoft.com/office/drawing/2014/main" id="{81A202F4-2ED2-C4F3-2857-D99A3AEE7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122" y="2199468"/>
              <a:ext cx="1167130" cy="1218565"/>
            </a:xfrm>
            <a:custGeom>
              <a:avLst/>
              <a:gdLst>
                <a:gd name="T0" fmla="*/ 1166942 w 1167129"/>
                <a:gd name="T1" fmla="*/ 1218161 h 1218564"/>
                <a:gd name="T2" fmla="*/ 1165977 w 1167129"/>
                <a:gd name="T3" fmla="*/ 1169203 h 1218564"/>
                <a:gd name="T4" fmla="*/ 1163107 w 1167129"/>
                <a:gd name="T5" fmla="*/ 1120735 h 1218564"/>
                <a:gd name="T6" fmla="*/ 1158367 w 1167129"/>
                <a:gd name="T7" fmla="*/ 1072793 h 1218564"/>
                <a:gd name="T8" fmla="*/ 1151794 w 1167129"/>
                <a:gd name="T9" fmla="*/ 1025413 h 1218564"/>
                <a:gd name="T10" fmla="*/ 1143425 w 1167129"/>
                <a:gd name="T11" fmla="*/ 978632 h 1218564"/>
                <a:gd name="T12" fmla="*/ 1133295 w 1167129"/>
                <a:gd name="T13" fmla="*/ 932486 h 1218564"/>
                <a:gd name="T14" fmla="*/ 1121440 w 1167129"/>
                <a:gd name="T15" fmla="*/ 887010 h 1218564"/>
                <a:gd name="T16" fmla="*/ 1107897 w 1167129"/>
                <a:gd name="T17" fmla="*/ 842243 h 1218564"/>
                <a:gd name="T18" fmla="*/ 1092703 w 1167129"/>
                <a:gd name="T19" fmla="*/ 798218 h 1218564"/>
                <a:gd name="T20" fmla="*/ 1075892 w 1167129"/>
                <a:gd name="T21" fmla="*/ 754974 h 1218564"/>
                <a:gd name="T22" fmla="*/ 1057503 w 1167129"/>
                <a:gd name="T23" fmla="*/ 712545 h 1218564"/>
                <a:gd name="T24" fmla="*/ 1037570 w 1167129"/>
                <a:gd name="T25" fmla="*/ 670969 h 1218564"/>
                <a:gd name="T26" fmla="*/ 1016130 w 1167129"/>
                <a:gd name="T27" fmla="*/ 630281 h 1218564"/>
                <a:gd name="T28" fmla="*/ 993219 w 1167129"/>
                <a:gd name="T29" fmla="*/ 590515 h 1218564"/>
                <a:gd name="T30" fmla="*/ 968874 w 1167129"/>
                <a:gd name="T31" fmla="*/ 551713 h 1218564"/>
                <a:gd name="T32" fmla="*/ 943130 w 1167129"/>
                <a:gd name="T33" fmla="*/ 513909 h 1218564"/>
                <a:gd name="T34" fmla="*/ 916025 w 1167129"/>
                <a:gd name="T35" fmla="*/ 477138 h 1218564"/>
                <a:gd name="T36" fmla="*/ 887593 w 1167129"/>
                <a:gd name="T37" fmla="*/ 441436 h 1218564"/>
                <a:gd name="T38" fmla="*/ 857872 w 1167129"/>
                <a:gd name="T39" fmla="*/ 406841 h 1218564"/>
                <a:gd name="T40" fmla="*/ 826898 w 1167129"/>
                <a:gd name="T41" fmla="*/ 373387 h 1218564"/>
                <a:gd name="T42" fmla="*/ 794706 w 1167129"/>
                <a:gd name="T43" fmla="*/ 341113 h 1218564"/>
                <a:gd name="T44" fmla="*/ 761334 w 1167129"/>
                <a:gd name="T45" fmla="*/ 310053 h 1218564"/>
                <a:gd name="T46" fmla="*/ 726817 w 1167129"/>
                <a:gd name="T47" fmla="*/ 280243 h 1218564"/>
                <a:gd name="T48" fmla="*/ 691192 w 1167129"/>
                <a:gd name="T49" fmla="*/ 251721 h 1218564"/>
                <a:gd name="T50" fmla="*/ 654494 w 1167129"/>
                <a:gd name="T51" fmla="*/ 224523 h 1218564"/>
                <a:gd name="T52" fmla="*/ 616760 w 1167129"/>
                <a:gd name="T53" fmla="*/ 198684 h 1218564"/>
                <a:gd name="T54" fmla="*/ 578024 w 1167129"/>
                <a:gd name="T55" fmla="*/ 174241 h 1218564"/>
                <a:gd name="T56" fmla="*/ 538327 w 1167129"/>
                <a:gd name="T57" fmla="*/ 151230 h 1218564"/>
                <a:gd name="T58" fmla="*/ 497703 w 1167129"/>
                <a:gd name="T59" fmla="*/ 129688 h 1218564"/>
                <a:gd name="T60" fmla="*/ 456188 w 1167129"/>
                <a:gd name="T61" fmla="*/ 109650 h 1218564"/>
                <a:gd name="T62" fmla="*/ 413818 w 1167129"/>
                <a:gd name="T63" fmla="*/ 91153 h 1218564"/>
                <a:gd name="T64" fmla="*/ 370629 w 1167129"/>
                <a:gd name="T65" fmla="*/ 74233 h 1218564"/>
                <a:gd name="T66" fmla="*/ 326658 w 1167129"/>
                <a:gd name="T67" fmla="*/ 58927 h 1218564"/>
                <a:gd name="T68" fmla="*/ 281941 w 1167129"/>
                <a:gd name="T69" fmla="*/ 45270 h 1218564"/>
                <a:gd name="T70" fmla="*/ 236514 w 1167129"/>
                <a:gd name="T71" fmla="*/ 33299 h 1218564"/>
                <a:gd name="T72" fmla="*/ 190414 w 1167129"/>
                <a:gd name="T73" fmla="*/ 23050 h 1218564"/>
                <a:gd name="T74" fmla="*/ 143676 w 1167129"/>
                <a:gd name="T75" fmla="*/ 14559 h 1218564"/>
                <a:gd name="T76" fmla="*/ 96336 w 1167129"/>
                <a:gd name="T77" fmla="*/ 7863 h 1218564"/>
                <a:gd name="T78" fmla="*/ 48432 w 1167129"/>
                <a:gd name="T79" fmla="*/ 2998 h 1218564"/>
                <a:gd name="T80" fmla="*/ 0 w 1167129"/>
                <a:gd name="T81" fmla="*/ 0 h 12185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67129" h="1218564">
                  <a:moveTo>
                    <a:pt x="1166939" y="1218158"/>
                  </a:moveTo>
                  <a:lnTo>
                    <a:pt x="1165974" y="1169200"/>
                  </a:lnTo>
                  <a:lnTo>
                    <a:pt x="1163104" y="1120732"/>
                  </a:lnTo>
                  <a:lnTo>
                    <a:pt x="1158364" y="1072790"/>
                  </a:lnTo>
                  <a:lnTo>
                    <a:pt x="1151791" y="1025410"/>
                  </a:lnTo>
                  <a:lnTo>
                    <a:pt x="1143422" y="978629"/>
                  </a:lnTo>
                  <a:lnTo>
                    <a:pt x="1133292" y="932483"/>
                  </a:lnTo>
                  <a:lnTo>
                    <a:pt x="1121437" y="887007"/>
                  </a:lnTo>
                  <a:lnTo>
                    <a:pt x="1107894" y="842240"/>
                  </a:lnTo>
                  <a:lnTo>
                    <a:pt x="1092700" y="798215"/>
                  </a:lnTo>
                  <a:lnTo>
                    <a:pt x="1075889" y="754971"/>
                  </a:lnTo>
                  <a:lnTo>
                    <a:pt x="1057500" y="712542"/>
                  </a:lnTo>
                  <a:lnTo>
                    <a:pt x="1037567" y="670966"/>
                  </a:lnTo>
                  <a:lnTo>
                    <a:pt x="1016127" y="630278"/>
                  </a:lnTo>
                  <a:lnTo>
                    <a:pt x="993216" y="590515"/>
                  </a:lnTo>
                  <a:lnTo>
                    <a:pt x="968871" y="551713"/>
                  </a:lnTo>
                  <a:lnTo>
                    <a:pt x="943127" y="513909"/>
                  </a:lnTo>
                  <a:lnTo>
                    <a:pt x="916022" y="477138"/>
                  </a:lnTo>
                  <a:lnTo>
                    <a:pt x="887590" y="441436"/>
                  </a:lnTo>
                  <a:lnTo>
                    <a:pt x="857869" y="406841"/>
                  </a:lnTo>
                  <a:lnTo>
                    <a:pt x="826895" y="373387"/>
                  </a:lnTo>
                  <a:lnTo>
                    <a:pt x="794703" y="341113"/>
                  </a:lnTo>
                  <a:lnTo>
                    <a:pt x="761331" y="310053"/>
                  </a:lnTo>
                  <a:lnTo>
                    <a:pt x="726814" y="280243"/>
                  </a:lnTo>
                  <a:lnTo>
                    <a:pt x="691189" y="251721"/>
                  </a:lnTo>
                  <a:lnTo>
                    <a:pt x="654491" y="224523"/>
                  </a:lnTo>
                  <a:lnTo>
                    <a:pt x="616757" y="198684"/>
                  </a:lnTo>
                  <a:lnTo>
                    <a:pt x="578024" y="174241"/>
                  </a:lnTo>
                  <a:lnTo>
                    <a:pt x="538327" y="151230"/>
                  </a:lnTo>
                  <a:lnTo>
                    <a:pt x="497703" y="129688"/>
                  </a:lnTo>
                  <a:lnTo>
                    <a:pt x="456188" y="109650"/>
                  </a:lnTo>
                  <a:lnTo>
                    <a:pt x="413818" y="91153"/>
                  </a:lnTo>
                  <a:lnTo>
                    <a:pt x="370629" y="74233"/>
                  </a:lnTo>
                  <a:lnTo>
                    <a:pt x="326658" y="58927"/>
                  </a:lnTo>
                  <a:lnTo>
                    <a:pt x="281941" y="45270"/>
                  </a:lnTo>
                  <a:lnTo>
                    <a:pt x="236514" y="33299"/>
                  </a:lnTo>
                  <a:lnTo>
                    <a:pt x="190414" y="23050"/>
                  </a:lnTo>
                  <a:lnTo>
                    <a:pt x="143676" y="14559"/>
                  </a:lnTo>
                  <a:lnTo>
                    <a:pt x="96336" y="7863"/>
                  </a:lnTo>
                  <a:lnTo>
                    <a:pt x="48432" y="2998"/>
                  </a:lnTo>
                  <a:lnTo>
                    <a:pt x="0" y="0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4" name="object 410">
              <a:extLst>
                <a:ext uri="{FF2B5EF4-FFF2-40B4-BE49-F238E27FC236}">
                  <a16:creationId xmlns:a16="http://schemas.microsoft.com/office/drawing/2014/main" id="{C40AF41A-FDB2-ACC0-F1B0-BFABAC2BC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863" y="2161882"/>
              <a:ext cx="77470" cy="76200"/>
            </a:xfrm>
            <a:custGeom>
              <a:avLst/>
              <a:gdLst>
                <a:gd name="T0" fmla="*/ 76987 w 77470"/>
                <a:gd name="T1" fmla="*/ 0 h 76200"/>
                <a:gd name="T2" fmla="*/ 0 w 77470"/>
                <a:gd name="T3" fmla="*/ 36487 h 76200"/>
                <a:gd name="T4" fmla="*/ 75387 w 77470"/>
                <a:gd name="T5" fmla="*/ 76174 h 76200"/>
                <a:gd name="T6" fmla="*/ 50787 w 77470"/>
                <a:gd name="T7" fmla="*/ 37553 h 76200"/>
                <a:gd name="T8" fmla="*/ 76987 w 77470"/>
                <a:gd name="T9" fmla="*/ 0 h 76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470" h="76200">
                  <a:moveTo>
                    <a:pt x="76987" y="0"/>
                  </a:moveTo>
                  <a:lnTo>
                    <a:pt x="0" y="36487"/>
                  </a:lnTo>
                  <a:lnTo>
                    <a:pt x="75387" y="76174"/>
                  </a:lnTo>
                  <a:lnTo>
                    <a:pt x="50787" y="37553"/>
                  </a:lnTo>
                  <a:lnTo>
                    <a:pt x="769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5" name="object 411">
              <a:extLst>
                <a:ext uri="{FF2B5EF4-FFF2-40B4-BE49-F238E27FC236}">
                  <a16:creationId xmlns:a16="http://schemas.microsoft.com/office/drawing/2014/main" id="{1EE456AD-54D7-D278-49FC-FBA258046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398" y="2354943"/>
              <a:ext cx="610235" cy="1619885"/>
            </a:xfrm>
            <a:custGeom>
              <a:avLst/>
              <a:gdLst>
                <a:gd name="T0" fmla="*/ 609683 w 610234"/>
                <a:gd name="T1" fmla="*/ 0 h 1619885"/>
                <a:gd name="T2" fmla="*/ 567766 w 610234"/>
                <a:gd name="T3" fmla="*/ 25314 h 1619885"/>
                <a:gd name="T4" fmla="*/ 527227 w 610234"/>
                <a:gd name="T5" fmla="*/ 52034 h 1619885"/>
                <a:gd name="T6" fmla="*/ 488078 w 610234"/>
                <a:gd name="T7" fmla="*/ 80110 h 1619885"/>
                <a:gd name="T8" fmla="*/ 450332 w 610234"/>
                <a:gd name="T9" fmla="*/ 109492 h 1619885"/>
                <a:gd name="T10" fmla="*/ 414003 w 610234"/>
                <a:gd name="T11" fmla="*/ 140131 h 1619885"/>
                <a:gd name="T12" fmla="*/ 379104 w 610234"/>
                <a:gd name="T13" fmla="*/ 171977 h 1619885"/>
                <a:gd name="T14" fmla="*/ 345649 w 610234"/>
                <a:gd name="T15" fmla="*/ 204981 h 1619885"/>
                <a:gd name="T16" fmla="*/ 313650 w 610234"/>
                <a:gd name="T17" fmla="*/ 239093 h 1619885"/>
                <a:gd name="T18" fmla="*/ 283118 w 610234"/>
                <a:gd name="T19" fmla="*/ 274264 h 1619885"/>
                <a:gd name="T20" fmla="*/ 254073 w 610234"/>
                <a:gd name="T21" fmla="*/ 310444 h 1619885"/>
                <a:gd name="T22" fmla="*/ 226524 w 610234"/>
                <a:gd name="T23" fmla="*/ 347585 h 1619885"/>
                <a:gd name="T24" fmla="*/ 200484 w 610234"/>
                <a:gd name="T25" fmla="*/ 385635 h 1619885"/>
                <a:gd name="T26" fmla="*/ 175967 w 610234"/>
                <a:gd name="T27" fmla="*/ 424547 h 1619885"/>
                <a:gd name="T28" fmla="*/ 152987 w 610234"/>
                <a:gd name="T29" fmla="*/ 464269 h 1619885"/>
                <a:gd name="T30" fmla="*/ 131556 w 610234"/>
                <a:gd name="T31" fmla="*/ 504754 h 1619885"/>
                <a:gd name="T32" fmla="*/ 111688 w 610234"/>
                <a:gd name="T33" fmla="*/ 545951 h 1619885"/>
                <a:gd name="T34" fmla="*/ 93396 w 610234"/>
                <a:gd name="T35" fmla="*/ 587810 h 1619885"/>
                <a:gd name="T36" fmla="*/ 76694 w 610234"/>
                <a:gd name="T37" fmla="*/ 630284 h 1619885"/>
                <a:gd name="T38" fmla="*/ 61594 w 610234"/>
                <a:gd name="T39" fmla="*/ 673320 h 1619885"/>
                <a:gd name="T40" fmla="*/ 48110 w 610234"/>
                <a:gd name="T41" fmla="*/ 716872 h 1619885"/>
                <a:gd name="T42" fmla="*/ 36254 w 610234"/>
                <a:gd name="T43" fmla="*/ 760888 h 1619885"/>
                <a:gd name="T44" fmla="*/ 26042 w 610234"/>
                <a:gd name="T45" fmla="*/ 805319 h 1619885"/>
                <a:gd name="T46" fmla="*/ 17485 w 610234"/>
                <a:gd name="T47" fmla="*/ 850116 h 1619885"/>
                <a:gd name="T48" fmla="*/ 10597 w 610234"/>
                <a:gd name="T49" fmla="*/ 895230 h 1619885"/>
                <a:gd name="T50" fmla="*/ 5391 w 610234"/>
                <a:gd name="T51" fmla="*/ 940610 h 1619885"/>
                <a:gd name="T52" fmla="*/ 1881 w 610234"/>
                <a:gd name="T53" fmla="*/ 986208 h 1619885"/>
                <a:gd name="T54" fmla="*/ 79 w 610234"/>
                <a:gd name="T55" fmla="*/ 1031974 h 1619885"/>
                <a:gd name="T56" fmla="*/ 0 w 610234"/>
                <a:gd name="T57" fmla="*/ 1077858 h 1619885"/>
                <a:gd name="T58" fmla="*/ 1655 w 610234"/>
                <a:gd name="T59" fmla="*/ 1123811 h 1619885"/>
                <a:gd name="T60" fmla="*/ 5059 w 610234"/>
                <a:gd name="T61" fmla="*/ 1169783 h 1619885"/>
                <a:gd name="T62" fmla="*/ 10226 w 610234"/>
                <a:gd name="T63" fmla="*/ 1215725 h 1619885"/>
                <a:gd name="T64" fmla="*/ 17167 w 610234"/>
                <a:gd name="T65" fmla="*/ 1261588 h 1619885"/>
                <a:gd name="T66" fmla="*/ 25896 w 610234"/>
                <a:gd name="T67" fmla="*/ 1307321 h 1619885"/>
                <a:gd name="T68" fmla="*/ 36428 w 610234"/>
                <a:gd name="T69" fmla="*/ 1352876 h 1619885"/>
                <a:gd name="T70" fmla="*/ 48774 w 610234"/>
                <a:gd name="T71" fmla="*/ 1398203 h 1619885"/>
                <a:gd name="T72" fmla="*/ 62948 w 610234"/>
                <a:gd name="T73" fmla="*/ 1443252 h 1619885"/>
                <a:gd name="T74" fmla="*/ 78964 w 610234"/>
                <a:gd name="T75" fmla="*/ 1487973 h 1619885"/>
                <a:gd name="T76" fmla="*/ 96834 w 610234"/>
                <a:gd name="T77" fmla="*/ 1532319 h 1619885"/>
                <a:gd name="T78" fmla="*/ 116573 w 610234"/>
                <a:gd name="T79" fmla="*/ 1576238 h 1619885"/>
                <a:gd name="T80" fmla="*/ 138192 w 610234"/>
                <a:gd name="T81" fmla="*/ 1619681 h 16198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10234" h="1619885">
                  <a:moveTo>
                    <a:pt x="609680" y="0"/>
                  </a:moveTo>
                  <a:lnTo>
                    <a:pt x="567763" y="25314"/>
                  </a:lnTo>
                  <a:lnTo>
                    <a:pt x="527224" y="52034"/>
                  </a:lnTo>
                  <a:lnTo>
                    <a:pt x="488075" y="80110"/>
                  </a:lnTo>
                  <a:lnTo>
                    <a:pt x="450329" y="109492"/>
                  </a:lnTo>
                  <a:lnTo>
                    <a:pt x="414000" y="140131"/>
                  </a:lnTo>
                  <a:lnTo>
                    <a:pt x="379101" y="171977"/>
                  </a:lnTo>
                  <a:lnTo>
                    <a:pt x="345646" y="204981"/>
                  </a:lnTo>
                  <a:lnTo>
                    <a:pt x="313647" y="239093"/>
                  </a:lnTo>
                  <a:lnTo>
                    <a:pt x="283118" y="274264"/>
                  </a:lnTo>
                  <a:lnTo>
                    <a:pt x="254073" y="310444"/>
                  </a:lnTo>
                  <a:lnTo>
                    <a:pt x="226524" y="347585"/>
                  </a:lnTo>
                  <a:lnTo>
                    <a:pt x="200484" y="385635"/>
                  </a:lnTo>
                  <a:lnTo>
                    <a:pt x="175967" y="424547"/>
                  </a:lnTo>
                  <a:lnTo>
                    <a:pt x="152987" y="464269"/>
                  </a:lnTo>
                  <a:lnTo>
                    <a:pt x="131556" y="504754"/>
                  </a:lnTo>
                  <a:lnTo>
                    <a:pt x="111688" y="545951"/>
                  </a:lnTo>
                  <a:lnTo>
                    <a:pt x="93396" y="587810"/>
                  </a:lnTo>
                  <a:lnTo>
                    <a:pt x="76694" y="630284"/>
                  </a:lnTo>
                  <a:lnTo>
                    <a:pt x="61594" y="673320"/>
                  </a:lnTo>
                  <a:lnTo>
                    <a:pt x="48110" y="716872"/>
                  </a:lnTo>
                  <a:lnTo>
                    <a:pt x="36254" y="760888"/>
                  </a:lnTo>
                  <a:lnTo>
                    <a:pt x="26042" y="805319"/>
                  </a:lnTo>
                  <a:lnTo>
                    <a:pt x="17485" y="850116"/>
                  </a:lnTo>
                  <a:lnTo>
                    <a:pt x="10597" y="895230"/>
                  </a:lnTo>
                  <a:lnTo>
                    <a:pt x="5391" y="940610"/>
                  </a:lnTo>
                  <a:lnTo>
                    <a:pt x="1881" y="986208"/>
                  </a:lnTo>
                  <a:lnTo>
                    <a:pt x="79" y="1031974"/>
                  </a:lnTo>
                  <a:lnTo>
                    <a:pt x="0" y="1077858"/>
                  </a:lnTo>
                  <a:lnTo>
                    <a:pt x="1655" y="1123811"/>
                  </a:lnTo>
                  <a:lnTo>
                    <a:pt x="5059" y="1169783"/>
                  </a:lnTo>
                  <a:lnTo>
                    <a:pt x="10226" y="1215725"/>
                  </a:lnTo>
                  <a:lnTo>
                    <a:pt x="17167" y="1261588"/>
                  </a:lnTo>
                  <a:lnTo>
                    <a:pt x="25896" y="1307321"/>
                  </a:lnTo>
                  <a:lnTo>
                    <a:pt x="36428" y="1352876"/>
                  </a:lnTo>
                  <a:lnTo>
                    <a:pt x="48774" y="1398203"/>
                  </a:lnTo>
                  <a:lnTo>
                    <a:pt x="62948" y="1443252"/>
                  </a:lnTo>
                  <a:lnTo>
                    <a:pt x="78964" y="1487973"/>
                  </a:lnTo>
                  <a:lnTo>
                    <a:pt x="96834" y="1532319"/>
                  </a:lnTo>
                  <a:lnTo>
                    <a:pt x="116573" y="1576238"/>
                  </a:lnTo>
                  <a:lnTo>
                    <a:pt x="138192" y="161968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6" name="object 412">
              <a:extLst>
                <a:ext uri="{FF2B5EF4-FFF2-40B4-BE49-F238E27FC236}">
                  <a16:creationId xmlns:a16="http://schemas.microsoft.com/office/drawing/2014/main" id="{91351391-2725-76F2-84AE-F382EA7F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682" y="3935297"/>
              <a:ext cx="70485" cy="85725"/>
            </a:xfrm>
            <a:custGeom>
              <a:avLst/>
              <a:gdLst>
                <a:gd name="T0" fmla="*/ 66776 w 70485"/>
                <a:gd name="T1" fmla="*/ 0 h 85725"/>
                <a:gd name="T2" fmla="*/ 45618 w 70485"/>
                <a:gd name="T3" fmla="*/ 40614 h 85725"/>
                <a:gd name="T4" fmla="*/ 0 w 70485"/>
                <a:gd name="T5" fmla="*/ 36702 h 85725"/>
                <a:gd name="T6" fmla="*/ 70091 w 70485"/>
                <a:gd name="T7" fmla="*/ 85128 h 85725"/>
                <a:gd name="T8" fmla="*/ 66776 w 70485"/>
                <a:gd name="T9" fmla="*/ 0 h 85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485" h="85725">
                  <a:moveTo>
                    <a:pt x="66776" y="0"/>
                  </a:moveTo>
                  <a:lnTo>
                    <a:pt x="45618" y="40614"/>
                  </a:lnTo>
                  <a:lnTo>
                    <a:pt x="0" y="36702"/>
                  </a:lnTo>
                  <a:lnTo>
                    <a:pt x="70091" y="85128"/>
                  </a:lnTo>
                  <a:lnTo>
                    <a:pt x="667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7" name="object 413">
              <a:extLst>
                <a:ext uri="{FF2B5EF4-FFF2-40B4-BE49-F238E27FC236}">
                  <a16:creationId xmlns:a16="http://schemas.microsoft.com/office/drawing/2014/main" id="{01B2EE91-205F-FFFD-2AF9-997DE5375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921" y="4076077"/>
              <a:ext cx="1638935" cy="565150"/>
            </a:xfrm>
            <a:custGeom>
              <a:avLst/>
              <a:gdLst>
                <a:gd name="T0" fmla="*/ 0 w 1638934"/>
                <a:gd name="T1" fmla="*/ 401523 h 565150"/>
                <a:gd name="T2" fmla="*/ 42881 w 1638934"/>
                <a:gd name="T3" fmla="*/ 425166 h 565150"/>
                <a:gd name="T4" fmla="*/ 86291 w 1638934"/>
                <a:gd name="T5" fmla="*/ 446914 h 565150"/>
                <a:gd name="T6" fmla="*/ 130180 w 1638934"/>
                <a:gd name="T7" fmla="*/ 466781 h 565150"/>
                <a:gd name="T8" fmla="*/ 174498 w 1638934"/>
                <a:gd name="T9" fmla="*/ 484778 h 565150"/>
                <a:gd name="T10" fmla="*/ 219196 w 1638934"/>
                <a:gd name="T11" fmla="*/ 500921 h 565150"/>
                <a:gd name="T12" fmla="*/ 264225 w 1638934"/>
                <a:gd name="T13" fmla="*/ 515221 h 565150"/>
                <a:gd name="T14" fmla="*/ 309535 w 1638934"/>
                <a:gd name="T15" fmla="*/ 527692 h 565150"/>
                <a:gd name="T16" fmla="*/ 355077 w 1638934"/>
                <a:gd name="T17" fmla="*/ 538348 h 565150"/>
                <a:gd name="T18" fmla="*/ 400800 w 1638934"/>
                <a:gd name="T19" fmla="*/ 547201 h 565150"/>
                <a:gd name="T20" fmla="*/ 446656 w 1638934"/>
                <a:gd name="T21" fmla="*/ 554265 h 565150"/>
                <a:gd name="T22" fmla="*/ 492595 w 1638934"/>
                <a:gd name="T23" fmla="*/ 559553 h 565150"/>
                <a:gd name="T24" fmla="*/ 538568 w 1638934"/>
                <a:gd name="T25" fmla="*/ 563079 h 565150"/>
                <a:gd name="T26" fmla="*/ 584524 w 1638934"/>
                <a:gd name="T27" fmla="*/ 564855 h 565150"/>
                <a:gd name="T28" fmla="*/ 630415 w 1638934"/>
                <a:gd name="T29" fmla="*/ 564896 h 565150"/>
                <a:gd name="T30" fmla="*/ 676191 w 1638934"/>
                <a:gd name="T31" fmla="*/ 563213 h 565150"/>
                <a:gd name="T32" fmla="*/ 721803 w 1638934"/>
                <a:gd name="T33" fmla="*/ 559821 h 565150"/>
                <a:gd name="T34" fmla="*/ 767200 w 1638934"/>
                <a:gd name="T35" fmla="*/ 554732 h 565150"/>
                <a:gd name="T36" fmla="*/ 812334 w 1638934"/>
                <a:gd name="T37" fmla="*/ 547961 h 565150"/>
                <a:gd name="T38" fmla="*/ 857158 w 1638934"/>
                <a:gd name="T39" fmla="*/ 539519 h 565150"/>
                <a:gd name="T40" fmla="*/ 901617 w 1638934"/>
                <a:gd name="T41" fmla="*/ 529421 h 565150"/>
                <a:gd name="T42" fmla="*/ 945663 w 1638934"/>
                <a:gd name="T43" fmla="*/ 517680 h 565150"/>
                <a:gd name="T44" fmla="*/ 989248 w 1638934"/>
                <a:gd name="T45" fmla="*/ 504309 h 565150"/>
                <a:gd name="T46" fmla="*/ 1032322 w 1638934"/>
                <a:gd name="T47" fmla="*/ 489321 h 565150"/>
                <a:gd name="T48" fmla="*/ 1074836 w 1638934"/>
                <a:gd name="T49" fmla="*/ 472729 h 565150"/>
                <a:gd name="T50" fmla="*/ 1116739 w 1638934"/>
                <a:gd name="T51" fmla="*/ 454547 h 565150"/>
                <a:gd name="T52" fmla="*/ 1157983 w 1638934"/>
                <a:gd name="T53" fmla="*/ 434788 h 565150"/>
                <a:gd name="T54" fmla="*/ 1198518 w 1638934"/>
                <a:gd name="T55" fmla="*/ 413465 h 565150"/>
                <a:gd name="T56" fmla="*/ 1238295 w 1638934"/>
                <a:gd name="T57" fmla="*/ 390592 h 565150"/>
                <a:gd name="T58" fmla="*/ 1277263 w 1638934"/>
                <a:gd name="T59" fmla="*/ 366182 h 565150"/>
                <a:gd name="T60" fmla="*/ 1315374 w 1638934"/>
                <a:gd name="T61" fmla="*/ 340247 h 565150"/>
                <a:gd name="T62" fmla="*/ 1352578 w 1638934"/>
                <a:gd name="T63" fmla="*/ 312802 h 565150"/>
                <a:gd name="T64" fmla="*/ 1388825 w 1638934"/>
                <a:gd name="T65" fmla="*/ 283859 h 565150"/>
                <a:gd name="T66" fmla="*/ 1424067 w 1638934"/>
                <a:gd name="T67" fmla="*/ 253432 h 565150"/>
                <a:gd name="T68" fmla="*/ 1458253 w 1638934"/>
                <a:gd name="T69" fmla="*/ 221535 h 565150"/>
                <a:gd name="T70" fmla="*/ 1491333 w 1638934"/>
                <a:gd name="T71" fmla="*/ 188179 h 565150"/>
                <a:gd name="T72" fmla="*/ 1523260 w 1638934"/>
                <a:gd name="T73" fmla="*/ 153379 h 565150"/>
                <a:gd name="T74" fmla="*/ 1553982 w 1638934"/>
                <a:gd name="T75" fmla="*/ 117148 h 565150"/>
                <a:gd name="T76" fmla="*/ 1583451 w 1638934"/>
                <a:gd name="T77" fmla="*/ 79499 h 565150"/>
                <a:gd name="T78" fmla="*/ 1611616 w 1638934"/>
                <a:gd name="T79" fmla="*/ 40445 h 565150"/>
                <a:gd name="T80" fmla="*/ 1638430 w 1638934"/>
                <a:gd name="T81" fmla="*/ 0 h 565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38934" h="565150">
                  <a:moveTo>
                    <a:pt x="0" y="401523"/>
                  </a:moveTo>
                  <a:lnTo>
                    <a:pt x="42881" y="425166"/>
                  </a:lnTo>
                  <a:lnTo>
                    <a:pt x="86291" y="446914"/>
                  </a:lnTo>
                  <a:lnTo>
                    <a:pt x="130180" y="466781"/>
                  </a:lnTo>
                  <a:lnTo>
                    <a:pt x="174498" y="484778"/>
                  </a:lnTo>
                  <a:lnTo>
                    <a:pt x="219196" y="500921"/>
                  </a:lnTo>
                  <a:lnTo>
                    <a:pt x="264225" y="515221"/>
                  </a:lnTo>
                  <a:lnTo>
                    <a:pt x="309535" y="527692"/>
                  </a:lnTo>
                  <a:lnTo>
                    <a:pt x="355077" y="538348"/>
                  </a:lnTo>
                  <a:lnTo>
                    <a:pt x="400800" y="547201"/>
                  </a:lnTo>
                  <a:lnTo>
                    <a:pt x="446656" y="554265"/>
                  </a:lnTo>
                  <a:lnTo>
                    <a:pt x="492595" y="559553"/>
                  </a:lnTo>
                  <a:lnTo>
                    <a:pt x="538568" y="563079"/>
                  </a:lnTo>
                  <a:lnTo>
                    <a:pt x="584524" y="564855"/>
                  </a:lnTo>
                  <a:lnTo>
                    <a:pt x="630415" y="564896"/>
                  </a:lnTo>
                  <a:lnTo>
                    <a:pt x="676191" y="563213"/>
                  </a:lnTo>
                  <a:lnTo>
                    <a:pt x="721803" y="559821"/>
                  </a:lnTo>
                  <a:lnTo>
                    <a:pt x="767200" y="554732"/>
                  </a:lnTo>
                  <a:lnTo>
                    <a:pt x="812334" y="547961"/>
                  </a:lnTo>
                  <a:lnTo>
                    <a:pt x="857155" y="539519"/>
                  </a:lnTo>
                  <a:lnTo>
                    <a:pt x="901614" y="529421"/>
                  </a:lnTo>
                  <a:lnTo>
                    <a:pt x="945660" y="517680"/>
                  </a:lnTo>
                  <a:lnTo>
                    <a:pt x="989245" y="504309"/>
                  </a:lnTo>
                  <a:lnTo>
                    <a:pt x="1032319" y="489321"/>
                  </a:lnTo>
                  <a:lnTo>
                    <a:pt x="1074833" y="472729"/>
                  </a:lnTo>
                  <a:lnTo>
                    <a:pt x="1116736" y="454547"/>
                  </a:lnTo>
                  <a:lnTo>
                    <a:pt x="1157980" y="434788"/>
                  </a:lnTo>
                  <a:lnTo>
                    <a:pt x="1198515" y="413465"/>
                  </a:lnTo>
                  <a:lnTo>
                    <a:pt x="1238292" y="390592"/>
                  </a:lnTo>
                  <a:lnTo>
                    <a:pt x="1277260" y="366182"/>
                  </a:lnTo>
                  <a:lnTo>
                    <a:pt x="1315371" y="340247"/>
                  </a:lnTo>
                  <a:lnTo>
                    <a:pt x="1352575" y="312802"/>
                  </a:lnTo>
                  <a:lnTo>
                    <a:pt x="1388822" y="283859"/>
                  </a:lnTo>
                  <a:lnTo>
                    <a:pt x="1424064" y="253432"/>
                  </a:lnTo>
                  <a:lnTo>
                    <a:pt x="1458250" y="221535"/>
                  </a:lnTo>
                  <a:lnTo>
                    <a:pt x="1491330" y="188179"/>
                  </a:lnTo>
                  <a:lnTo>
                    <a:pt x="1523257" y="153379"/>
                  </a:lnTo>
                  <a:lnTo>
                    <a:pt x="1553979" y="117148"/>
                  </a:lnTo>
                  <a:lnTo>
                    <a:pt x="1583448" y="79499"/>
                  </a:lnTo>
                  <a:lnTo>
                    <a:pt x="1611613" y="40445"/>
                  </a:lnTo>
                  <a:lnTo>
                    <a:pt x="163842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8" name="object 414">
              <a:extLst>
                <a:ext uri="{FF2B5EF4-FFF2-40B4-BE49-F238E27FC236}">
                  <a16:creationId xmlns:a16="http://schemas.microsoft.com/office/drawing/2014/main" id="{2ACF5D40-53AD-4DF4-57AE-C9FA8E65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365" y="4031375"/>
              <a:ext cx="72390" cy="85090"/>
            </a:xfrm>
            <a:custGeom>
              <a:avLst/>
              <a:gdLst>
                <a:gd name="T0" fmla="*/ 72059 w 72390"/>
                <a:gd name="T1" fmla="*/ 0 h 85089"/>
                <a:gd name="T2" fmla="*/ 0 w 72390"/>
                <a:gd name="T3" fmla="*/ 45430 h 85089"/>
                <a:gd name="T4" fmla="*/ 45745 w 72390"/>
                <a:gd name="T5" fmla="*/ 43449 h 85089"/>
                <a:gd name="T6" fmla="*/ 65176 w 72390"/>
                <a:gd name="T7" fmla="*/ 84915 h 85089"/>
                <a:gd name="T8" fmla="*/ 72059 w 72390"/>
                <a:gd name="T9" fmla="*/ 0 h 850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390" h="85089">
                  <a:moveTo>
                    <a:pt x="72059" y="0"/>
                  </a:moveTo>
                  <a:lnTo>
                    <a:pt x="0" y="45427"/>
                  </a:lnTo>
                  <a:lnTo>
                    <a:pt x="45745" y="43446"/>
                  </a:lnTo>
                  <a:lnTo>
                    <a:pt x="65176" y="84912"/>
                  </a:lnTo>
                  <a:lnTo>
                    <a:pt x="720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79797F3-5372-D112-5986-843544C0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37304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0FB077FB-7A2A-3179-8787-2491B8BC0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3158" y="152400"/>
            <a:ext cx="7439842" cy="6798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altLang="en-US" dirty="0">
                <a:latin typeface="+mj-lt"/>
                <a:cs typeface="Arial" panose="020B0604020202020204" pitchFamily="34" charset="0"/>
              </a:rPr>
              <a:t>The Need for 3-Phase Power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96781-807F-6C53-C49B-27CCEF69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3CE56-E1DC-45B6-4937-1BEE663AD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  <p:sp>
        <p:nvSpPr>
          <p:cNvPr id="23555" name="object 12">
            <a:extLst>
              <a:ext uri="{FF2B5EF4-FFF2-40B4-BE49-F238E27FC236}">
                <a16:creationId xmlns:a16="http://schemas.microsoft.com/office/drawing/2014/main" id="{998ED2DF-A7B7-3E6B-0483-F42E77503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9" y="1273175"/>
            <a:ext cx="6842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63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863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86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Single-phase motors provide a pulsating  torque to a mechanical load. Loads which  require more than 10 horsepower generally  also require the steadier torque of a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3-phase motor.</a:t>
            </a:r>
          </a:p>
        </p:txBody>
      </p:sp>
      <p:pic>
        <p:nvPicPr>
          <p:cNvPr id="23558" name="Picture 7" descr="How a 3 Phase AC Induction Motor Works - KEB">
            <a:extLst>
              <a:ext uri="{FF2B5EF4-FFF2-40B4-BE49-F238E27FC236}">
                <a16:creationId xmlns:a16="http://schemas.microsoft.com/office/drawing/2014/main" id="{E7364078-4A73-53BB-8543-3E683AD0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636963"/>
            <a:ext cx="4610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4A721A8A-0EE3-0B87-94DA-06E14A6F7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3158" y="152400"/>
            <a:ext cx="7439842" cy="6798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altLang="en-US" dirty="0">
                <a:latin typeface="+mj-lt"/>
                <a:cs typeface="Arial" panose="020B0604020202020204" pitchFamily="34" charset="0"/>
              </a:rPr>
              <a:t>Benefits of 3-Phase Power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17F8E7-C5FD-2084-3770-689613E6A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FDC733-800C-382A-CC45-51640CF81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FDDA72D7-DB6D-8170-7382-AEC8D4140B70}"/>
              </a:ext>
            </a:extLst>
          </p:cNvPr>
          <p:cNvSpPr txBox="1"/>
          <p:nvPr/>
        </p:nvSpPr>
        <p:spPr>
          <a:xfrm>
            <a:off x="457200" y="1295400"/>
            <a:ext cx="4991100" cy="3225800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92100" indent="-280035">
              <a:spcBef>
                <a:spcPts val="9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Steadier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motor </a:t>
            </a:r>
            <a:r>
              <a:rPr sz="2800" dirty="0">
                <a:latin typeface="Arial"/>
                <a:cs typeface="Arial"/>
              </a:rPr>
              <a:t>torque</a:t>
            </a:r>
          </a:p>
          <a:p>
            <a:pPr marL="292100" indent="-280035"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Less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vibration</a:t>
            </a:r>
            <a:r>
              <a:rPr sz="2800" spc="-5" dirty="0">
                <a:latin typeface="Arial"/>
                <a:cs typeface="Arial"/>
              </a:rPr>
              <a:t> in </a:t>
            </a:r>
            <a:r>
              <a:rPr sz="2800" dirty="0">
                <a:latin typeface="Arial"/>
                <a:cs typeface="Arial"/>
              </a:rPr>
              <a:t>machinery</a:t>
            </a:r>
          </a:p>
          <a:p>
            <a:pPr marL="292100" indent="-280035"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Greater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mechanical</a:t>
            </a:r>
            <a:r>
              <a:rPr sz="2800" spc="-5" dirty="0">
                <a:latin typeface="Arial"/>
                <a:cs typeface="Arial"/>
              </a:rPr>
              <a:t> efficiency</a:t>
            </a:r>
            <a:endParaRPr sz="2800" dirty="0">
              <a:latin typeface="Arial"/>
              <a:cs typeface="Arial"/>
            </a:endParaRPr>
          </a:p>
          <a:p>
            <a:pPr marL="292100" indent="-280035"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Better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voltage</a:t>
            </a:r>
            <a:r>
              <a:rPr sz="2800" dirty="0">
                <a:latin typeface="Arial"/>
                <a:cs typeface="Arial"/>
              </a:rPr>
              <a:t> regulation</a:t>
            </a:r>
          </a:p>
          <a:p>
            <a:pPr marL="292100" indent="-280035"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Lower</a:t>
            </a:r>
            <a:r>
              <a:rPr sz="2800" dirty="0">
                <a:latin typeface="Arial"/>
                <a:cs typeface="Arial"/>
              </a:rPr>
              <a:t> heat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losses</a:t>
            </a:r>
          </a:p>
          <a:p>
            <a:pPr marL="292100" indent="-280035"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dirty="0">
                <a:latin typeface="Arial"/>
                <a:cs typeface="Arial"/>
              </a:rPr>
              <a:t>Lighter</a:t>
            </a:r>
            <a:r>
              <a:rPr sz="2800" spc="-5" dirty="0">
                <a:latin typeface="Arial"/>
                <a:cs typeface="Arial"/>
              </a:rPr>
              <a:t> weight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conductors</a:t>
            </a:r>
          </a:p>
        </p:txBody>
      </p:sp>
      <p:pic>
        <p:nvPicPr>
          <p:cNvPr id="25606" name="Picture 7" descr="What are torque motors and why do they work so well? - HEIDENHAIN">
            <a:extLst>
              <a:ext uri="{FF2B5EF4-FFF2-40B4-BE49-F238E27FC236}">
                <a16:creationId xmlns:a16="http://schemas.microsoft.com/office/drawing/2014/main" id="{D205EE6F-B934-0C6E-2B3A-D250ACC1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7" y="2857500"/>
            <a:ext cx="31273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772256-B70A-457E-9B12-A26C15AB93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33EF76-E45A-4391-8666-96B6AFD86A97}">
  <ds:schemaRefs>
    <ds:schemaRef ds:uri="http://schemas.microsoft.com/office/2006/documentManagement/types"/>
    <ds:schemaRef ds:uri="http://purl.org/dc/elements/1.1/"/>
    <ds:schemaRef ds:uri="http://purl.org/dc/terms/"/>
    <ds:schemaRef ds:uri="8f26ee74-1c53-4b01-a982-cec1216b8a00"/>
    <ds:schemaRef ds:uri="865caf8b-3888-4957-b682-040f388f7b52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14478E-029E-43F9-8F85-1F217E85E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6ee74-1c53-4b01-a982-cec1216b8a00"/>
    <ds:schemaRef ds:uri="865caf8b-3888-4957-b682-040f388f7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5187</TotalTime>
  <Words>2489</Words>
  <Application>Microsoft Office PowerPoint</Application>
  <PresentationFormat>On-screen Show (4:3)</PresentationFormat>
  <Paragraphs>583</Paragraphs>
  <Slides>36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Wingdings</vt:lpstr>
      <vt:lpstr>Symbol</vt:lpstr>
      <vt:lpstr>Franklin Gothic Book</vt:lpstr>
      <vt:lpstr>Arial</vt:lpstr>
      <vt:lpstr>Times New Roman</vt:lpstr>
      <vt:lpstr>Calibri</vt:lpstr>
      <vt:lpstr>Aptos</vt:lpstr>
      <vt:lpstr>TESCO Template</vt:lpstr>
      <vt:lpstr>Equation</vt:lpstr>
      <vt:lpstr>Chart</vt:lpstr>
      <vt:lpstr>Principles of Polyphase Metering</vt:lpstr>
      <vt:lpstr>Thank You Mississippi State &amp; The SEC!</vt:lpstr>
      <vt:lpstr>Topics we will be covering</vt:lpstr>
      <vt:lpstr>Self Contained Metering</vt:lpstr>
      <vt:lpstr>Transformer Rated Metering</vt:lpstr>
      <vt:lpstr>1-Phase and 3-Phase Power</vt:lpstr>
      <vt:lpstr>1-Phase and 3-Phase Power</vt:lpstr>
      <vt:lpstr>The Need for 3-Phase Power</vt:lpstr>
      <vt:lpstr>Benefits of 3-Phase Power</vt:lpstr>
      <vt:lpstr>Transformer Rated - The Basic Components</vt:lpstr>
      <vt:lpstr>Typical Connections</vt:lpstr>
      <vt:lpstr>Selecting the right meter form</vt:lpstr>
      <vt:lpstr>Three Phase Power: Blondel’s Theorem</vt:lpstr>
      <vt:lpstr>Three Phase Power: Blondel’s Theorem</vt:lpstr>
      <vt:lpstr>Three Phase Power: Blondel’s Theorem</vt:lpstr>
      <vt:lpstr>Blondel’s Theorem</vt:lpstr>
      <vt:lpstr>Blondel’s Theorem</vt:lpstr>
      <vt:lpstr>Blondel’s Theorem</vt:lpstr>
      <vt:lpstr>Blondel’s Theorem</vt:lpstr>
      <vt:lpstr>Blondel’s Theorem</vt:lpstr>
      <vt:lpstr>Blondel’s Theorem</vt:lpstr>
      <vt:lpstr>Blondel’s Theorem</vt:lpstr>
      <vt:lpstr>Network Service &amp; Loads</vt:lpstr>
      <vt:lpstr>3-Wire Delta Service &amp; Loads</vt:lpstr>
      <vt:lpstr>4-Wire Delta Service &amp; Loads </vt:lpstr>
      <vt:lpstr>4-Wire Wye Service &amp; Loads</vt:lpstr>
      <vt:lpstr>PowerPoint Presentation</vt:lpstr>
      <vt:lpstr>The Importance of CT Testing in the Field</vt:lpstr>
      <vt:lpstr>The Importance of CT Testing in the Field (cont)</vt:lpstr>
      <vt:lpstr>Testing at Transformer Rated Sites</vt:lpstr>
      <vt:lpstr>Fundamentals of Polyphase Field Meter Testing  and Site Verification</vt:lpstr>
      <vt:lpstr>Fundamentals of Polyphase Field Meter Testing  and Site Verification (Cont)</vt:lpstr>
      <vt:lpstr>Fundamentals of Polyphase Field Meter Testing  and Site Verification (Cont)</vt:lpstr>
      <vt:lpstr>Fundamentals of Polyphase Field Meter Testing  and Site Verification (Cont)</vt:lpstr>
      <vt:lpstr>Fundamentals of Polyphase Field Meter Testing and Site Verification (Cont)</vt:lpstr>
      <vt:lpstr>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Curt Weber</cp:lastModifiedBy>
  <cp:revision>193</cp:revision>
  <cp:lastPrinted>2025-02-10T15:44:40Z</cp:lastPrinted>
  <dcterms:created xsi:type="dcterms:W3CDTF">2004-03-09T01:40:14Z</dcterms:created>
  <dcterms:modified xsi:type="dcterms:W3CDTF">2025-02-10T15:57:39Z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