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97" r:id="rId2"/>
    <p:sldId id="272" r:id="rId3"/>
    <p:sldId id="29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300" r:id="rId13"/>
    <p:sldId id="281" r:id="rId14"/>
    <p:sldId id="283" r:id="rId15"/>
    <p:sldId id="291" r:id="rId16"/>
    <p:sldId id="284" r:id="rId17"/>
    <p:sldId id="285" r:id="rId18"/>
    <p:sldId id="301" r:id="rId19"/>
    <p:sldId id="302" r:id="rId20"/>
    <p:sldId id="303" r:id="rId21"/>
    <p:sldId id="304" r:id="rId22"/>
    <p:sldId id="305" r:id="rId23"/>
    <p:sldId id="286" r:id="rId24"/>
    <p:sldId id="287" r:id="rId25"/>
    <p:sldId id="288" r:id="rId26"/>
    <p:sldId id="289" r:id="rId27"/>
    <p:sldId id="290" r:id="rId28"/>
    <p:sldId id="308" r:id="rId2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575B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94660"/>
  </p:normalViewPr>
  <p:slideViewPr>
    <p:cSldViewPr>
      <p:cViewPr varScale="1">
        <p:scale>
          <a:sx n="67" d="100"/>
          <a:sy n="67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CCF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MZero%20Curr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Pulse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ulse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eaked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Quadriform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C90-2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Current.xlsm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Voltage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CCFL Light Bulb</a:t>
            </a:r>
          </a:p>
        </c:rich>
      </c:tx>
      <c:layout>
        <c:manualLayout>
          <c:xMode val="edge"/>
          <c:yMode val="edge"/>
          <c:x val="0.30579155963280641"/>
          <c:y val="3.55985698527058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12425598603727"/>
          <c:y val="0.14534164291962243"/>
          <c:w val="0.73333231266645282"/>
          <c:h val="0.83108404020599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1.5952999771435901</c:v>
                </c:pt>
                <c:pt idx="2">
                  <c:v>3.1903597079785979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11.153650604777186</c:v>
                </c:pt>
                <c:pt idx="8">
                  <c:v>12.742228242842875</c:v>
                </c:pt>
                <c:pt idx="9">
                  <c:v>14.328886948204797</c:v>
                </c:pt>
                <c:pt idx="10">
                  <c:v>15.913387775898105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23.795185434168324</c:v>
                </c:pt>
                <c:pt idx="16">
                  <c:v>25.361741862096675</c:v>
                </c:pt>
                <c:pt idx="17">
                  <c:v>26.924478904988408</c:v>
                </c:pt>
                <c:pt idx="18">
                  <c:v>28.483161220393072</c:v>
                </c:pt>
                <c:pt idx="19">
                  <c:v>30.037554076487247</c:v>
                </c:pt>
                <c:pt idx="20">
                  <c:v>31.587423387424298</c:v>
                </c:pt>
                <c:pt idx="21">
                  <c:v>33.132535748586903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43.795680940988611</c:v>
                </c:pt>
                <c:pt idx="29">
                  <c:v>45.294428432426493</c:v>
                </c:pt>
                <c:pt idx="30">
                  <c:v>46.786354749548458</c:v>
                </c:pt>
                <c:pt idx="31">
                  <c:v>48.271235213738883</c:v>
                </c:pt>
                <c:pt idx="32">
                  <c:v>49.748846207461675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61.281575787379701</c:v>
                </c:pt>
                <c:pt idx="41">
                  <c:v>62.683890370285958</c:v>
                </c:pt>
                <c:pt idx="42">
                  <c:v>64.076764989871904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84.912469583990998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88.478129713408862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98.437150045843012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102.4850355914588</c:v>
                </c:pt>
                <c:pt idx="75">
                  <c:v>103.45879759915483</c:v>
                </c:pt>
                <c:pt idx="76">
                  <c:v>104.41697909248383</c:v>
                </c:pt>
                <c:pt idx="77">
                  <c:v>105.3594357728373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112.31647129580627</c:v>
                </c:pt>
                <c:pt idx="86">
                  <c:v>113.11130884413248</c:v>
                </c:pt>
                <c:pt idx="87">
                  <c:v>113.88911224540286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116.82768054021399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123.92978524604518</c:v>
                </c:pt>
                <c:pt idx="104">
                  <c:v>124.40224364518718</c:v>
                </c:pt>
                <c:pt idx="105">
                  <c:v>124.85596752402354</c:v>
                </c:pt>
                <c:pt idx="106">
                  <c:v>125.29088855340717</c:v>
                </c:pt>
                <c:pt idx="107">
                  <c:v>125.70694123583077</c:v>
                </c:pt>
                <c:pt idx="108">
                  <c:v>126.10406291529071</c:v>
                </c:pt>
                <c:pt idx="109">
                  <c:v>126.4821937867228</c:v>
                </c:pt>
                <c:pt idx="110">
                  <c:v>126.84127690500873</c:v>
                </c:pt>
                <c:pt idx="111">
                  <c:v>127.18125819355157</c:v>
                </c:pt>
                <c:pt idx="112">
                  <c:v>127.50208645241993</c:v>
                </c:pt>
                <c:pt idx="113">
                  <c:v>127.8037133660581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129.52063958376118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129.52063958376118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127.8037133660581</c:v>
                </c:pt>
                <c:pt idx="144">
                  <c:v>127.50208645241995</c:v>
                </c:pt>
                <c:pt idx="145">
                  <c:v>127.18125819355157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126.10406291529071</c:v>
                </c:pt>
                <c:pt idx="149">
                  <c:v>125.70694123583077</c:v>
                </c:pt>
                <c:pt idx="150">
                  <c:v>125.29088855340717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113.88911224540286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111.50471930003539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</c:v>
                </c:pt>
                <c:pt idx="180">
                  <c:v>104.41697909248383</c:v>
                </c:pt>
                <c:pt idx="181">
                  <c:v>103.45879759915483</c:v>
                </c:pt>
                <c:pt idx="182">
                  <c:v>102.4850355914588</c:v>
                </c:pt>
                <c:pt idx="183">
                  <c:v>101.49583971437229</c:v>
                </c:pt>
                <c:pt idx="184">
                  <c:v>100.49135893715581</c:v>
                </c:pt>
                <c:pt idx="185">
                  <c:v>99.471744530919679</c:v>
                </c:pt>
                <c:pt idx="186">
                  <c:v>98.437150045843012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94.152120783690719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88.478129713408862</c:v>
                </c:pt>
                <c:pt idx="196">
                  <c:v>87.302664130112433</c:v>
                </c:pt>
                <c:pt idx="197">
                  <c:v>86.114051086722355</c:v>
                </c:pt>
                <c:pt idx="198">
                  <c:v>84.912469583990983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77.440909584016381</c:v>
                </c:pt>
                <c:pt idx="205">
                  <c:v>76.153721469337086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64.076764989871933</c:v>
                </c:pt>
                <c:pt idx="215">
                  <c:v>62.683890370285972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58.449472855098897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51.218965207936257</c:v>
                </c:pt>
                <c:pt idx="224">
                  <c:v>49.748846207461682</c:v>
                </c:pt>
                <c:pt idx="225">
                  <c:v>48.271235213738912</c:v>
                </c:pt>
                <c:pt idx="226">
                  <c:v>46.786354749548487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42.290337981094169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34.672658471736852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28.483161220393104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11.153650604777223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1.5926929913812076E-14</c:v>
                </c:pt>
                <c:pt idx="257">
                  <c:v>-1.5952999771436265</c:v>
                </c:pt>
                <c:pt idx="258">
                  <c:v>-3.1903597079785708</c:v>
                </c:pt>
                <c:pt idx="259">
                  <c:v>-4.784938982376616</c:v>
                </c:pt>
                <c:pt idx="260">
                  <c:v>-6.378797662564363</c:v>
                </c:pt>
                <c:pt idx="261">
                  <c:v>-7.971695719287073</c:v>
                </c:pt>
                <c:pt idx="262">
                  <c:v>-9.563393267956716</c:v>
                </c:pt>
                <c:pt idx="263">
                  <c:v>-11.153650604777189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-15.913387775898094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-20.651558633401958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-26.924478904988415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-34.67265847173671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-45.294428432426436</c:v>
                </c:pt>
                <c:pt idx="286">
                  <c:v>-46.786354749548451</c:v>
                </c:pt>
                <c:pt idx="287">
                  <c:v>-48.271235213738869</c:v>
                </c:pt>
                <c:pt idx="288">
                  <c:v>-49.748846207461597</c:v>
                </c:pt>
                <c:pt idx="289">
                  <c:v>-51.218965207936229</c:v>
                </c:pt>
                <c:pt idx="290">
                  <c:v>-52.681370820648652</c:v>
                </c:pt>
                <c:pt idx="291">
                  <c:v>-54.13584281269285</c:v>
                </c:pt>
                <c:pt idx="292">
                  <c:v>-55.582162145936636</c:v>
                </c:pt>
                <c:pt idx="293">
                  <c:v>-57.020111010008563</c:v>
                </c:pt>
                <c:pt idx="294">
                  <c:v>-58.449472855098854</c:v>
                </c:pt>
                <c:pt idx="295">
                  <c:v>-59.870032424571157</c:v>
                </c:pt>
                <c:pt idx="296">
                  <c:v>-61.281575787379701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-69.549690585322608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-84.912469583991012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-93.045007286896393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-97.387731288049707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-104.41697909248384</c:v>
                </c:pt>
                <c:pt idx="333">
                  <c:v>-105.35943577283729</c:v>
                </c:pt>
                <c:pt idx="334">
                  <c:v>-106.28602570970591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-108.96921172212892</c:v>
                </c:pt>
                <c:pt idx="338">
                  <c:v>-109.83096348246191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-112.31647129580628</c:v>
                </c:pt>
                <c:pt idx="342">
                  <c:v>-113.11130884413248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-116.82768054021399</c:v>
                </c:pt>
                <c:pt idx="348">
                  <c:v>-117.51860810604761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-120.10433922646727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-122.92895229946775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-125.29088855340717</c:v>
                </c:pt>
                <c:pt idx="363">
                  <c:v>-125.70694123583075</c:v>
                </c:pt>
                <c:pt idx="364">
                  <c:v>-126.10406291529071</c:v>
                </c:pt>
                <c:pt idx="365">
                  <c:v>-126.48219378672282</c:v>
                </c:pt>
                <c:pt idx="366">
                  <c:v>-126.84127690500871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-127.8037133660581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-129.52063958376118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-129.52063958376118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-127.50208645241993</c:v>
                </c:pt>
                <c:pt idx="401">
                  <c:v>-127.18125819355159</c:v>
                </c:pt>
                <c:pt idx="402">
                  <c:v>-126.84127690500873</c:v>
                </c:pt>
                <c:pt idx="403">
                  <c:v>-126.4821937867228</c:v>
                </c:pt>
                <c:pt idx="404">
                  <c:v>-126.10406291529071</c:v>
                </c:pt>
                <c:pt idx="405">
                  <c:v>-125.7069412358308</c:v>
                </c:pt>
                <c:pt idx="406">
                  <c:v>-125.29088855340719</c:v>
                </c:pt>
                <c:pt idx="407">
                  <c:v>-124.85596752402354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-122.40072847379273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-115.39315065237103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-106.28602570970587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-102.48503559145885</c:v>
                </c:pt>
                <c:pt idx="439">
                  <c:v>-101.49583971437229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-95.245055317413701</c:v>
                </c:pt>
                <c:pt idx="446">
                  <c:v>-94.152120783690691</c:v>
                </c:pt>
                <c:pt idx="447">
                  <c:v>-93.045007286896393</c:v>
                </c:pt>
                <c:pt idx="448">
                  <c:v>-91.923881554251167</c:v>
                </c:pt>
                <c:pt idx="449">
                  <c:v>-90.788912423166522</c:v>
                </c:pt>
                <c:pt idx="450">
                  <c:v>-89.640270815818738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-82.47112694127398</c:v>
                </c:pt>
                <c:pt idx="457">
                  <c:v>-81.231733458510234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-73.545135401869757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-68.196658748201017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-62.683890370285937</c:v>
                </c:pt>
                <c:pt idx="472">
                  <c:v>-61.281575787379737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-46.786354749548551</c:v>
                </c:pt>
                <c:pt idx="483">
                  <c:v>-45.294428432426535</c:v>
                </c:pt>
                <c:pt idx="484">
                  <c:v>-43.795680940988611</c:v>
                </c:pt>
                <c:pt idx="485">
                  <c:v>-42.290337981094247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-36.207559620056983</c:v>
                </c:pt>
                <c:pt idx="490">
                  <c:v>-34.67265847173681</c:v>
                </c:pt>
                <c:pt idx="491">
                  <c:v>-33.132535748586896</c:v>
                </c:pt>
                <c:pt idx="492">
                  <c:v>-31.587423387424337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-11.153650604777239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-3.1903597079786188</c:v>
                </c:pt>
                <c:pt idx="511">
                  <c:v>-1.5952999771436742</c:v>
                </c:pt>
                <c:pt idx="512">
                  <c:v>-3.1853859827624152E-14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2D-44E8-BBE2-710E1BCBDEA4}"/>
            </c:ext>
          </c:extLst>
        </c:ser>
        <c:ser>
          <c:idx val="2"/>
          <c:order val="1"/>
          <c:tx>
            <c:strRef>
              <c:f>Waveforms!$F$1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</c:v>
                </c:pt>
                <c:pt idx="87">
                  <c:v>15</c:v>
                </c:pt>
                <c:pt idx="88">
                  <c:v>30</c:v>
                </c:pt>
                <c:pt idx="89">
                  <c:v>45</c:v>
                </c:pt>
                <c:pt idx="90">
                  <c:v>65</c:v>
                </c:pt>
                <c:pt idx="91">
                  <c:v>80</c:v>
                </c:pt>
                <c:pt idx="92">
                  <c:v>90</c:v>
                </c:pt>
                <c:pt idx="93">
                  <c:v>105</c:v>
                </c:pt>
                <c:pt idx="94">
                  <c:v>100</c:v>
                </c:pt>
                <c:pt idx="95">
                  <c:v>90</c:v>
                </c:pt>
                <c:pt idx="96">
                  <c:v>75</c:v>
                </c:pt>
                <c:pt idx="97">
                  <c:v>65</c:v>
                </c:pt>
                <c:pt idx="98">
                  <c:v>55</c:v>
                </c:pt>
                <c:pt idx="99">
                  <c:v>50</c:v>
                </c:pt>
                <c:pt idx="100">
                  <c:v>48</c:v>
                </c:pt>
                <c:pt idx="101">
                  <c:v>46</c:v>
                </c:pt>
                <c:pt idx="102">
                  <c:v>44</c:v>
                </c:pt>
                <c:pt idx="103">
                  <c:v>43</c:v>
                </c:pt>
                <c:pt idx="104">
                  <c:v>42</c:v>
                </c:pt>
                <c:pt idx="105">
                  <c:v>45</c:v>
                </c:pt>
                <c:pt idx="106">
                  <c:v>47</c:v>
                </c:pt>
                <c:pt idx="107">
                  <c:v>43</c:v>
                </c:pt>
                <c:pt idx="108">
                  <c:v>40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35</c:v>
                </c:pt>
                <c:pt idx="113">
                  <c:v>37</c:v>
                </c:pt>
                <c:pt idx="114">
                  <c:v>32</c:v>
                </c:pt>
                <c:pt idx="115">
                  <c:v>30</c:v>
                </c:pt>
                <c:pt idx="116">
                  <c:v>29</c:v>
                </c:pt>
                <c:pt idx="117">
                  <c:v>28</c:v>
                </c:pt>
                <c:pt idx="118">
                  <c:v>31</c:v>
                </c:pt>
                <c:pt idx="119">
                  <c:v>27</c:v>
                </c:pt>
                <c:pt idx="120">
                  <c:v>24</c:v>
                </c:pt>
                <c:pt idx="121">
                  <c:v>21</c:v>
                </c:pt>
                <c:pt idx="122">
                  <c:v>19</c:v>
                </c:pt>
                <c:pt idx="123">
                  <c:v>18</c:v>
                </c:pt>
                <c:pt idx="124">
                  <c:v>17</c:v>
                </c:pt>
                <c:pt idx="125">
                  <c:v>15</c:v>
                </c:pt>
                <c:pt idx="126">
                  <c:v>13</c:v>
                </c:pt>
                <c:pt idx="127">
                  <c:v>12</c:v>
                </c:pt>
                <c:pt idx="128">
                  <c:v>10</c:v>
                </c:pt>
                <c:pt idx="129">
                  <c:v>8</c:v>
                </c:pt>
                <c:pt idx="130">
                  <c:v>6</c:v>
                </c:pt>
                <c:pt idx="131">
                  <c:v>5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0.5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-5</c:v>
                </c:pt>
                <c:pt idx="344">
                  <c:v>-15</c:v>
                </c:pt>
                <c:pt idx="345">
                  <c:v>-30</c:v>
                </c:pt>
                <c:pt idx="346">
                  <c:v>-45</c:v>
                </c:pt>
                <c:pt idx="347">
                  <c:v>-65</c:v>
                </c:pt>
                <c:pt idx="348">
                  <c:v>-80</c:v>
                </c:pt>
                <c:pt idx="349">
                  <c:v>-90</c:v>
                </c:pt>
                <c:pt idx="350">
                  <c:v>-105</c:v>
                </c:pt>
                <c:pt idx="351">
                  <c:v>-100</c:v>
                </c:pt>
                <c:pt idx="352">
                  <c:v>-90</c:v>
                </c:pt>
                <c:pt idx="353">
                  <c:v>-75</c:v>
                </c:pt>
                <c:pt idx="354">
                  <c:v>-65</c:v>
                </c:pt>
                <c:pt idx="355">
                  <c:v>-55</c:v>
                </c:pt>
                <c:pt idx="356">
                  <c:v>-50</c:v>
                </c:pt>
                <c:pt idx="357">
                  <c:v>-48</c:v>
                </c:pt>
                <c:pt idx="358">
                  <c:v>-46</c:v>
                </c:pt>
                <c:pt idx="359">
                  <c:v>-44</c:v>
                </c:pt>
                <c:pt idx="360">
                  <c:v>-43</c:v>
                </c:pt>
                <c:pt idx="361">
                  <c:v>-42</c:v>
                </c:pt>
                <c:pt idx="362">
                  <c:v>-45</c:v>
                </c:pt>
                <c:pt idx="363">
                  <c:v>-47</c:v>
                </c:pt>
                <c:pt idx="364">
                  <c:v>-43</c:v>
                </c:pt>
                <c:pt idx="365">
                  <c:v>-40</c:v>
                </c:pt>
                <c:pt idx="366">
                  <c:v>-36</c:v>
                </c:pt>
                <c:pt idx="367">
                  <c:v>-34</c:v>
                </c:pt>
                <c:pt idx="368">
                  <c:v>-33</c:v>
                </c:pt>
                <c:pt idx="369">
                  <c:v>-35</c:v>
                </c:pt>
                <c:pt idx="370">
                  <c:v>-37</c:v>
                </c:pt>
                <c:pt idx="371">
                  <c:v>-32</c:v>
                </c:pt>
                <c:pt idx="372">
                  <c:v>-30</c:v>
                </c:pt>
                <c:pt idx="373">
                  <c:v>-29</c:v>
                </c:pt>
                <c:pt idx="374">
                  <c:v>-28</c:v>
                </c:pt>
                <c:pt idx="375">
                  <c:v>-31</c:v>
                </c:pt>
                <c:pt idx="376">
                  <c:v>-27</c:v>
                </c:pt>
                <c:pt idx="377">
                  <c:v>-24</c:v>
                </c:pt>
                <c:pt idx="378">
                  <c:v>-21</c:v>
                </c:pt>
                <c:pt idx="379">
                  <c:v>-19</c:v>
                </c:pt>
                <c:pt idx="380">
                  <c:v>-18</c:v>
                </c:pt>
                <c:pt idx="381">
                  <c:v>-17</c:v>
                </c:pt>
                <c:pt idx="382">
                  <c:v>-15</c:v>
                </c:pt>
                <c:pt idx="383">
                  <c:v>-13</c:v>
                </c:pt>
                <c:pt idx="384">
                  <c:v>-12</c:v>
                </c:pt>
                <c:pt idx="385">
                  <c:v>-10</c:v>
                </c:pt>
                <c:pt idx="386">
                  <c:v>-8</c:v>
                </c:pt>
                <c:pt idx="387">
                  <c:v>-6</c:v>
                </c:pt>
                <c:pt idx="388">
                  <c:v>-5</c:v>
                </c:pt>
                <c:pt idx="389">
                  <c:v>-4</c:v>
                </c:pt>
                <c:pt idx="390">
                  <c:v>-3</c:v>
                </c:pt>
                <c:pt idx="391">
                  <c:v>-2</c:v>
                </c:pt>
                <c:pt idx="392">
                  <c:v>-1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2D-44E8-BBE2-710E1BCB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35680"/>
        <c:axId val="81737216"/>
      </c:scatterChart>
      <c:valAx>
        <c:axId val="8173568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81737216"/>
        <c:crosses val="autoZero"/>
        <c:crossBetween val="midCat"/>
        <c:majorUnit val="60"/>
      </c:valAx>
      <c:valAx>
        <c:axId val="8173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1735680"/>
        <c:crossesAt val="0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60896211233420894"/>
          <c:y val="0.22992210030453433"/>
          <c:w val="0.1741998609573345"/>
          <c:h val="0.110286348606664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Variable Speed Motor</a:t>
            </a:r>
          </a:p>
        </c:rich>
      </c:tx>
      <c:layout>
        <c:manualLayout>
          <c:xMode val="edge"/>
          <c:yMode val="edge"/>
          <c:x val="0.46755600722784518"/>
          <c:y val="8.924025131233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9912377363352"/>
          <c:y val="3.5048607401336584E-2"/>
          <c:w val="0.8473461125039361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1.5952999771435898</c:v>
                </c:pt>
                <c:pt idx="2">
                  <c:v>3.1903597079785975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11.153650604777187</c:v>
                </c:pt>
                <c:pt idx="8">
                  <c:v>12.742228242842874</c:v>
                </c:pt>
                <c:pt idx="9">
                  <c:v>14.328886948204799</c:v>
                </c:pt>
                <c:pt idx="10">
                  <c:v>15.913387775898107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23.795185434168321</c:v>
                </c:pt>
                <c:pt idx="16">
                  <c:v>25.361741862096675</c:v>
                </c:pt>
                <c:pt idx="17">
                  <c:v>26.924478904988405</c:v>
                </c:pt>
                <c:pt idx="18">
                  <c:v>28.483161220393072</c:v>
                </c:pt>
                <c:pt idx="19">
                  <c:v>30.03755407648725</c:v>
                </c:pt>
                <c:pt idx="20">
                  <c:v>31.587423387424298</c:v>
                </c:pt>
                <c:pt idx="21">
                  <c:v>33.132535748586896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43.795680940988618</c:v>
                </c:pt>
                <c:pt idx="29">
                  <c:v>45.294428432426493</c:v>
                </c:pt>
                <c:pt idx="30">
                  <c:v>46.786354749548465</c:v>
                </c:pt>
                <c:pt idx="31">
                  <c:v>48.271235213738883</c:v>
                </c:pt>
                <c:pt idx="32">
                  <c:v>49.748846207461661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61.281575787379687</c:v>
                </c:pt>
                <c:pt idx="41">
                  <c:v>62.683890370285965</c:v>
                </c:pt>
                <c:pt idx="42">
                  <c:v>64.076764989871933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73.545135401869715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84.912469583990983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88.478129713408876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98.437150045842998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102.48503559145878</c:v>
                </c:pt>
                <c:pt idx="75">
                  <c:v>103.45879759915483</c:v>
                </c:pt>
                <c:pt idx="76">
                  <c:v>104.41697909248384</c:v>
                </c:pt>
                <c:pt idx="77">
                  <c:v>105.35943577283732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108.09104959933089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112.31647129580628</c:v>
                </c:pt>
                <c:pt idx="86">
                  <c:v>113.11130884413247</c:v>
                </c:pt>
                <c:pt idx="87">
                  <c:v>113.88911224540287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116.827680540214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123.92978524604517</c:v>
                </c:pt>
                <c:pt idx="104">
                  <c:v>124.40224364518718</c:v>
                </c:pt>
                <c:pt idx="105">
                  <c:v>124.85596752402355</c:v>
                </c:pt>
                <c:pt idx="106">
                  <c:v>125.29088855340716</c:v>
                </c:pt>
                <c:pt idx="107">
                  <c:v>125.70694123583078</c:v>
                </c:pt>
                <c:pt idx="108">
                  <c:v>126.10406291529073</c:v>
                </c:pt>
                <c:pt idx="109">
                  <c:v>126.48219378672282</c:v>
                </c:pt>
                <c:pt idx="110">
                  <c:v>126.84127690500873</c:v>
                </c:pt>
                <c:pt idx="111">
                  <c:v>127.18125819355156</c:v>
                </c:pt>
                <c:pt idx="112">
                  <c:v>127.50208645241995</c:v>
                </c:pt>
                <c:pt idx="113">
                  <c:v>127.80371336605809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129.52063958376115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129.52063958376115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127.80371336605809</c:v>
                </c:pt>
                <c:pt idx="144">
                  <c:v>127.50208645241995</c:v>
                </c:pt>
                <c:pt idx="145">
                  <c:v>127.18125819355156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126.10406291529073</c:v>
                </c:pt>
                <c:pt idx="149">
                  <c:v>125.70694123583078</c:v>
                </c:pt>
                <c:pt idx="150">
                  <c:v>125.29088855340716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116.82768054021402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113.88911224540287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111.50471930003536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105.35943577283732</c:v>
                </c:pt>
                <c:pt idx="180">
                  <c:v>104.41697909248384</c:v>
                </c:pt>
                <c:pt idx="181">
                  <c:v>103.45879759915486</c:v>
                </c:pt>
                <c:pt idx="182">
                  <c:v>102.4850355914588</c:v>
                </c:pt>
                <c:pt idx="183">
                  <c:v>101.49583971437232</c:v>
                </c:pt>
                <c:pt idx="184">
                  <c:v>100.49135893715584</c:v>
                </c:pt>
                <c:pt idx="185">
                  <c:v>99.471744530919679</c:v>
                </c:pt>
                <c:pt idx="186">
                  <c:v>98.437150045842998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94.152120783690748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88.478129713408876</c:v>
                </c:pt>
                <c:pt idx="196">
                  <c:v>87.302664130112404</c:v>
                </c:pt>
                <c:pt idx="197">
                  <c:v>86.114051086722355</c:v>
                </c:pt>
                <c:pt idx="198">
                  <c:v>84.912469583990969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77.440909584016367</c:v>
                </c:pt>
                <c:pt idx="205">
                  <c:v>76.153721469337071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64.076764989871947</c:v>
                </c:pt>
                <c:pt idx="215">
                  <c:v>62.68389037028598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51.218965207936265</c:v>
                </c:pt>
                <c:pt idx="224">
                  <c:v>49.748846207461675</c:v>
                </c:pt>
                <c:pt idx="225">
                  <c:v>48.271235213738905</c:v>
                </c:pt>
                <c:pt idx="226">
                  <c:v>46.786354749548501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42.290337981094162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34.67265847173686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11.153650604777221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1.5919882599690914E-14</c:v>
                </c:pt>
                <c:pt idx="257">
                  <c:v>-1.5952999771436265</c:v>
                </c:pt>
                <c:pt idx="258">
                  <c:v>-3.1903597079785713</c:v>
                </c:pt>
                <c:pt idx="259">
                  <c:v>-4.7849389823766151</c:v>
                </c:pt>
                <c:pt idx="260">
                  <c:v>-6.3787976625643639</c:v>
                </c:pt>
                <c:pt idx="261">
                  <c:v>-7.971695719287073</c:v>
                </c:pt>
                <c:pt idx="262">
                  <c:v>-9.5633932679567177</c:v>
                </c:pt>
                <c:pt idx="263">
                  <c:v>-11.153650604777193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-15.913387775898093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-20.651558633401965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-26.924478904988423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-34.672658471736703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-45.294428432426429</c:v>
                </c:pt>
                <c:pt idx="286">
                  <c:v>-46.786354749548451</c:v>
                </c:pt>
                <c:pt idx="287">
                  <c:v>-48.271235213738862</c:v>
                </c:pt>
                <c:pt idx="288">
                  <c:v>-49.748846207461604</c:v>
                </c:pt>
                <c:pt idx="289">
                  <c:v>-51.218965207936236</c:v>
                </c:pt>
                <c:pt idx="290">
                  <c:v>-52.681370820648645</c:v>
                </c:pt>
                <c:pt idx="291">
                  <c:v>-54.135842812692843</c:v>
                </c:pt>
                <c:pt idx="292">
                  <c:v>-55.582162145936636</c:v>
                </c:pt>
                <c:pt idx="293">
                  <c:v>-57.020111010008556</c:v>
                </c:pt>
                <c:pt idx="294">
                  <c:v>-58.449472855098861</c:v>
                </c:pt>
                <c:pt idx="295">
                  <c:v>-59.870032424571164</c:v>
                </c:pt>
                <c:pt idx="296">
                  <c:v>-61.281575787379687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-69.549690585322637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-84.912469583990998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-93.045007286896379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-97.387731288049693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-104.41697909248386</c:v>
                </c:pt>
                <c:pt idx="333">
                  <c:v>-105.3594357728373</c:v>
                </c:pt>
                <c:pt idx="334">
                  <c:v>-106.2860257097059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-108.96921172212893</c:v>
                </c:pt>
                <c:pt idx="338">
                  <c:v>-109.8309634824619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-112.31647129580631</c:v>
                </c:pt>
                <c:pt idx="342">
                  <c:v>-113.11130884413247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-116.827680540214</c:v>
                </c:pt>
                <c:pt idx="348">
                  <c:v>-117.51860810604758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-120.10433922646726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-122.92895229946777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-125.29088855340716</c:v>
                </c:pt>
                <c:pt idx="363">
                  <c:v>-125.70694123583077</c:v>
                </c:pt>
                <c:pt idx="364">
                  <c:v>-126.10406291529073</c:v>
                </c:pt>
                <c:pt idx="365">
                  <c:v>-126.48219378672282</c:v>
                </c:pt>
                <c:pt idx="366">
                  <c:v>-126.8412769050087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-127.80371336605809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-129.52063958376115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-129.52063958376115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-127.50208645241995</c:v>
                </c:pt>
                <c:pt idx="401">
                  <c:v>-127.18125819355157</c:v>
                </c:pt>
                <c:pt idx="402">
                  <c:v>-126.84127690500873</c:v>
                </c:pt>
                <c:pt idx="403">
                  <c:v>-126.48219378672282</c:v>
                </c:pt>
                <c:pt idx="404">
                  <c:v>-126.10406291529073</c:v>
                </c:pt>
                <c:pt idx="405">
                  <c:v>-125.7069412358308</c:v>
                </c:pt>
                <c:pt idx="406">
                  <c:v>-125.29088855340717</c:v>
                </c:pt>
                <c:pt idx="407">
                  <c:v>-124.85596752402355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-122.40072847379274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-115.39315065237106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-106.28602570970585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-102.48503559145884</c:v>
                </c:pt>
                <c:pt idx="439">
                  <c:v>-101.49583971437232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-95.245055317413687</c:v>
                </c:pt>
                <c:pt idx="446">
                  <c:v>-94.152120783690719</c:v>
                </c:pt>
                <c:pt idx="447">
                  <c:v>-93.045007286896379</c:v>
                </c:pt>
                <c:pt idx="448">
                  <c:v>-91.923881554251167</c:v>
                </c:pt>
                <c:pt idx="449">
                  <c:v>-90.788912423166551</c:v>
                </c:pt>
                <c:pt idx="450">
                  <c:v>-89.64027081581871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-82.471126941274008</c:v>
                </c:pt>
                <c:pt idx="457">
                  <c:v>-81.231733458510263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-73.545135401869771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-68.196658748201031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-62.683890370285951</c:v>
                </c:pt>
                <c:pt idx="472">
                  <c:v>-61.281575787379744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-46.786354749548558</c:v>
                </c:pt>
                <c:pt idx="483">
                  <c:v>-45.294428432426528</c:v>
                </c:pt>
                <c:pt idx="484">
                  <c:v>-43.795680940988611</c:v>
                </c:pt>
                <c:pt idx="485">
                  <c:v>-42.290337981094233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-36.207559620056969</c:v>
                </c:pt>
                <c:pt idx="490">
                  <c:v>-34.672658471736803</c:v>
                </c:pt>
                <c:pt idx="491">
                  <c:v>-33.132535748586882</c:v>
                </c:pt>
                <c:pt idx="492">
                  <c:v>-31.587423387424334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-11.153650604777237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-3.1903597079786183</c:v>
                </c:pt>
                <c:pt idx="511">
                  <c:v>-1.5952999771436742</c:v>
                </c:pt>
                <c:pt idx="512">
                  <c:v>-3.1839765199381834E-14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D2-42BD-8C26-020A118E4CDA}"/>
            </c:ext>
          </c:extLst>
        </c:ser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51.629040804830268</c:v>
                </c:pt>
                <c:pt idx="1">
                  <c:v>51.800817957430638</c:v>
                </c:pt>
                <c:pt idx="2">
                  <c:v>51.719362187686428</c:v>
                </c:pt>
                <c:pt idx="3">
                  <c:v>51.382125669486264</c:v>
                </c:pt>
                <c:pt idx="4">
                  <c:v>50.788080826439959</c:v>
                </c:pt>
                <c:pt idx="5">
                  <c:v>49.937751821112101</c:v>
                </c:pt>
                <c:pt idx="6">
                  <c:v>48.833235796035382</c:v>
                </c:pt>
                <c:pt idx="7">
                  <c:v>47.478213621064121</c:v>
                </c:pt>
                <c:pt idx="8">
                  <c:v>45.877949975006715</c:v>
                </c:pt>
                <c:pt idx="9">
                  <c:v>44.039282664457424</c:v>
                </c:pt>
                <c:pt idx="10">
                  <c:v>41.9706011587975</c:v>
                </c:pt>
                <c:pt idx="11">
                  <c:v>39.681814396900592</c:v>
                </c:pt>
                <c:pt idx="12">
                  <c:v>37.184307997605494</c:v>
                </c:pt>
                <c:pt idx="13">
                  <c:v>34.490891081957436</c:v>
                </c:pt>
                <c:pt idx="14">
                  <c:v>31.61573299001158</c:v>
                </c:pt>
                <c:pt idx="15">
                  <c:v>28.57429024809716</c:v>
                </c:pt>
                <c:pt idx="16">
                  <c:v>25.383224213323885</c:v>
                </c:pt>
                <c:pt idx="17">
                  <c:v>22.060309890251336</c:v>
                </c:pt>
                <c:pt idx="18">
                  <c:v>18.624336479542045</c:v>
                </c:pt>
                <c:pt idx="19">
                  <c:v>15.09500027959665</c:v>
                </c:pt>
                <c:pt idx="20">
                  <c:v>11.492790619177129</c:v>
                </c:pt>
                <c:pt idx="21">
                  <c:v>7.8388695514352165</c:v>
                </c:pt>
                <c:pt idx="22">
                  <c:v>4.1549460871909973</c:v>
                </c:pt>
                <c:pt idx="23">
                  <c:v>0.4631457873932554</c:v>
                </c:pt>
                <c:pt idx="24">
                  <c:v>-3.2141234288778797</c:v>
                </c:pt>
                <c:pt idx="25">
                  <c:v>-6.8543083740087516</c:v>
                </c:pt>
                <c:pt idx="26">
                  <c:v>-10.43484966786799</c:v>
                </c:pt>
                <c:pt idx="27">
                  <c:v>-13.93332187108906</c:v>
                </c:pt>
                <c:pt idx="28">
                  <c:v>-17.327573735005476</c:v>
                </c:pt>
                <c:pt idx="29">
                  <c:v>-20.595867622761926</c:v>
                </c:pt>
                <c:pt idx="30">
                  <c:v>-23.717017157916956</c:v>
                </c:pt>
                <c:pt idx="31">
                  <c:v>-26.670522165298145</c:v>
                </c:pt>
                <c:pt idx="32">
                  <c:v>-29.436699983928548</c:v>
                </c:pt>
                <c:pt idx="33">
                  <c:v>-31.99681225341693</c:v>
                </c:pt>
                <c:pt idx="34">
                  <c:v>-34.333186303156594</c:v>
                </c:pt>
                <c:pt idx="35">
                  <c:v>-36.429330307821175</c:v>
                </c:pt>
                <c:pt idx="36">
                  <c:v>-38.270041412748363</c:v>
                </c:pt>
                <c:pt idx="37">
                  <c:v>-39.841506078594911</c:v>
                </c:pt>
                <c:pt idx="38">
                  <c:v>-41.131391945805007</c:v>
                </c:pt>
                <c:pt idx="39">
                  <c:v>-42.128930575614547</c:v>
                </c:pt>
                <c:pt idx="40">
                  <c:v>-42.82499048511599</c:v>
                </c:pt>
                <c:pt idx="41">
                  <c:v>-43.212139958914236</c:v>
                </c:pt>
                <c:pt idx="42">
                  <c:v>-43.28469918865482</c:v>
                </c:pt>
                <c:pt idx="43">
                  <c:v>-43.038781363720979</c:v>
                </c:pt>
                <c:pt idx="44">
                  <c:v>-42.472322411166452</c:v>
                </c:pt>
                <c:pt idx="45">
                  <c:v>-41.585099159953977</c:v>
                </c:pt>
                <c:pt idx="46">
                  <c:v>-40.378735783256971</c:v>
                </c:pt>
                <c:pt idx="47">
                  <c:v>-38.85669845240249</c:v>
                </c:pt>
                <c:pt idx="48">
                  <c:v>-37.024278216419567</c:v>
                </c:pt>
                <c:pt idx="49">
                  <c:v>-34.888562201541085</c:v>
                </c:pt>
                <c:pt idx="50">
                  <c:v>-32.458393304821669</c:v>
                </c:pt>
                <c:pt idx="51">
                  <c:v>-29.74431863470857</c:v>
                </c:pt>
                <c:pt idx="52">
                  <c:v>-26.758527028385046</c:v>
                </c:pt>
                <c:pt idx="53">
                  <c:v>-23.514776050447413</c:v>
                </c:pt>
                <c:pt idx="54">
                  <c:v>-20.02830894944632</c:v>
                </c:pt>
                <c:pt idx="55">
                  <c:v>-16.315762117514691</c:v>
                </c:pt>
                <c:pt idx="56">
                  <c:v>-12.395063663225606</c:v>
                </c:pt>
                <c:pt idx="57">
                  <c:v>-8.2853237685171539</c:v>
                </c:pt>
                <c:pt idx="58">
                  <c:v>-4.0067175565584616</c:v>
                </c:pt>
                <c:pt idx="59">
                  <c:v>0.41963875159022734</c:v>
                </c:pt>
                <c:pt idx="60">
                  <c:v>4.9718175681052648</c:v>
                </c:pt>
                <c:pt idx="61">
                  <c:v>9.6272146940692487</c:v>
                </c:pt>
                <c:pt idx="62">
                  <c:v>14.362688202630999</c:v>
                </c:pt>
                <c:pt idx="63">
                  <c:v>19.154700525049705</c:v>
                </c:pt>
                <c:pt idx="64">
                  <c:v>23.979462793918486</c:v>
                </c:pt>
                <c:pt idx="65">
                  <c:v>28.81308048335519</c:v>
                </c:pt>
                <c:pt idx="66">
                  <c:v>33.631699378138933</c:v>
                </c:pt>
                <c:pt idx="67">
                  <c:v>38.411650902710846</c:v>
                </c:pt>
                <c:pt idx="68">
                  <c:v>43.129595846645671</c:v>
                </c:pt>
                <c:pt idx="69">
                  <c:v>47.762665535596355</c:v>
                </c:pt>
                <c:pt idx="70">
                  <c:v>52.288599515724627</c:v>
                </c:pt>
                <c:pt idx="71">
                  <c:v>56.685878845110004</c:v>
                </c:pt>
                <c:pt idx="72">
                  <c:v>60.933854117399441</c:v>
                </c:pt>
                <c:pt idx="73">
                  <c:v>65.012867380784684</c:v>
                </c:pt>
                <c:pt idx="74">
                  <c:v>68.904367158995413</c:v>
                </c:pt>
                <c:pt idx="75">
                  <c:v>72.591015830070262</c:v>
                </c:pt>
                <c:pt idx="76">
                  <c:v>76.056788672843467</c:v>
                </c:pt>
                <c:pt idx="77">
                  <c:v>79.287063949987612</c:v>
                </c:pt>
                <c:pt idx="78">
                  <c:v>82.268703459644257</c:v>
                </c:pt>
                <c:pt idx="79">
                  <c:v>84.990123054714147</c:v>
                </c:pt>
                <c:pt idx="80">
                  <c:v>87.441352699266389</c:v>
                </c:pt>
                <c:pt idx="81">
                  <c:v>89.614085704781061</c:v>
                </c:pt>
                <c:pt idx="82">
                  <c:v>91.501716864509248</c:v>
                </c:pt>
                <c:pt idx="83">
                  <c:v>93.099369281602677</c:v>
                </c:pt>
                <c:pt idx="84">
                  <c:v>94.403909765261119</c:v>
                </c:pt>
                <c:pt idx="85">
                  <c:v>95.413952748416634</c:v>
                </c:pt>
                <c:pt idx="86">
                  <c:v>96.129852759849896</c:v>
                </c:pt>
                <c:pt idx="87">
                  <c:v>96.55368556255732</c:v>
                </c:pt>
                <c:pt idx="88">
                  <c:v>96.689218148083697</c:v>
                </c:pt>
                <c:pt idx="89">
                  <c:v>96.541867852866858</c:v>
                </c:pt>
                <c:pt idx="90">
                  <c:v>96.118650936854266</c:v>
                </c:pt>
                <c:pt idx="91">
                  <c:v>95.428121036230053</c:v>
                </c:pt>
                <c:pt idx="92">
                  <c:v>94.480297970525442</c:v>
                </c:pt>
                <c:pt idx="93">
                  <c:v>93.286587449198223</c:v>
                </c:pt>
                <c:pt idx="94">
                  <c:v>91.859692283500323</c:v>
                </c:pt>
                <c:pt idx="95">
                  <c:v>90.213515765684193</c:v>
                </c:pt>
                <c:pt idx="96">
                  <c:v>88.363057928939099</c:v>
                </c:pt>
                <c:pt idx="97">
                  <c:v>86.324305447541619</c:v>
                </c:pt>
                <c:pt idx="98">
                  <c:v>84.114115977231947</c:v>
                </c:pt>
                <c:pt idx="99">
                  <c:v>81.750097770522586</c:v>
                </c:pt>
                <c:pt idx="100">
                  <c:v>79.250485430264533</c:v>
                </c:pt>
                <c:pt idx="101">
                  <c:v>76.634012687159412</c:v>
                </c:pt>
                <c:pt idx="102">
                  <c:v>73.919783102869189</c:v>
                </c:pt>
                <c:pt idx="103">
                  <c:v>71.127139609840825</c:v>
                </c:pt>
                <c:pt idx="104">
                  <c:v>68.275533801883299</c:v>
                </c:pt>
                <c:pt idx="105">
                  <c:v>65.384395885915254</c:v>
                </c:pt>
                <c:pt idx="106">
                  <c:v>62.473006195174655</c:v>
                </c:pt>
                <c:pt idx="107">
                  <c:v>59.560369147662954</c:v>
                </c:pt>
                <c:pt idx="108">
                  <c:v>56.665090510800681</c:v>
                </c:pt>
                <c:pt idx="109">
                  <c:v>53.805258804407849</c:v>
                </c:pt>
                <c:pt idx="110">
                  <c:v>50.998331639403411</c:v>
                </c:pt>
                <c:pt idx="111">
                  <c:v>48.261027749323709</c:v>
                </c:pt>
                <c:pt idx="112">
                  <c:v>45.609225426197426</c:v>
                </c:pt>
                <c:pt idx="113">
                  <c:v>43.057868021835958</c:v>
                </c:pt>
                <c:pt idx="114">
                  <c:v>40.620877120584289</c:v>
                </c:pt>
                <c:pt idx="115">
                  <c:v>38.311073930444692</c:v>
                </c:pt>
                <c:pt idx="116">
                  <c:v>36.14010937668391</c:v>
                </c:pt>
                <c:pt idx="117">
                  <c:v>34.118403316025159</c:v>
                </c:pt>
                <c:pt idx="118">
                  <c:v>32.255093220812817</c:v>
                </c:pt>
                <c:pt idx="119">
                  <c:v>30.557992611623817</c:v>
                </c:pt>
                <c:pt idx="120">
                  <c:v>29.033559444214269</c:v>
                </c:pt>
                <c:pt idx="121">
                  <c:v>27.68687458297272</c:v>
                </c:pt>
                <c:pt idx="122">
                  <c:v>26.521630418741427</c:v>
                </c:pt>
                <c:pt idx="123">
                  <c:v>25.540129614516143</c:v>
                </c:pt>
                <c:pt idx="124">
                  <c:v>24.743293888685358</c:v>
                </c:pt>
                <c:pt idx="125">
                  <c:v>24.130682672663344</c:v>
                </c:pt>
                <c:pt idx="126">
                  <c:v>23.700521408543054</c:v>
                </c:pt>
                <c:pt idx="127">
                  <c:v>23.449739183255776</c:v>
                </c:pt>
                <c:pt idx="128">
                  <c:v>23.374015329183436</c:v>
                </c:pt>
                <c:pt idx="129">
                  <c:v>23.467834557704762</c:v>
                </c:pt>
                <c:pt idx="130">
                  <c:v>23.724550132224927</c:v>
                </c:pt>
                <c:pt idx="131">
                  <c:v>24.136454531270907</c:v>
                </c:pt>
                <c:pt idx="132">
                  <c:v>24.694857000630783</c:v>
                </c:pt>
                <c:pt idx="133">
                  <c:v>25.390167346640641</c:v>
                </c:pt>
                <c:pt idx="134">
                  <c:v>26.211985280907857</c:v>
                </c:pt>
                <c:pt idx="135">
                  <c:v>27.149194590296027</c:v>
                </c:pt>
                <c:pt idx="136">
                  <c:v>28.19006137513523</c:v>
                </c:pt>
                <c:pt idx="137">
                  <c:v>29.322335573574559</c:v>
                </c:pt>
                <c:pt idx="138">
                  <c:v>30.533354970919216</c:v>
                </c:pt>
                <c:pt idx="139">
                  <c:v>31.810150879824533</c:v>
                </c:pt>
                <c:pt idx="140">
                  <c:v>33.139554670414284</c:v>
                </c:pt>
                <c:pt idx="141">
                  <c:v>34.508304328794587</c:v>
                </c:pt>
                <c:pt idx="142">
                  <c:v>35.903150228017708</c:v>
                </c:pt>
                <c:pt idx="143">
                  <c:v>37.310959307253754</c:v>
                </c:pt>
                <c:pt idx="144">
                  <c:v>38.71881687264748</c:v>
                </c:pt>
                <c:pt idx="145">
                  <c:v>40.114125256907919</c:v>
                </c:pt>
                <c:pt idx="146">
                  <c:v>41.484698603914097</c:v>
                </c:pt>
                <c:pt idx="147">
                  <c:v>42.818853079277091</c:v>
                </c:pt>
                <c:pt idx="148">
                  <c:v>44.105491847594351</c:v>
                </c:pt>
                <c:pt idx="149">
                  <c:v>45.334184201759321</c:v>
                </c:pt>
                <c:pt idx="150">
                  <c:v>46.495238278785209</c:v>
                </c:pt>
                <c:pt idx="151">
                  <c:v>47.579766849789479</c:v>
                </c:pt>
                <c:pt idx="152">
                  <c:v>48.579745728646131</c:v>
                </c:pt>
                <c:pt idx="153">
                  <c:v>49.488064403905199</c:v>
                </c:pt>
                <c:pt idx="154">
                  <c:v>50.298568561440682</c:v>
                </c:pt>
                <c:pt idx="155">
                  <c:v>51.006094230431273</c:v>
                </c:pt>
                <c:pt idx="156">
                  <c:v>51.606493352204943</c:v>
                </c:pt>
                <c:pt idx="157">
                  <c:v>52.096650639674039</c:v>
                </c:pt>
                <c:pt idx="158">
                  <c:v>52.474491664029955</c:v>
                </c:pt>
                <c:pt idx="159">
                  <c:v>52.738982174532268</c:v>
                </c:pt>
                <c:pt idx="160">
                  <c:v>52.890118726083557</c:v>
                </c:pt>
                <c:pt idx="161">
                  <c:v>52.928910757311456</c:v>
                </c:pt>
                <c:pt idx="162">
                  <c:v>52.857354328563197</c:v>
                </c:pt>
                <c:pt idx="163">
                  <c:v>52.678397794046347</c:v>
                </c:pt>
                <c:pt idx="164">
                  <c:v>52.395899744841813</c:v>
                </c:pt>
                <c:pt idx="165">
                  <c:v>52.014579619189426</c:v>
                </c:pt>
                <c:pt idx="166">
                  <c:v>51.539961432855172</c:v>
                </c:pt>
                <c:pt idx="167">
                  <c:v>50.978311135113998</c:v>
                </c:pt>
                <c:pt idx="168">
                  <c:v>50.336568144516882</c:v>
                </c:pt>
                <c:pt idx="169">
                  <c:v>49.622271662797431</c:v>
                </c:pt>
                <c:pt idx="170">
                  <c:v>48.843482404681993</c:v>
                </c:pt>
                <c:pt idx="171">
                  <c:v>48.008700415697241</c:v>
                </c:pt>
                <c:pt idx="172">
                  <c:v>47.126779679075263</c:v>
                </c:pt>
                <c:pt idx="173">
                  <c:v>46.206840236317305</c:v>
                </c:pt>
                <c:pt idx="174">
                  <c:v>45.258178563720236</c:v>
                </c:pt>
                <c:pt idx="175">
                  <c:v>44.290176959075929</c:v>
                </c:pt>
                <c:pt idx="176">
                  <c:v>43.312212698728516</c:v>
                </c:pt>
                <c:pt idx="177">
                  <c:v>42.33356772518313</c:v>
                </c:pt>
                <c:pt idx="178">
                  <c:v>41.363339619511137</c:v>
                </c:pt>
                <c:pt idx="179">
                  <c:v>40.410354600943506</c:v>
                </c:pt>
                <c:pt idx="180">
                  <c:v>39.483083278373307</c:v>
                </c:pt>
                <c:pt idx="181">
                  <c:v>38.589559855155642</c:v>
                </c:pt>
                <c:pt idx="182">
                  <c:v>37.737305459772685</c:v>
                </c:pt>
                <c:pt idx="183">
                  <c:v>36.933256240849836</c:v>
                </c:pt>
                <c:pt idx="184">
                  <c:v>36.183696825937275</c:v>
                </c:pt>
                <c:pt idx="185">
                  <c:v>35.494199699704645</c:v>
                </c:pt>
                <c:pt idx="186">
                  <c:v>34.869571009082961</c:v>
                </c:pt>
                <c:pt idx="187">
                  <c:v>34.313803250793818</c:v>
                </c:pt>
                <c:pt idx="188">
                  <c:v>33.830035241032981</c:v>
                </c:pt>
                <c:pt idx="189">
                  <c:v>33.420519708261516</c:v>
                </c:pt>
                <c:pt idx="190">
                  <c:v>33.086598788543718</c:v>
                </c:pt>
                <c:pt idx="191">
                  <c:v>32.828687639143588</c:v>
                </c:pt>
                <c:pt idx="192">
                  <c:v>32.646266320633707</c:v>
                </c:pt>
                <c:pt idx="193">
                  <c:v>32.537880031088996</c:v>
                </c:pt>
                <c:pt idx="194">
                  <c:v>32.501147708548345</c:v>
                </c:pt>
                <c:pt idx="195">
                  <c:v>32.532778950346277</c:v>
                </c:pt>
                <c:pt idx="196">
                  <c:v>32.628599130666814</c:v>
                </c:pt>
                <c:pt idx="197">
                  <c:v>32.78358253127378</c:v>
                </c:pt>
                <c:pt idx="198">
                  <c:v>32.991893235332391</c:v>
                </c:pt>
                <c:pt idx="199">
                  <c:v>33.246933471068004</c:v>
                </c:pt>
                <c:pt idx="200">
                  <c:v>33.541399031187915</c:v>
                </c:pt>
                <c:pt idx="201">
                  <c:v>33.867341336000763</c:v>
                </c:pt>
                <c:pt idx="202">
                  <c:v>34.216235653451832</c:v>
                </c:pt>
                <c:pt idx="203">
                  <c:v>34.579054938275299</c:v>
                </c:pt>
                <c:pt idx="204">
                  <c:v>34.946348705548701</c:v>
                </c:pt>
                <c:pt idx="205">
                  <c:v>35.308326311486361</c:v>
                </c:pt>
                <c:pt idx="206">
                  <c:v>35.654943976654721</c:v>
                </c:pt>
                <c:pt idx="207">
                  <c:v>35.975994854243517</c:v>
                </c:pt>
                <c:pt idx="208">
                  <c:v>36.261201418831028</c:v>
                </c:pt>
                <c:pt idx="209">
                  <c:v>36.500309429458603</c:v>
                </c:pt>
                <c:pt idx="210">
                  <c:v>36.683182704968942</c:v>
                </c:pt>
                <c:pt idx="211">
                  <c:v>36.799897939576333</c:v>
                </c:pt>
                <c:pt idx="212">
                  <c:v>36.840838782636645</c:v>
                </c:pt>
                <c:pt idx="213">
                  <c:v>36.796788408599156</c:v>
                </c:pt>
                <c:pt idx="214">
                  <c:v>36.659019811152326</c:v>
                </c:pt>
                <c:pt idx="215">
                  <c:v>36.41938306958334</c:v>
                </c:pt>
                <c:pt idx="216">
                  <c:v>36.070388855251807</c:v>
                </c:pt>
                <c:pt idx="217">
                  <c:v>35.605287471699995</c:v>
                </c:pt>
                <c:pt idx="218">
                  <c:v>35.018142753110126</c:v>
                </c:pt>
                <c:pt idx="219">
                  <c:v>34.303900182339646</c:v>
                </c:pt>
                <c:pt idx="220">
                  <c:v>33.458448631360383</c:v>
                </c:pt>
                <c:pt idx="221">
                  <c:v>32.478675173299806</c:v>
                </c:pt>
                <c:pt idx="222">
                  <c:v>31.362512466078112</c:v>
                </c:pt>
                <c:pt idx="223">
                  <c:v>30.108978262496951</c:v>
                </c:pt>
                <c:pt idx="224">
                  <c:v>28.718206660149956</c:v>
                </c:pt>
                <c:pt idx="225">
                  <c:v>27.191470766258011</c:v>
                </c:pt>
                <c:pt idx="226">
                  <c:v>25.531196517032864</c:v>
                </c:pt>
                <c:pt idx="227">
                  <c:v>23.740967457954696</c:v>
                </c:pt>
                <c:pt idx="228">
                  <c:v>21.825520359913654</c:v>
                </c:pt>
                <c:pt idx="229">
                  <c:v>19.790731616008678</c:v>
                </c:pt>
                <c:pt idx="230">
                  <c:v>17.643594434382532</c:v>
                </c:pt>
                <c:pt idx="231">
                  <c:v>15.392186913278739</c:v>
                </c:pt>
                <c:pt idx="232">
                  <c:v>13.045631155000843</c:v>
                </c:pt>
                <c:pt idx="233">
                  <c:v>10.614043645099734</c:v>
                </c:pt>
                <c:pt idx="234">
                  <c:v>8.1084771913832441</c:v>
                </c:pt>
                <c:pt idx="235">
                  <c:v>5.5408547837285358</c:v>
                </c:pt>
                <c:pt idx="236">
                  <c:v>2.9238957996584598</c:v>
                </c:pt>
                <c:pt idx="237">
                  <c:v>0.27103504173911824</c:v>
                </c:pt>
                <c:pt idx="238">
                  <c:v>-2.4036648493949926</c:v>
                </c:pt>
                <c:pt idx="239">
                  <c:v>-5.0856070086388998</c:v>
                </c:pt>
                <c:pt idx="240">
                  <c:v>-7.7597593391545461</c:v>
                </c:pt>
                <c:pt idx="241">
                  <c:v>-10.41075819163879</c:v>
                </c:pt>
                <c:pt idx="242">
                  <c:v>-13.023015997333703</c:v>
                </c:pt>
                <c:pt idx="243">
                  <c:v>-15.58083208709399</c:v>
                </c:pt>
                <c:pt idx="244">
                  <c:v>-18.068505899478467</c:v>
                </c:pt>
                <c:pt idx="245">
                  <c:v>-20.470451757272389</c:v>
                </c:pt>
                <c:pt idx="246">
                  <c:v>-22.77131437427964</c:v>
                </c:pt>
                <c:pt idx="247">
                  <c:v>-24.956084242796681</c:v>
                </c:pt>
                <c:pt idx="248">
                  <c:v>-27.010212046991235</c:v>
                </c:pt>
                <c:pt idx="249">
                  <c:v>-28.919721248545244</c:v>
                </c:pt>
                <c:pt idx="250">
                  <c:v>-30.671317998360202</c:v>
                </c:pt>
                <c:pt idx="251">
                  <c:v>-32.25249754187459</c:v>
                </c:pt>
                <c:pt idx="252">
                  <c:v>-33.651646305494928</c:v>
                </c:pt>
                <c:pt idx="253">
                  <c:v>-34.85813887768068</c:v>
                </c:pt>
                <c:pt idx="254">
                  <c:v>-35.862429130196404</c:v>
                </c:pt>
                <c:pt idx="255">
                  <c:v>-36.656134762701626</c:v>
                </c:pt>
                <c:pt idx="256">
                  <c:v>-37.232114596971186</c:v>
                </c:pt>
                <c:pt idx="257">
                  <c:v>-37.58453799530588</c:v>
                </c:pt>
                <c:pt idx="258">
                  <c:v>-37.708945830772443</c:v>
                </c:pt>
                <c:pt idx="259">
                  <c:v>-37.602302494440842</c:v>
                </c:pt>
                <c:pt idx="260">
                  <c:v>-37.263038486349501</c:v>
                </c:pt>
                <c:pt idx="261">
                  <c:v>-36.691083202090446</c:v>
                </c:pt>
                <c:pt idx="262">
                  <c:v>-35.887887595210138</c:v>
                </c:pt>
                <c:pt idx="263">
                  <c:v>-34.856436466568667</c:v>
                </c:pt>
                <c:pt idx="264">
                  <c:v>-33.601250204889297</c:v>
                </c:pt>
                <c:pt idx="265">
                  <c:v>-32.128375877435531</c:v>
                </c:pt>
                <c:pt idx="266">
                  <c:v>-30.445367645526314</c:v>
                </c:pt>
                <c:pt idx="267">
                  <c:v>-28.561256555912049</c:v>
                </c:pt>
                <c:pt idx="268">
                  <c:v>-26.486509835308663</c:v>
                </c:pt>
                <c:pt idx="269">
                  <c:v>-24.23297989108708</c:v>
                </c:pt>
                <c:pt idx="270">
                  <c:v>-21.81384329568802</c:v>
                </c:pt>
                <c:pt idx="271">
                  <c:v>-19.243530105216937</c:v>
                </c:pt>
                <c:pt idx="272">
                  <c:v>-16.537643933360481</c:v>
                </c:pt>
                <c:pt idx="273">
                  <c:v>-13.712873269721518</c:v>
                </c:pt>
                <c:pt idx="274">
                  <c:v>-10.786894596391319</c:v>
                </c:pt>
                <c:pt idx="275">
                  <c:v>-7.7782679176034843</c:v>
                </c:pt>
                <c:pt idx="276">
                  <c:v>-4.7063253741736393</c:v>
                </c:pt>
                <c:pt idx="277">
                  <c:v>-1.5910536667182742</c:v>
                </c:pt>
                <c:pt idx="278">
                  <c:v>1.5470289410458269</c:v>
                </c:pt>
                <c:pt idx="279">
                  <c:v>4.6870002256243515</c:v>
                </c:pt>
                <c:pt idx="280">
                  <c:v>7.8076653640439098</c:v>
                </c:pt>
                <c:pt idx="281">
                  <c:v>10.887691171056568</c:v>
                </c:pt>
                <c:pt idx="282">
                  <c:v>13.905742308891059</c:v>
                </c:pt>
                <c:pt idx="283">
                  <c:v>16.840618547265656</c:v>
                </c:pt>
                <c:pt idx="284">
                  <c:v>19.671392139919963</c:v>
                </c:pt>
                <c:pt idx="285">
                  <c:v>22.377544379070088</c:v>
                </c:pt>
                <c:pt idx="286">
                  <c:v>24.939100390954607</c:v>
                </c:pt>
                <c:pt idx="287">
                  <c:v>27.33676124405828</c:v>
                </c:pt>
                <c:pt idx="288">
                  <c:v>29.552032456604525</c:v>
                </c:pt>
                <c:pt idx="289">
                  <c:v>31.567348011413028</c:v>
                </c:pt>
                <c:pt idx="290">
                  <c:v>33.366189014089997</c:v>
                </c:pt>
                <c:pt idx="291">
                  <c:v>34.933196164563512</c:v>
                </c:pt>
                <c:pt idx="292">
                  <c:v>36.254275251961346</c:v>
                </c:pt>
                <c:pt idx="293">
                  <c:v>37.316694928494954</c:v>
                </c:pt>
                <c:pt idx="294">
                  <c:v>38.109176069022361</c:v>
                </c:pt>
                <c:pt idx="295">
                  <c:v>38.621972078987305</c:v>
                </c:pt>
                <c:pt idx="296">
                  <c:v>38.846939574057423</c:v>
                </c:pt>
                <c:pt idx="297">
                  <c:v>38.777598919601559</c:v>
                </c:pt>
                <c:pt idx="298">
                  <c:v>38.409184186697637</c:v>
                </c:pt>
                <c:pt idx="299">
                  <c:v>37.738682153160148</c:v>
                </c:pt>
                <c:pt idx="300">
                  <c:v>36.764860052621636</c:v>
                </c:pt>
                <c:pt idx="301">
                  <c:v>35.488281851465921</c:v>
                </c:pt>
                <c:pt idx="302">
                  <c:v>33.911312911847631</c:v>
                </c:pt>
                <c:pt idx="303">
                  <c:v>32.038112978590966</c:v>
                </c:pt>
                <c:pt idx="304">
                  <c:v>29.874617507878511</c:v>
                </c:pt>
                <c:pt idx="305">
                  <c:v>27.428507435741228</c:v>
                </c:pt>
                <c:pt idx="306">
                  <c:v>24.70916756388463</c:v>
                </c:pt>
                <c:pt idx="307">
                  <c:v>21.727633818767732</c:v>
                </c:pt>
                <c:pt idx="308">
                  <c:v>18.496529716524744</c:v>
                </c:pt>
                <c:pt idx="309">
                  <c:v>15.029992440748989</c:v>
                </c:pt>
                <c:pt idx="310">
                  <c:v>11.343589011814563</c:v>
                </c:pt>
                <c:pt idx="311">
                  <c:v>7.454223094776788</c:v>
                </c:pt>
                <c:pt idx="312">
                  <c:v>3.3800330574877822</c:v>
                </c:pt>
                <c:pt idx="313">
                  <c:v>-0.85971804907547877</c:v>
                </c:pt>
                <c:pt idx="314">
                  <c:v>-5.2447598605623984</c:v>
                </c:pt>
                <c:pt idx="315">
                  <c:v>-9.753938640738447</c:v>
                </c:pt>
                <c:pt idx="316">
                  <c:v>-14.365346971134958</c:v>
                </c:pt>
                <c:pt idx="317">
                  <c:v>-19.056458325792189</c:v>
                </c:pt>
                <c:pt idx="318">
                  <c:v>-23.804265634559822</c:v>
                </c:pt>
                <c:pt idx="319">
                  <c:v>-28.585422911201078</c:v>
                </c:pt>
                <c:pt idx="320">
                  <c:v>-33.376389001777504</c:v>
                </c:pt>
                <c:pt idx="321">
                  <c:v>-38.153572494613456</c:v>
                </c:pt>
                <c:pt idx="322">
                  <c:v>-42.893476825664315</c:v>
                </c:pt>
                <c:pt idx="323">
                  <c:v>-47.572844612361024</c:v>
                </c:pt>
                <c:pt idx="324">
                  <c:v>-52.168800255022823</c:v>
                </c:pt>
                <c:pt idx="325">
                  <c:v>-56.658989857620547</c:v>
                </c:pt>
                <c:pt idx="326">
                  <c:v>-61.021717539002644</c:v>
                </c:pt>
                <c:pt idx="327">
                  <c:v>-65.236077231462289</c:v>
                </c:pt>
                <c:pt idx="328">
                  <c:v>-69.282079095581494</c:v>
                </c:pt>
                <c:pt idx="329">
                  <c:v>-73.140769718398261</c:v>
                </c:pt>
                <c:pt idx="330">
                  <c:v>-76.794345305810069</c:v>
                </c:pt>
                <c:pt idx="331">
                  <c:v>-80.226257129455959</c:v>
                </c:pt>
                <c:pt idx="332">
                  <c:v>-83.421308542751717</c:v>
                </c:pt>
                <c:pt idx="333">
                  <c:v>-86.365742939887184</c:v>
                </c:pt>
                <c:pt idx="334">
                  <c:v>-89.047322095013854</c:v>
                </c:pt>
                <c:pt idx="335">
                  <c:v>-91.455394386095548</c:v>
                </c:pt>
                <c:pt idx="336">
                  <c:v>-93.580952478498702</c:v>
                </c:pt>
                <c:pt idx="337">
                  <c:v>-95.416680116818242</c:v>
                </c:pt>
                <c:pt idx="338">
                  <c:v>-96.956987749194155</c:v>
                </c:pt>
                <c:pt idx="339">
                  <c:v>-98.198036785891361</c:v>
                </c:pt>
                <c:pt idx="340">
                  <c:v>-99.13775237265277</c:v>
                </c:pt>
                <c:pt idx="341">
                  <c:v>-99.775824638738911</c:v>
                </c:pt>
                <c:pt idx="342">
                  <c:v>-100.11369845905168</c:v>
                </c:pt>
                <c:pt idx="343">
                  <c:v>-100.15455184876197</c:v>
                </c:pt>
                <c:pt idx="344">
                  <c:v>-99.903263186835119</c:v>
                </c:pt>
                <c:pt idx="345">
                  <c:v>-99.366367541245964</c:v>
                </c:pt>
                <c:pt idx="346">
                  <c:v>-98.552002442936399</c:v>
                </c:pt>
                <c:pt idx="347">
                  <c:v>-97.469843527176721</c:v>
                </c:pt>
                <c:pt idx="348">
                  <c:v>-96.13103052944453</c:v>
                </c:pt>
                <c:pt idx="349">
                  <c:v>-94.548084187742873</c:v>
                </c:pt>
                <c:pt idx="350">
                  <c:v>-92.73481466399835</c:v>
                </c:pt>
                <c:pt idx="351">
                  <c:v>-90.706222153372323</c:v>
                </c:pt>
                <c:pt idx="352">
                  <c:v>-88.478390401615073</c:v>
                </c:pt>
                <c:pt idx="353">
                  <c:v>-86.068373896609742</c:v>
                </c:pt>
                <c:pt idx="354">
                  <c:v>-83.494079540705044</c:v>
                </c:pt>
                <c:pt idx="355">
                  <c:v>-80.774143645028531</c:v>
                </c:pt>
                <c:pt idx="356">
                  <c:v>-77.927805115472992</c:v>
                </c:pt>
                <c:pt idx="357">
                  <c:v>-74.974775722289436</c:v>
                </c:pt>
                <c:pt idx="358">
                  <c:v>-71.935108361027602</c:v>
                </c:pt>
                <c:pt idx="359">
                  <c:v>-68.829064221882163</c:v>
                </c:pt>
                <c:pt idx="360">
                  <c:v>-65.676979787239489</c:v>
                </c:pt>
                <c:pt idx="361">
                  <c:v>-62.499134573415759</c:v>
                </c:pt>
                <c:pt idx="362">
                  <c:v>-59.315620522252779</c:v>
                </c:pt>
                <c:pt idx="363">
                  <c:v>-56.146213931496902</c:v>
                </c:pt>
                <c:pt idx="364">
                  <c:v>-53.010250789867641</c:v>
                </c:pt>
                <c:pt idx="365">
                  <c:v>-49.926506353624262</c:v>
                </c:pt>
                <c:pt idx="366">
                  <c:v>-46.913079766459902</c:v>
                </c:pt>
                <c:pt idx="367">
                  <c:v>-43.987284484004988</c:v>
                </c:pt>
                <c:pt idx="368">
                  <c:v>-41.165545218387443</c:v>
                </c:pt>
                <c:pt idx="369">
                  <c:v>-38.463302067534812</c:v>
                </c:pt>
                <c:pt idx="370">
                  <c:v>-35.894922438601164</c:v>
                </c:pt>
                <c:pt idx="371">
                  <c:v>-33.473621315474624</c:v>
                </c:pt>
                <c:pt idx="372">
                  <c:v>-31.211390357212306</c:v>
                </c:pt>
                <c:pt idx="373">
                  <c:v>-29.118936247929444</c:v>
                </c:pt>
                <c:pt idx="374">
                  <c:v>-27.205628649637504</c:v>
                </c:pt>
                <c:pt idx="375">
                  <c:v>-25.479458038294307</c:v>
                </c:pt>
                <c:pt idx="376">
                  <c:v>-23.947003630411782</c:v>
                </c:pt>
                <c:pt idx="377">
                  <c:v>-22.613411533523237</c:v>
                </c:pt>
                <c:pt idx="378">
                  <c:v>-21.482383179167627</c:v>
                </c:pt>
                <c:pt idx="379">
                  <c:v>-20.556174022365454</c:v>
                </c:pt>
                <c:pt idx="380">
                  <c:v>-19.835602417368744</c:v>
                </c:pt>
                <c:pt idx="381">
                  <c:v>-19.320068506335424</c:v>
                </c:pt>
                <c:pt idx="382">
                  <c:v>-19.007582886002961</c:v>
                </c:pt>
                <c:pt idx="383">
                  <c:v>-18.894804747970571</c:v>
                </c:pt>
                <c:pt idx="384">
                  <c:v>-18.977089121324425</c:v>
                </c:pt>
                <c:pt idx="385">
                  <c:v>-19.248542782542067</c:v>
                </c:pt>
                <c:pt idx="386">
                  <c:v>-19.702088337362586</c:v>
                </c:pt>
                <c:pt idx="387">
                  <c:v>-20.32953592301233</c:v>
                </c:pt>
                <c:pt idx="388">
                  <c:v>-21.121661927262217</c:v>
                </c:pt>
                <c:pt idx="389">
                  <c:v>-22.06829407360614</c:v>
                </c:pt>
                <c:pt idx="390">
                  <c:v>-23.158402179730601</c:v>
                </c:pt>
                <c:pt idx="391">
                  <c:v>-24.380193859689918</c:v>
                </c:pt>
                <c:pt idx="392">
                  <c:v>-25.721214409050038</c:v>
                </c:pt>
                <c:pt idx="393">
                  <c:v>-27.168450086937849</c:v>
                </c:pt>
                <c:pt idx="394">
                  <c:v>-28.708433989593459</c:v>
                </c:pt>
                <c:pt idx="395">
                  <c:v>-30.327353696790549</c:v>
                </c:pt>
                <c:pt idx="396">
                  <c:v>-32.011159865439545</c:v>
                </c:pt>
                <c:pt idx="397">
                  <c:v>-33.745674943854532</c:v>
                </c:pt>
                <c:pt idx="398">
                  <c:v>-35.516701185524362</c:v>
                </c:pt>
                <c:pt idx="399">
                  <c:v>-37.310127152720881</c:v>
                </c:pt>
                <c:pt idx="400">
                  <c:v>-39.112031917797026</c:v>
                </c:pt>
                <c:pt idx="401">
                  <c:v>-40.908786193413299</c:v>
                </c:pt>
                <c:pt idx="402">
                  <c:v>-42.687149651997821</c:v>
                </c:pt>
                <c:pt idx="403">
                  <c:v>-44.434363729239024</c:v>
                </c:pt>
                <c:pt idx="404">
                  <c:v>-46.138239246074335</c:v>
                </c:pt>
                <c:pt idx="405">
                  <c:v>-47.787238228129489</c:v>
                </c:pt>
                <c:pt idx="406">
                  <c:v>-49.370549350550853</c:v>
                </c:pt>
                <c:pt idx="407">
                  <c:v>-50.878156489268882</c:v>
                </c:pt>
                <c:pt idx="408">
                  <c:v>-52.300899916505507</c:v>
                </c:pt>
                <c:pt idx="409">
                  <c:v>-53.630529738373319</c:v>
                </c:pt>
                <c:pt idx="410">
                  <c:v>-54.859751235223932</c:v>
                </c:pt>
                <c:pt idx="411">
                  <c:v>-55.982261830520649</c:v>
                </c:pt>
                <c:pt idx="412">
                  <c:v>-56.992779480917761</c:v>
                </c:pt>
                <c:pt idx="413">
                  <c:v>-57.887062348430646</c:v>
                </c:pt>
                <c:pt idx="414">
                  <c:v>-58.661919684541985</c:v>
                </c:pt>
                <c:pt idx="415">
                  <c:v>-59.315213925286805</c:v>
                </c:pt>
                <c:pt idx="416">
                  <c:v>-59.845854065272917</c:v>
                </c:pt>
                <c:pt idx="417">
                  <c:v>-60.253780446685923</c:v>
                </c:pt>
                <c:pt idx="418">
                  <c:v>-60.539941166099965</c:v>
                </c:pt>
                <c:pt idx="419">
                  <c:v>-60.706260366841832</c:v>
                </c:pt>
                <c:pt idx="420">
                  <c:v>-60.755598747265338</c:v>
                </c:pt>
                <c:pt idx="421">
                  <c:v>-60.69170667509551</c:v>
                </c:pt>
                <c:pt idx="422">
                  <c:v>-60.519170354562085</c:v>
                </c:pt>
                <c:pt idx="423">
                  <c:v>-60.243351545919602</c:v>
                </c:pt>
                <c:pt idx="424">
                  <c:v>-59.870321385771447</c:v>
                </c:pt>
                <c:pt idx="425">
                  <c:v>-59.406788900981248</c:v>
                </c:pt>
                <c:pt idx="426">
                  <c:v>-58.860024848571463</c:v>
                </c:pt>
                <c:pt idx="427">
                  <c:v>-58.237781548555972</c:v>
                </c:pt>
                <c:pt idx="428">
                  <c:v>-57.548209405880002</c:v>
                </c:pt>
                <c:pt idx="429">
                  <c:v>-56.799770841351339</c:v>
                </c:pt>
                <c:pt idx="430">
                  <c:v>-56.001152369432454</c:v>
                </c:pt>
                <c:pt idx="431">
                  <c:v>-55.161175572937488</c:v>
                </c:pt>
                <c:pt idx="432">
                  <c:v>-54.288707730920628</c:v>
                </c:pt>
                <c:pt idx="433">
                  <c:v>-53.392572856332855</c:v>
                </c:pt>
                <c:pt idx="434">
                  <c:v>-52.481463894370329</c:v>
                </c:pt>
                <c:pt idx="435">
                  <c:v>-51.563856820873298</c:v>
                </c:pt>
                <c:pt idx="436">
                  <c:v>-50.647927362778375</c:v>
                </c:pt>
                <c:pt idx="437">
                  <c:v>-49.741471039603134</c:v>
                </c:pt>
                <c:pt idx="438">
                  <c:v>-48.851827196437064</c:v>
                </c:pt>
                <c:pt idx="439">
                  <c:v>-47.985807665156237</c:v>
                </c:pt>
                <c:pt idx="440">
                  <c:v>-47.149630651836439</c:v>
                </c:pt>
                <c:pt idx="441">
                  <c:v>-46.348860404900407</c:v>
                </c:pt>
                <c:pt idx="442">
                  <c:v>-45.588353170757493</c:v>
                </c:pt>
                <c:pt idx="443">
                  <c:v>-44.87220989193419</c:v>
                </c:pt>
                <c:pt idx="444">
                  <c:v>-44.203736047358383</c:v>
                </c:pt>
                <c:pt idx="445">
                  <c:v>-43.585408975981139</c:v>
                </c:pt>
                <c:pt idx="446">
                  <c:v>-43.018852963746724</c:v>
                </c:pt>
                <c:pt idx="447">
                  <c:v>-42.504822310524311</c:v>
                </c:pt>
                <c:pt idx="448">
                  <c:v>-42.043192528492803</c:v>
                </c:pt>
                <c:pt idx="449">
                  <c:v>-41.632959757118236</c:v>
                </c:pt>
                <c:pt idx="450">
                  <c:v>-41.272248412799442</c:v>
                </c:pt>
                <c:pt idx="451">
                  <c:v>-40.958327023999878</c:v>
                </c:pt>
                <c:pt idx="452">
                  <c:v>-40.687632135748473</c:v>
                </c:pt>
                <c:pt idx="453">
                  <c:v>-40.455800101305748</c:v>
                </c:pt>
                <c:pt idx="454">
                  <c:v>-40.257706514056835</c:v>
                </c:pt>
                <c:pt idx="455">
                  <c:v>-40.087512969817375</c:v>
                </c:pt>
                <c:pt idx="456">
                  <c:v>-39.938720789208531</c:v>
                </c:pt>
                <c:pt idx="457">
                  <c:v>-39.804231272045641</c:v>
                </c:pt>
                <c:pt idx="458">
                  <c:v>-39.676412001233977</c:v>
                </c:pt>
                <c:pt idx="459">
                  <c:v>-39.547168662911972</c:v>
                </c:pt>
                <c:pt idx="460">
                  <c:v>-39.408021802912309</c:v>
                </c:pt>
                <c:pt idx="461">
                  <c:v>-39.250187897397254</c:v>
                </c:pt>
                <c:pt idx="462">
                  <c:v>-39.064664078102041</c:v>
                </c:pt>
                <c:pt idx="463">
                  <c:v>-38.84231582027514</c:v>
                </c:pt>
                <c:pt idx="464">
                  <c:v>-38.573966874412427</c:v>
                </c:pt>
                <c:pt idx="465">
                  <c:v>-38.25049070144582</c:v>
                </c:pt>
                <c:pt idx="466">
                  <c:v>-37.862902655351142</c:v>
                </c:pt>
                <c:pt idx="467">
                  <c:v>-37.402452147319039</c:v>
                </c:pt>
                <c:pt idx="468">
                  <c:v>-36.860714021768409</c:v>
                </c:pt>
                <c:pt idx="469">
                  <c:v>-36.229678376623561</c:v>
                </c:pt>
                <c:pt idx="470">
                  <c:v>-35.501838068421854</c:v>
                </c:pt>
                <c:pt idx="471">
                  <c:v>-34.670273156916942</c:v>
                </c:pt>
                <c:pt idx="472">
                  <c:v>-33.728731563807315</c:v>
                </c:pt>
                <c:pt idx="473">
                  <c:v>-32.671705245900661</c:v>
                </c:pt>
                <c:pt idx="474">
                  <c:v>-31.49450121426792</c:v>
                </c:pt>
                <c:pt idx="475">
                  <c:v>-30.193306767480117</c:v>
                </c:pt>
                <c:pt idx="476">
                  <c:v>-28.765248348642981</c:v>
                </c:pt>
                <c:pt idx="477">
                  <c:v>-27.20844348230678</c:v>
                </c:pt>
                <c:pt idx="478">
                  <c:v>-25.522045298105887</c:v>
                </c:pt>
                <c:pt idx="479">
                  <c:v>-23.70627920281445</c:v>
                </c:pt>
                <c:pt idx="480">
                  <c:v>-21.76247132096044</c:v>
                </c:pt>
                <c:pt idx="481">
                  <c:v>-19.693068385811593</c:v>
                </c:pt>
                <c:pt idx="482">
                  <c:v>-17.501648826956515</c:v>
                </c:pt>
                <c:pt idx="483">
                  <c:v>-15.192924867395799</c:v>
                </c:pt>
                <c:pt idx="484">
                  <c:v>-12.772735511494723</c:v>
                </c:pt>
                <c:pt idx="485">
                  <c:v>-10.248030374872695</c:v>
                </c:pt>
                <c:pt idx="486">
                  <c:v>-7.6268443777344901</c:v>
                </c:pt>
                <c:pt idx="487">
                  <c:v>-4.9182633938042555</c:v>
                </c:pt>
                <c:pt idx="488">
                  <c:v>-2.1323810173317987</c:v>
                </c:pt>
                <c:pt idx="489">
                  <c:v>0.71975331989677993</c:v>
                </c:pt>
                <c:pt idx="490">
                  <c:v>3.6261945815414394</c:v>
                </c:pt>
                <c:pt idx="491">
                  <c:v>6.5741703435248917</c:v>
                </c:pt>
                <c:pt idx="492">
                  <c:v>9.5501565647580442</c:v>
                </c:pt>
                <c:pt idx="493">
                  <c:v>12.539960420999499</c:v>
                </c:pt>
                <c:pt idx="494">
                  <c:v>15.528809653573292</c:v>
                </c:pt>
                <c:pt idx="495">
                  <c:v>18.501447830992891</c:v>
                </c:pt>
                <c:pt idx="496">
                  <c:v>21.442234872077332</c:v>
                </c:pt>
                <c:pt idx="497">
                  <c:v>24.33525213428733</c:v>
                </c:pt>
                <c:pt idx="498">
                  <c:v>27.164411331146841</c:v>
                </c:pt>
                <c:pt idx="499">
                  <c:v>29.913566507994535</c:v>
                </c:pt>
                <c:pt idx="500">
                  <c:v>32.566628276272297</c:v>
                </c:pt>
                <c:pt idx="501">
                  <c:v>35.1076794833223</c:v>
                </c:pt>
                <c:pt idx="502">
                  <c:v>37.521091477400333</c:v>
                </c:pt>
                <c:pt idx="503">
                  <c:v>39.79164011651126</c:v>
                </c:pt>
                <c:pt idx="504">
                  <c:v>41.904620664826105</c:v>
                </c:pt>
                <c:pt idx="505">
                  <c:v>43.845960721884225</c:v>
                </c:pt>
                <c:pt idx="506">
                  <c:v>45.602330337581733</c:v>
                </c:pt>
                <c:pt idx="507">
                  <c:v>47.161248480012553</c:v>
                </c:pt>
                <c:pt idx="508">
                  <c:v>48.511185043533345</c:v>
                </c:pt>
                <c:pt idx="509">
                  <c:v>49.641657610795441</c:v>
                </c:pt>
                <c:pt idx="510">
                  <c:v>50.543322214788283</c:v>
                </c:pt>
                <c:pt idx="511">
                  <c:v>51.208057384948795</c:v>
                </c:pt>
                <c:pt idx="512">
                  <c:v>51.629040804830268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D2-42BD-8C26-020A118E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85728"/>
        <c:axId val="114187648"/>
      </c:scatterChart>
      <c:valAx>
        <c:axId val="114185728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14187648"/>
        <c:crosses val="autoZero"/>
        <c:crossBetween val="midCat"/>
        <c:majorUnit val="60"/>
      </c:valAx>
      <c:valAx>
        <c:axId val="11418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layout>
            <c:manualLayout>
              <c:xMode val="edge"/>
              <c:yMode val="edge"/>
              <c:x val="6.7550023988936893E-3"/>
              <c:y val="0.31437168568214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14185728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2080568715407003"/>
          <c:y val="0.22556891731368833"/>
          <c:w val="0.14824460385865071"/>
          <c:h val="0.104837328921193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Switching Power Supply</a:t>
            </a:r>
          </a:p>
        </c:rich>
      </c:tx>
      <c:layout>
        <c:manualLayout>
          <c:xMode val="edge"/>
          <c:yMode val="edge"/>
          <c:x val="0.39057277089875186"/>
          <c:y val="6.31211533672640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912418842381546E-2"/>
          <c:y val="2.459119496855346E-2"/>
          <c:w val="0.8976813054883428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Waveforms!$F$1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1.8446717913956172</c:v>
                </c:pt>
                <c:pt idx="2">
                  <c:v>3.6862398443747897</c:v>
                </c:pt>
                <c:pt idx="3">
                  <c:v>5.5217701540912172</c:v>
                </c:pt>
                <c:pt idx="4">
                  <c:v>7.3486583404565966</c:v>
                </c:pt>
                <c:pt idx="5">
                  <c:v>9.1647704215001262</c:v>
                </c:pt>
                <c:pt idx="6">
                  <c:v>10.968556294808973</c:v>
                </c:pt>
                <c:pt idx="7">
                  <c:v>12.759129325553285</c:v>
                </c:pt>
                <c:pt idx="8">
                  <c:v>14.536307393196735</c:v>
                </c:pt>
                <c:pt idx="9">
                  <c:v>16.300612971447901</c:v>
                </c:pt>
                <c:pt idx="10">
                  <c:v>18.053232179673781</c:v>
                </c:pt>
                <c:pt idx="11">
                  <c:v>19.795935113014355</c:v>
                </c:pt>
                <c:pt idx="12">
                  <c:v>21.530961996509564</c:v>
                </c:pt>
                <c:pt idx="13">
                  <c:v>23.260881686740234</c:v>
                </c:pt>
                <c:pt idx="14">
                  <c:v>24.988430648612589</c:v>
                </c:pt>
                <c:pt idx="15">
                  <c:v>26.716341672121107</c:v>
                </c:pt>
                <c:pt idx="16">
                  <c:v>28.447172198016904</c:v>
                </c:pt>
                <c:pt idx="17">
                  <c:v>30.183142156620658</c:v>
                </c:pt>
                <c:pt idx="18">
                  <c:v>31.925990687499926</c:v>
                </c:pt>
                <c:pt idx="19">
                  <c:v>33.676860029209358</c:v>
                </c:pt>
                <c:pt idx="20">
                  <c:v>35.436213308835967</c:v>
                </c:pt>
                <c:pt idx="21">
                  <c:v>37.203791009591754</c:v>
                </c:pt>
                <c:pt idx="22">
                  <c:v>38.978608662850107</c:v>
                </c:pt>
                <c:pt idx="23">
                  <c:v>40.758995926989307</c:v>
                </c:pt>
                <c:pt idx="24">
                  <c:v>42.542674816512395</c:v>
                </c:pt>
                <c:pt idx="25">
                  <c:v>44.326872569791284</c:v>
                </c:pt>
                <c:pt idx="26">
                  <c:v>46.108462624429457</c:v>
                </c:pt>
                <c:pt idx="27">
                  <c:v>47.884125523393394</c:v>
                </c:pt>
                <c:pt idx="28">
                  <c:v>49.650520399395084</c:v>
                </c:pt>
                <c:pt idx="29">
                  <c:v>51.404457049461712</c:v>
                </c:pt>
                <c:pt idx="30">
                  <c:v>53.143058555283154</c:v>
                </c:pt>
                <c:pt idx="31">
                  <c:v>54.863904933589168</c:v>
                </c:pt>
                <c:pt idx="32">
                  <c:v>56.56514938651916</c:v>
                </c:pt>
                <c:pt idx="33">
                  <c:v>58.245600304390685</c:v>
                </c:pt>
                <c:pt idx="34">
                  <c:v>59.904764163077289</c:v>
                </c:pt>
                <c:pt idx="35">
                  <c:v>61.542846741896597</c:v>
                </c:pt>
                <c:pt idx="36">
                  <c:v>63.160712534301901</c:v>
                </c:pt>
                <c:pt idx="37">
                  <c:v>64.759804691296168</c:v>
                </c:pt>
                <c:pt idx="38">
                  <c:v>66.342030182677249</c:v>
                </c:pt>
                <c:pt idx="39">
                  <c:v>67.909616946360686</c:v>
                </c:pt>
                <c:pt idx="40">
                  <c:v>69.464951497526172</c:v>
                </c:pt>
                <c:pt idx="41">
                  <c:v>71.010406684866396</c:v>
                </c:pt>
                <c:pt idx="42">
                  <c:v>72.548169935784173</c:v>
                </c:pt>
                <c:pt idx="43">
                  <c:v>74.08008238287664</c:v>
                </c:pt>
                <c:pt idx="44">
                  <c:v>75.607498702006666</c:v>
                </c:pt>
                <c:pt idx="45">
                  <c:v>77.131176344699441</c:v>
                </c:pt>
                <c:pt idx="46">
                  <c:v>78.651201175780656</c:v>
                </c:pt>
                <c:pt idx="47">
                  <c:v>80.166954423412321</c:v>
                </c:pt>
                <c:pt idx="48">
                  <c:v>81.677123431381872</c:v>
                </c:pt>
                <c:pt idx="49">
                  <c:v>83.179756110580655</c:v>
                </c:pt>
                <c:pt idx="50">
                  <c:v>84.672356367794549</c:v>
                </c:pt>
                <c:pt idx="51">
                  <c:v>86.15201529827246</c:v>
                </c:pt>
                <c:pt idx="52">
                  <c:v>87.615570711620379</c:v>
                </c:pt>
                <c:pt idx="53">
                  <c:v>89.05978575196626</c:v>
                </c:pt>
                <c:pt idx="54">
                  <c:v>90.481536084738465</c:v>
                </c:pt>
                <c:pt idx="55">
                  <c:v>91.877994436894085</c:v>
                </c:pt>
                <c:pt idx="56">
                  <c:v>93.246801244338698</c:v>
                </c:pt>
                <c:pt idx="57">
                  <c:v>94.586210791854242</c:v>
                </c:pt>
                <c:pt idx="58">
                  <c:v>95.895203501015175</c:v>
                </c:pt>
                <c:pt idx="59">
                  <c:v>97.173556866860267</c:v>
                </c:pt>
                <c:pt idx="60">
                  <c:v>98.421869866697193</c:v>
                </c:pt>
                <c:pt idx="61">
                  <c:v>99.641538337263</c:v>
                </c:pt>
                <c:pt idx="62">
                  <c:v>100.83468169001016</c:v>
                </c:pt>
                <c:pt idx="63">
                  <c:v>102.00402424467329</c:v>
                </c:pt>
                <c:pt idx="64">
                  <c:v>103.15273723949345</c:v>
                </c:pt>
                <c:pt idx="65">
                  <c:v>104.28425005788773</c:v>
                </c:pt>
                <c:pt idx="66">
                  <c:v>105.40204124517469</c:v>
                </c:pt>
                <c:pt idx="67">
                  <c:v>106.50942134713145</c:v>
                </c:pt>
                <c:pt idx="68">
                  <c:v>107.60932038697688</c:v>
                </c:pt>
                <c:pt idx="69">
                  <c:v>108.70409284777487</c:v>
                </c:pt>
                <c:pt idx="70">
                  <c:v>109.79535232284383</c:v>
                </c:pt>
                <c:pt idx="71">
                  <c:v>110.88384655993413</c:v>
                </c:pt>
                <c:pt idx="72">
                  <c:v>111.96938152039951</c:v>
                </c:pt>
                <c:pt idx="73">
                  <c:v>113.05080040665656</c:v>
                </c:pt>
                <c:pt idx="74">
                  <c:v>114.1260205187524</c:v>
                </c:pt>
                <c:pt idx="75">
                  <c:v>115.19212745023539</c:v>
                </c:pt>
                <c:pt idx="76">
                  <c:v>116.24552270990432</c:v>
                </c:pt>
                <c:pt idx="77">
                  <c:v>117.2821175534045</c:v>
                </c:pt>
                <c:pt idx="78">
                  <c:v>118.29756281926966</c:v>
                </c:pt>
                <c:pt idx="79">
                  <c:v>119.28750206754113</c:v>
                </c:pt>
                <c:pt idx="80">
                  <c:v>120.24783347238022</c:v>
                </c:pt>
                <c:pt idx="81">
                  <c:v>121.17496484788386</c:v>
                </c:pt>
                <c:pt idx="82">
                  <c:v>122.06604597364786</c:v>
                </c:pt>
                <c:pt idx="83">
                  <c:v>122.91916307309292</c:v>
                </c:pt>
                <c:pt idx="84">
                  <c:v>123.73348187408637</c:v>
                </c:pt>
                <c:pt idx="85">
                  <c:v>124.50932808942275</c:v>
                </c:pt>
                <c:pt idx="86">
                  <c:v>125.24819728829409</c:v>
                </c:pt>
                <c:pt idx="87">
                  <c:v>125.95268984011399</c:v>
                </c:pt>
                <c:pt idx="88">
                  <c:v>126.62637071419837</c:v>
                </c:pt>
                <c:pt idx="89">
                  <c:v>127.27355820130465</c:v>
                </c:pt>
                <c:pt idx="90">
                  <c:v>127.89904985825574</c:v>
                </c:pt>
                <c:pt idx="91">
                  <c:v>128.50779793296206</c:v>
                </c:pt>
                <c:pt idx="92">
                  <c:v>129.10454998028453</c:v>
                </c:pt>
                <c:pt idx="93">
                  <c:v>129.69347312576443</c:v>
                </c:pt>
                <c:pt idx="94">
                  <c:v>130.27778230222714</c:v>
                </c:pt>
                <c:pt idx="95">
                  <c:v>130.85939364305057</c:v>
                </c:pt>
                <c:pt idx="96">
                  <c:v>131.43862398427927</c:v>
                </c:pt>
                <c:pt idx="97">
                  <c:v>132.01395607943138</c:v>
                </c:pt>
                <c:pt idx="98">
                  <c:v>132.58188669710836</c:v>
                </c:pt>
                <c:pt idx="99">
                  <c:v>133.13687134105999</c:v>
                </c:pt>
                <c:pt idx="100">
                  <c:v>133.67137504806018</c:v>
                </c:pt>
                <c:pt idx="101">
                  <c:v>134.17603377173768</c:v>
                </c:pt>
                <c:pt idx="102">
                  <c:v>134.63992548065642</c:v>
                </c:pt>
                <c:pt idx="103">
                  <c:v>135.05094454514</c:v>
                </c:pt>
                <c:pt idx="104">
                  <c:v>135.39626753408908</c:v>
                </c:pt>
                <c:pt idx="105">
                  <c:v>135.662893467016</c:v>
                </c:pt>
                <c:pt idx="106">
                  <c:v>135.83823713253739</c:v>
                </c:pt>
                <c:pt idx="107">
                  <c:v>135.91075053193487</c:v>
                </c:pt>
                <c:pt idx="108">
                  <c:v>135.87054503631362</c:v>
                </c:pt>
                <c:pt idx="109">
                  <c:v>135.70998561055589</c:v>
                </c:pt>
                <c:pt idx="110">
                  <c:v>135.42422855132594</c:v>
                </c:pt>
                <c:pt idx="111">
                  <c:v>135.01167564105214</c:v>
                </c:pt>
                <c:pt idx="112">
                  <c:v>134.47432040025296</c:v>
                </c:pt>
                <c:pt idx="113">
                  <c:v>133.81796612637172</c:v>
                </c:pt>
                <c:pt idx="114">
                  <c:v>133.05230047640475</c:v>
                </c:pt>
                <c:pt idx="115">
                  <c:v>132.19081726627218</c:v>
                </c:pt>
                <c:pt idx="116">
                  <c:v>131.25058266052642</c:v>
                </c:pt>
                <c:pt idx="117">
                  <c:v>130.251849717281</c:v>
                </c:pt>
                <c:pt idx="118">
                  <c:v>129.21753202214578</c:v>
                </c:pt>
                <c:pt idx="119">
                  <c:v>128.17255357465075</c:v>
                </c:pt>
                <c:pt idx="120">
                  <c:v>127.14309787597236</c:v>
                </c:pt>
                <c:pt idx="121">
                  <c:v>126.15578402915456</c:v>
                </c:pt>
                <c:pt idx="122">
                  <c:v>125.23680136417667</c:v>
                </c:pt>
                <c:pt idx="123">
                  <c:v>124.41103645418943</c:v>
                </c:pt>
                <c:pt idx="124">
                  <c:v>123.70122727172492</c:v>
                </c:pt>
                <c:pt idx="125">
                  <c:v>123.12717858855643</c:v>
                </c:pt>
                <c:pt idx="126">
                  <c:v>122.70507056541321</c:v>
                </c:pt>
                <c:pt idx="127">
                  <c:v>122.44688889425858</c:v>
                </c:pt>
                <c:pt idx="128">
                  <c:v>122.36</c:v>
                </c:pt>
                <c:pt idx="129">
                  <c:v>122.44688889425858</c:v>
                </c:pt>
                <c:pt idx="130">
                  <c:v>122.70507056541321</c:v>
                </c:pt>
                <c:pt idx="131">
                  <c:v>123.12717858855643</c:v>
                </c:pt>
                <c:pt idx="132">
                  <c:v>123.70122727172492</c:v>
                </c:pt>
                <c:pt idx="133">
                  <c:v>124.41103645418943</c:v>
                </c:pt>
                <c:pt idx="134">
                  <c:v>125.23680136417661</c:v>
                </c:pt>
                <c:pt idx="135">
                  <c:v>126.1557840291546</c:v>
                </c:pt>
                <c:pt idx="136">
                  <c:v>127.14309787597232</c:v>
                </c:pt>
                <c:pt idx="137">
                  <c:v>128.17255357465072</c:v>
                </c:pt>
                <c:pt idx="138">
                  <c:v>129.21753202214578</c:v>
                </c:pt>
                <c:pt idx="139">
                  <c:v>130.25184971728092</c:v>
                </c:pt>
                <c:pt idx="140">
                  <c:v>131.25058266052642</c:v>
                </c:pt>
                <c:pt idx="141">
                  <c:v>132.19081726627218</c:v>
                </c:pt>
                <c:pt idx="142">
                  <c:v>133.0523004764047</c:v>
                </c:pt>
                <c:pt idx="143">
                  <c:v>133.81796612637172</c:v>
                </c:pt>
                <c:pt idx="144">
                  <c:v>134.47432040025294</c:v>
                </c:pt>
                <c:pt idx="145">
                  <c:v>135.01167564105214</c:v>
                </c:pt>
                <c:pt idx="146">
                  <c:v>135.42422855132585</c:v>
                </c:pt>
                <c:pt idx="147">
                  <c:v>135.7099856105558</c:v>
                </c:pt>
                <c:pt idx="148">
                  <c:v>135.87054503631362</c:v>
                </c:pt>
                <c:pt idx="149">
                  <c:v>135.91075053193487</c:v>
                </c:pt>
                <c:pt idx="150">
                  <c:v>135.83823713253736</c:v>
                </c:pt>
                <c:pt idx="151">
                  <c:v>135.662893467016</c:v>
                </c:pt>
                <c:pt idx="152">
                  <c:v>135.39626753408908</c:v>
                </c:pt>
                <c:pt idx="153">
                  <c:v>135.05094454514</c:v>
                </c:pt>
                <c:pt idx="154">
                  <c:v>134.63992548065642</c:v>
                </c:pt>
                <c:pt idx="155">
                  <c:v>134.17603377173774</c:v>
                </c:pt>
                <c:pt idx="156">
                  <c:v>133.67137504806018</c:v>
                </c:pt>
                <c:pt idx="157">
                  <c:v>133.13687134105999</c:v>
                </c:pt>
                <c:pt idx="158">
                  <c:v>132.58188669710836</c:v>
                </c:pt>
                <c:pt idx="159">
                  <c:v>132.01395607943138</c:v>
                </c:pt>
                <c:pt idx="160">
                  <c:v>131.43862398427936</c:v>
                </c:pt>
                <c:pt idx="161">
                  <c:v>130.85939364305059</c:v>
                </c:pt>
                <c:pt idx="162">
                  <c:v>130.27778230222714</c:v>
                </c:pt>
                <c:pt idx="163">
                  <c:v>129.69347312576446</c:v>
                </c:pt>
                <c:pt idx="164">
                  <c:v>129.10454998028447</c:v>
                </c:pt>
                <c:pt idx="165">
                  <c:v>128.50779793296215</c:v>
                </c:pt>
                <c:pt idx="166">
                  <c:v>127.89904985825575</c:v>
                </c:pt>
                <c:pt idx="167">
                  <c:v>127.27355820130465</c:v>
                </c:pt>
                <c:pt idx="168">
                  <c:v>126.62637071419843</c:v>
                </c:pt>
                <c:pt idx="169">
                  <c:v>125.95268984011399</c:v>
                </c:pt>
                <c:pt idx="170">
                  <c:v>125.24819728829409</c:v>
                </c:pt>
                <c:pt idx="171">
                  <c:v>124.50932808942278</c:v>
                </c:pt>
                <c:pt idx="172">
                  <c:v>123.73348187408637</c:v>
                </c:pt>
                <c:pt idx="173">
                  <c:v>122.91916307309292</c:v>
                </c:pt>
                <c:pt idx="174">
                  <c:v>122.0660459736479</c:v>
                </c:pt>
                <c:pt idx="175">
                  <c:v>121.17496484788388</c:v>
                </c:pt>
                <c:pt idx="176">
                  <c:v>120.24783347238022</c:v>
                </c:pt>
                <c:pt idx="177">
                  <c:v>119.28750206754113</c:v>
                </c:pt>
                <c:pt idx="178">
                  <c:v>118.29756281926966</c:v>
                </c:pt>
                <c:pt idx="179">
                  <c:v>117.2821175534045</c:v>
                </c:pt>
                <c:pt idx="180">
                  <c:v>116.24552270990432</c:v>
                </c:pt>
                <c:pt idx="181">
                  <c:v>115.19212745023542</c:v>
                </c:pt>
                <c:pt idx="182">
                  <c:v>114.1260205187524</c:v>
                </c:pt>
                <c:pt idx="183">
                  <c:v>113.05080040665659</c:v>
                </c:pt>
                <c:pt idx="184">
                  <c:v>111.96938152039957</c:v>
                </c:pt>
                <c:pt idx="185">
                  <c:v>110.88384655993414</c:v>
                </c:pt>
                <c:pt idx="186">
                  <c:v>109.79535232284383</c:v>
                </c:pt>
                <c:pt idx="187">
                  <c:v>108.7040928477749</c:v>
                </c:pt>
                <c:pt idx="188">
                  <c:v>107.60932038697688</c:v>
                </c:pt>
                <c:pt idx="189">
                  <c:v>106.50942134713148</c:v>
                </c:pt>
                <c:pt idx="190">
                  <c:v>105.40204124517479</c:v>
                </c:pt>
                <c:pt idx="191">
                  <c:v>104.28425005788773</c:v>
                </c:pt>
                <c:pt idx="192">
                  <c:v>103.15273723949345</c:v>
                </c:pt>
                <c:pt idx="193">
                  <c:v>102.00402424467327</c:v>
                </c:pt>
                <c:pt idx="194">
                  <c:v>100.8346816900102</c:v>
                </c:pt>
                <c:pt idx="195">
                  <c:v>99.641538337263043</c:v>
                </c:pt>
                <c:pt idx="196">
                  <c:v>98.421869866697193</c:v>
                </c:pt>
                <c:pt idx="197">
                  <c:v>97.173556866860267</c:v>
                </c:pt>
                <c:pt idx="198">
                  <c:v>95.895203501015146</c:v>
                </c:pt>
                <c:pt idx="199">
                  <c:v>94.586210791854242</c:v>
                </c:pt>
                <c:pt idx="200">
                  <c:v>93.246801244338656</c:v>
                </c:pt>
                <c:pt idx="201">
                  <c:v>91.87799443689407</c:v>
                </c:pt>
                <c:pt idx="202">
                  <c:v>90.481536084738522</c:v>
                </c:pt>
                <c:pt idx="203">
                  <c:v>89.05978575196626</c:v>
                </c:pt>
                <c:pt idx="204">
                  <c:v>87.615570711620379</c:v>
                </c:pt>
                <c:pt idx="205">
                  <c:v>86.152015298272502</c:v>
                </c:pt>
                <c:pt idx="206">
                  <c:v>84.672356367794563</c:v>
                </c:pt>
                <c:pt idx="207">
                  <c:v>83.179756110580627</c:v>
                </c:pt>
                <c:pt idx="208">
                  <c:v>81.677123431381872</c:v>
                </c:pt>
                <c:pt idx="209">
                  <c:v>80.166954423412335</c:v>
                </c:pt>
                <c:pt idx="210">
                  <c:v>78.651201175780642</c:v>
                </c:pt>
                <c:pt idx="211">
                  <c:v>77.131176344699441</c:v>
                </c:pt>
                <c:pt idx="212">
                  <c:v>75.607498702006637</c:v>
                </c:pt>
                <c:pt idx="213">
                  <c:v>74.080082382876668</c:v>
                </c:pt>
                <c:pt idx="214">
                  <c:v>72.548169935784202</c:v>
                </c:pt>
                <c:pt idx="215">
                  <c:v>71.010406684866425</c:v>
                </c:pt>
                <c:pt idx="216">
                  <c:v>69.464951497526187</c:v>
                </c:pt>
                <c:pt idx="217">
                  <c:v>67.909616946360657</c:v>
                </c:pt>
                <c:pt idx="218">
                  <c:v>66.342030182677249</c:v>
                </c:pt>
                <c:pt idx="219">
                  <c:v>64.759804691296225</c:v>
                </c:pt>
                <c:pt idx="220">
                  <c:v>63.160712534301886</c:v>
                </c:pt>
                <c:pt idx="221">
                  <c:v>61.542846741896597</c:v>
                </c:pt>
                <c:pt idx="222">
                  <c:v>59.904764163077296</c:v>
                </c:pt>
                <c:pt idx="223">
                  <c:v>58.245600304390713</c:v>
                </c:pt>
                <c:pt idx="224">
                  <c:v>56.565149386519174</c:v>
                </c:pt>
                <c:pt idx="225">
                  <c:v>54.863904933589211</c:v>
                </c:pt>
                <c:pt idx="226">
                  <c:v>53.14305855528319</c:v>
                </c:pt>
                <c:pt idx="227">
                  <c:v>51.404457049461726</c:v>
                </c:pt>
                <c:pt idx="228">
                  <c:v>49.65052039939512</c:v>
                </c:pt>
                <c:pt idx="229">
                  <c:v>47.884125523393365</c:v>
                </c:pt>
                <c:pt idx="230">
                  <c:v>46.108462624429457</c:v>
                </c:pt>
                <c:pt idx="231">
                  <c:v>44.326872569791348</c:v>
                </c:pt>
                <c:pt idx="232">
                  <c:v>42.542674816512395</c:v>
                </c:pt>
                <c:pt idx="233">
                  <c:v>40.758995926989314</c:v>
                </c:pt>
                <c:pt idx="234">
                  <c:v>38.978608662850185</c:v>
                </c:pt>
                <c:pt idx="235">
                  <c:v>37.203791009591782</c:v>
                </c:pt>
                <c:pt idx="236">
                  <c:v>35.436213308835995</c:v>
                </c:pt>
                <c:pt idx="237">
                  <c:v>33.676860029209394</c:v>
                </c:pt>
                <c:pt idx="238">
                  <c:v>31.925990687499954</c:v>
                </c:pt>
                <c:pt idx="239">
                  <c:v>30.183142156620633</c:v>
                </c:pt>
                <c:pt idx="240">
                  <c:v>28.447172198016887</c:v>
                </c:pt>
                <c:pt idx="241">
                  <c:v>26.716341672121168</c:v>
                </c:pt>
                <c:pt idx="242">
                  <c:v>24.988430648612589</c:v>
                </c:pt>
                <c:pt idx="243">
                  <c:v>23.260881686740234</c:v>
                </c:pt>
                <c:pt idx="244">
                  <c:v>21.530961996509625</c:v>
                </c:pt>
                <c:pt idx="245">
                  <c:v>19.795935113014373</c:v>
                </c:pt>
                <c:pt idx="246">
                  <c:v>18.053232179673806</c:v>
                </c:pt>
                <c:pt idx="247">
                  <c:v>16.300612971447865</c:v>
                </c:pt>
                <c:pt idx="248">
                  <c:v>14.53630739319677</c:v>
                </c:pt>
                <c:pt idx="249">
                  <c:v>12.75912932555333</c:v>
                </c:pt>
                <c:pt idx="250">
                  <c:v>10.968556294808938</c:v>
                </c:pt>
                <c:pt idx="251">
                  <c:v>9.1647704215001919</c:v>
                </c:pt>
                <c:pt idx="252">
                  <c:v>7.3486583404565735</c:v>
                </c:pt>
                <c:pt idx="253">
                  <c:v>5.5217701540912092</c:v>
                </c:pt>
                <c:pt idx="254">
                  <c:v>3.6862398443748692</c:v>
                </c:pt>
                <c:pt idx="255">
                  <c:v>1.8446717913956259</c:v>
                </c:pt>
                <c:pt idx="256">
                  <c:v>3.4329338417099535E-14</c:v>
                </c:pt>
                <c:pt idx="257">
                  <c:v>-1.8446717913956485</c:v>
                </c:pt>
                <c:pt idx="258">
                  <c:v>-3.6862398443747639</c:v>
                </c:pt>
                <c:pt idx="259">
                  <c:v>-5.5217701540911746</c:v>
                </c:pt>
                <c:pt idx="260">
                  <c:v>-7.3486583404566126</c:v>
                </c:pt>
                <c:pt idx="261">
                  <c:v>-9.1647704215000765</c:v>
                </c:pt>
                <c:pt idx="262">
                  <c:v>-10.968556294808904</c:v>
                </c:pt>
                <c:pt idx="263">
                  <c:v>-12.7591293255533</c:v>
                </c:pt>
                <c:pt idx="264">
                  <c:v>-14.536307393196735</c:v>
                </c:pt>
                <c:pt idx="265">
                  <c:v>-16.300612971447883</c:v>
                </c:pt>
                <c:pt idx="266">
                  <c:v>-18.053232179673767</c:v>
                </c:pt>
                <c:pt idx="267">
                  <c:v>-19.795935113014391</c:v>
                </c:pt>
                <c:pt idx="268">
                  <c:v>-21.530961996509536</c:v>
                </c:pt>
                <c:pt idx="269">
                  <c:v>-23.260881686740213</c:v>
                </c:pt>
                <c:pt idx="270">
                  <c:v>-24.988430648612628</c:v>
                </c:pt>
                <c:pt idx="271">
                  <c:v>-26.716341672121057</c:v>
                </c:pt>
                <c:pt idx="272">
                  <c:v>-28.447172198016844</c:v>
                </c:pt>
                <c:pt idx="273">
                  <c:v>-30.183142156620683</c:v>
                </c:pt>
                <c:pt idx="274">
                  <c:v>-31.925990687499919</c:v>
                </c:pt>
                <c:pt idx="275">
                  <c:v>-33.67686002920928</c:v>
                </c:pt>
                <c:pt idx="276">
                  <c:v>-35.43621330883596</c:v>
                </c:pt>
                <c:pt idx="277">
                  <c:v>-37.203791009591754</c:v>
                </c:pt>
                <c:pt idx="278">
                  <c:v>-38.978608662850021</c:v>
                </c:pt>
                <c:pt idx="279">
                  <c:v>-40.7589959269893</c:v>
                </c:pt>
                <c:pt idx="280">
                  <c:v>-42.54267481651236</c:v>
                </c:pt>
                <c:pt idx="281">
                  <c:v>-44.326872569791298</c:v>
                </c:pt>
                <c:pt idx="282">
                  <c:v>-46.108462624429407</c:v>
                </c:pt>
                <c:pt idx="283">
                  <c:v>-47.884125523393386</c:v>
                </c:pt>
                <c:pt idx="284">
                  <c:v>-49.650520399395084</c:v>
                </c:pt>
                <c:pt idx="285">
                  <c:v>-51.404457049461641</c:v>
                </c:pt>
                <c:pt idx="286">
                  <c:v>-53.14305855528314</c:v>
                </c:pt>
                <c:pt idx="287">
                  <c:v>-54.863904933589168</c:v>
                </c:pt>
                <c:pt idx="288">
                  <c:v>-56.565149386519089</c:v>
                </c:pt>
                <c:pt idx="289">
                  <c:v>-58.245600304390685</c:v>
                </c:pt>
                <c:pt idx="290">
                  <c:v>-59.904764163077267</c:v>
                </c:pt>
                <c:pt idx="291">
                  <c:v>-61.542846741896604</c:v>
                </c:pt>
                <c:pt idx="292">
                  <c:v>-63.160712534301865</c:v>
                </c:pt>
                <c:pt idx="293">
                  <c:v>-64.759804691296125</c:v>
                </c:pt>
                <c:pt idx="294">
                  <c:v>-66.342030182677249</c:v>
                </c:pt>
                <c:pt idx="295">
                  <c:v>-67.909616946360629</c:v>
                </c:pt>
                <c:pt idx="296">
                  <c:v>-69.464951497526172</c:v>
                </c:pt>
                <c:pt idx="297">
                  <c:v>-71.010406684866396</c:v>
                </c:pt>
                <c:pt idx="298">
                  <c:v>-72.54816993578423</c:v>
                </c:pt>
                <c:pt idx="299">
                  <c:v>-74.080082382876597</c:v>
                </c:pt>
                <c:pt idx="300">
                  <c:v>-75.607498702006637</c:v>
                </c:pt>
                <c:pt idx="301">
                  <c:v>-77.131176344699469</c:v>
                </c:pt>
                <c:pt idx="302">
                  <c:v>-78.651201175780614</c:v>
                </c:pt>
                <c:pt idx="303">
                  <c:v>-80.166954423412292</c:v>
                </c:pt>
                <c:pt idx="304">
                  <c:v>-81.677123431381887</c:v>
                </c:pt>
                <c:pt idx="305">
                  <c:v>-83.179756110580598</c:v>
                </c:pt>
                <c:pt idx="306">
                  <c:v>-84.672356367794492</c:v>
                </c:pt>
                <c:pt idx="307">
                  <c:v>-86.15201529827246</c:v>
                </c:pt>
                <c:pt idx="308">
                  <c:v>-87.615570711620364</c:v>
                </c:pt>
                <c:pt idx="309">
                  <c:v>-89.059785751966217</c:v>
                </c:pt>
                <c:pt idx="310">
                  <c:v>-90.481536084738465</c:v>
                </c:pt>
                <c:pt idx="311">
                  <c:v>-91.877994436894085</c:v>
                </c:pt>
                <c:pt idx="312">
                  <c:v>-93.246801244338656</c:v>
                </c:pt>
                <c:pt idx="313">
                  <c:v>-94.586210791854242</c:v>
                </c:pt>
                <c:pt idx="314">
                  <c:v>-95.895203501015189</c:v>
                </c:pt>
                <c:pt idx="315">
                  <c:v>-97.173556866860267</c:v>
                </c:pt>
                <c:pt idx="316">
                  <c:v>-98.421869866697136</c:v>
                </c:pt>
                <c:pt idx="317">
                  <c:v>-99.641538337263</c:v>
                </c:pt>
                <c:pt idx="318">
                  <c:v>-100.83468169001016</c:v>
                </c:pt>
                <c:pt idx="319">
                  <c:v>-102.0040242446732</c:v>
                </c:pt>
                <c:pt idx="320">
                  <c:v>-103.15273723949345</c:v>
                </c:pt>
                <c:pt idx="321">
                  <c:v>-104.28425005788769</c:v>
                </c:pt>
                <c:pt idx="322">
                  <c:v>-105.40204124517473</c:v>
                </c:pt>
                <c:pt idx="323">
                  <c:v>-106.50942134713141</c:v>
                </c:pt>
                <c:pt idx="324">
                  <c:v>-107.60932038697688</c:v>
                </c:pt>
                <c:pt idx="325">
                  <c:v>-108.70409284777486</c:v>
                </c:pt>
                <c:pt idx="326">
                  <c:v>-109.79535232284383</c:v>
                </c:pt>
                <c:pt idx="327">
                  <c:v>-110.88384655993413</c:v>
                </c:pt>
                <c:pt idx="328">
                  <c:v>-111.96938152039954</c:v>
                </c:pt>
                <c:pt idx="329">
                  <c:v>-113.05080040665653</c:v>
                </c:pt>
                <c:pt idx="330">
                  <c:v>-114.12602051875237</c:v>
                </c:pt>
                <c:pt idx="331">
                  <c:v>-115.19212745023536</c:v>
                </c:pt>
                <c:pt idx="332">
                  <c:v>-116.24552270990432</c:v>
                </c:pt>
                <c:pt idx="333">
                  <c:v>-117.28211755340449</c:v>
                </c:pt>
                <c:pt idx="334">
                  <c:v>-118.29756281926966</c:v>
                </c:pt>
                <c:pt idx="335">
                  <c:v>-119.28750206754104</c:v>
                </c:pt>
                <c:pt idx="336">
                  <c:v>-120.24783347238015</c:v>
                </c:pt>
                <c:pt idx="337">
                  <c:v>-121.17496484788384</c:v>
                </c:pt>
                <c:pt idx="338">
                  <c:v>-122.06604597364786</c:v>
                </c:pt>
                <c:pt idx="339">
                  <c:v>-122.91916307309292</c:v>
                </c:pt>
                <c:pt idx="340">
                  <c:v>-123.73348187408637</c:v>
                </c:pt>
                <c:pt idx="341">
                  <c:v>-124.50932808942278</c:v>
                </c:pt>
                <c:pt idx="342">
                  <c:v>-125.24819728829412</c:v>
                </c:pt>
                <c:pt idx="343">
                  <c:v>-125.95268984011396</c:v>
                </c:pt>
                <c:pt idx="344">
                  <c:v>-126.62637071419839</c:v>
                </c:pt>
                <c:pt idx="345">
                  <c:v>-127.2735582013047</c:v>
                </c:pt>
                <c:pt idx="346">
                  <c:v>-127.89904985825574</c:v>
                </c:pt>
                <c:pt idx="347">
                  <c:v>-128.50779793296206</c:v>
                </c:pt>
                <c:pt idx="348">
                  <c:v>-129.10454998028447</c:v>
                </c:pt>
                <c:pt idx="349">
                  <c:v>-129.69347312576443</c:v>
                </c:pt>
                <c:pt idx="350">
                  <c:v>-130.27778230222708</c:v>
                </c:pt>
                <c:pt idx="351">
                  <c:v>-130.85939364305057</c:v>
                </c:pt>
                <c:pt idx="352">
                  <c:v>-131.43862398427927</c:v>
                </c:pt>
                <c:pt idx="353">
                  <c:v>-132.01395607943138</c:v>
                </c:pt>
                <c:pt idx="354">
                  <c:v>-132.58188669710836</c:v>
                </c:pt>
                <c:pt idx="355">
                  <c:v>-133.13687134105993</c:v>
                </c:pt>
                <c:pt idx="356">
                  <c:v>-133.67137504806018</c:v>
                </c:pt>
                <c:pt idx="357">
                  <c:v>-134.17603377173771</c:v>
                </c:pt>
                <c:pt idx="358">
                  <c:v>-134.63992548065642</c:v>
                </c:pt>
                <c:pt idx="359">
                  <c:v>-135.05094454514003</c:v>
                </c:pt>
                <c:pt idx="360">
                  <c:v>-135.39626753408908</c:v>
                </c:pt>
                <c:pt idx="361">
                  <c:v>-135.662893467016</c:v>
                </c:pt>
                <c:pt idx="362">
                  <c:v>-135.83823713253736</c:v>
                </c:pt>
                <c:pt idx="363">
                  <c:v>-135.91075053193484</c:v>
                </c:pt>
                <c:pt idx="364">
                  <c:v>-135.87054503631362</c:v>
                </c:pt>
                <c:pt idx="365">
                  <c:v>-135.70998561055578</c:v>
                </c:pt>
                <c:pt idx="366">
                  <c:v>-135.42422855132594</c:v>
                </c:pt>
                <c:pt idx="367">
                  <c:v>-135.01167564105216</c:v>
                </c:pt>
                <c:pt idx="368">
                  <c:v>-134.47432040025296</c:v>
                </c:pt>
                <c:pt idx="369">
                  <c:v>-133.81796612637172</c:v>
                </c:pt>
                <c:pt idx="370">
                  <c:v>-133.05230047640478</c:v>
                </c:pt>
                <c:pt idx="371">
                  <c:v>-132.19081726627218</c:v>
                </c:pt>
                <c:pt idx="372">
                  <c:v>-131.25058266052631</c:v>
                </c:pt>
                <c:pt idx="373">
                  <c:v>-130.25184971728098</c:v>
                </c:pt>
                <c:pt idx="374">
                  <c:v>-129.21753202214583</c:v>
                </c:pt>
                <c:pt idx="375">
                  <c:v>-128.17255357465075</c:v>
                </c:pt>
                <c:pt idx="376">
                  <c:v>-127.1430978759723</c:v>
                </c:pt>
                <c:pt idx="377">
                  <c:v>-126.1557840291546</c:v>
                </c:pt>
                <c:pt idx="378">
                  <c:v>-125.23680136417663</c:v>
                </c:pt>
                <c:pt idx="379">
                  <c:v>-124.4110364541895</c:v>
                </c:pt>
                <c:pt idx="380">
                  <c:v>-123.70122727172499</c:v>
                </c:pt>
                <c:pt idx="381">
                  <c:v>-123.12717858855643</c:v>
                </c:pt>
                <c:pt idx="382">
                  <c:v>-122.70507056541321</c:v>
                </c:pt>
                <c:pt idx="383">
                  <c:v>-122.44688889425858</c:v>
                </c:pt>
                <c:pt idx="384">
                  <c:v>-122.36</c:v>
                </c:pt>
                <c:pt idx="385">
                  <c:v>-122.44688889425858</c:v>
                </c:pt>
                <c:pt idx="386">
                  <c:v>-122.70507056541321</c:v>
                </c:pt>
                <c:pt idx="387">
                  <c:v>-123.12717858855638</c:v>
                </c:pt>
                <c:pt idx="388">
                  <c:v>-123.70122727172489</c:v>
                </c:pt>
                <c:pt idx="389">
                  <c:v>-124.41103645418946</c:v>
                </c:pt>
                <c:pt idx="390">
                  <c:v>-125.23680136417667</c:v>
                </c:pt>
                <c:pt idx="391">
                  <c:v>-126.15578402915456</c:v>
                </c:pt>
                <c:pt idx="392">
                  <c:v>-127.14309787597227</c:v>
                </c:pt>
                <c:pt idx="393">
                  <c:v>-128.17255357465072</c:v>
                </c:pt>
                <c:pt idx="394">
                  <c:v>-129.21753202214578</c:v>
                </c:pt>
                <c:pt idx="395">
                  <c:v>-130.25184971728092</c:v>
                </c:pt>
                <c:pt idx="396">
                  <c:v>-131.25058266052642</c:v>
                </c:pt>
                <c:pt idx="397">
                  <c:v>-132.19081726627218</c:v>
                </c:pt>
                <c:pt idx="398">
                  <c:v>-133.05230047640475</c:v>
                </c:pt>
                <c:pt idx="399">
                  <c:v>-133.81796612637172</c:v>
                </c:pt>
                <c:pt idx="400">
                  <c:v>-134.47432040025296</c:v>
                </c:pt>
                <c:pt idx="401">
                  <c:v>-135.01167564105214</c:v>
                </c:pt>
                <c:pt idx="402">
                  <c:v>-135.42422855132591</c:v>
                </c:pt>
                <c:pt idx="403">
                  <c:v>-135.70998561055589</c:v>
                </c:pt>
                <c:pt idx="404">
                  <c:v>-135.87054503631362</c:v>
                </c:pt>
                <c:pt idx="405">
                  <c:v>-135.91075053193487</c:v>
                </c:pt>
                <c:pt idx="406">
                  <c:v>-135.83823713253739</c:v>
                </c:pt>
                <c:pt idx="407">
                  <c:v>-135.662893467016</c:v>
                </c:pt>
                <c:pt idx="408">
                  <c:v>-135.39626753408908</c:v>
                </c:pt>
                <c:pt idx="409">
                  <c:v>-135.05094454514</c:v>
                </c:pt>
                <c:pt idx="410">
                  <c:v>-134.6399254806565</c:v>
                </c:pt>
                <c:pt idx="411">
                  <c:v>-134.17603377173776</c:v>
                </c:pt>
                <c:pt idx="412">
                  <c:v>-133.67137504806018</c:v>
                </c:pt>
                <c:pt idx="413">
                  <c:v>-133.13687134105999</c:v>
                </c:pt>
                <c:pt idx="414">
                  <c:v>-132.58188669710833</c:v>
                </c:pt>
                <c:pt idx="415">
                  <c:v>-132.01395607943138</c:v>
                </c:pt>
                <c:pt idx="416">
                  <c:v>-131.43862398427936</c:v>
                </c:pt>
                <c:pt idx="417">
                  <c:v>-130.85939364305059</c:v>
                </c:pt>
                <c:pt idx="418">
                  <c:v>-130.27778230222714</c:v>
                </c:pt>
                <c:pt idx="419">
                  <c:v>-129.6934731257644</c:v>
                </c:pt>
                <c:pt idx="420">
                  <c:v>-129.10454998028453</c:v>
                </c:pt>
                <c:pt idx="421">
                  <c:v>-128.50779793296215</c:v>
                </c:pt>
                <c:pt idx="422">
                  <c:v>-127.89904985825574</c:v>
                </c:pt>
                <c:pt idx="423">
                  <c:v>-127.27355820130467</c:v>
                </c:pt>
                <c:pt idx="424">
                  <c:v>-126.62637071419837</c:v>
                </c:pt>
                <c:pt idx="425">
                  <c:v>-125.95268984011399</c:v>
                </c:pt>
                <c:pt idx="426">
                  <c:v>-125.24819728829409</c:v>
                </c:pt>
                <c:pt idx="427">
                  <c:v>-124.50932808942271</c:v>
                </c:pt>
                <c:pt idx="428">
                  <c:v>-123.73348187408642</c:v>
                </c:pt>
                <c:pt idx="429">
                  <c:v>-122.91916307309288</c:v>
                </c:pt>
                <c:pt idx="430">
                  <c:v>-122.0660459736479</c:v>
                </c:pt>
                <c:pt idx="431">
                  <c:v>-121.17496484788384</c:v>
                </c:pt>
                <c:pt idx="432">
                  <c:v>-120.24783347238025</c:v>
                </c:pt>
                <c:pt idx="433">
                  <c:v>-119.28750206754111</c:v>
                </c:pt>
                <c:pt idx="434">
                  <c:v>-118.29756281926957</c:v>
                </c:pt>
                <c:pt idx="435">
                  <c:v>-117.2821175534045</c:v>
                </c:pt>
                <c:pt idx="436">
                  <c:v>-116.24552270990436</c:v>
                </c:pt>
                <c:pt idx="437">
                  <c:v>-115.1921274502354</c:v>
                </c:pt>
                <c:pt idx="438">
                  <c:v>-114.12602051875244</c:v>
                </c:pt>
                <c:pt idx="439">
                  <c:v>-113.05080040665659</c:v>
                </c:pt>
                <c:pt idx="440">
                  <c:v>-111.96938152039948</c:v>
                </c:pt>
                <c:pt idx="441">
                  <c:v>-110.88384655993414</c:v>
                </c:pt>
                <c:pt idx="442">
                  <c:v>-109.79535232284385</c:v>
                </c:pt>
                <c:pt idx="443">
                  <c:v>-108.7040928477749</c:v>
                </c:pt>
                <c:pt idx="444">
                  <c:v>-107.60932038697688</c:v>
                </c:pt>
                <c:pt idx="445">
                  <c:v>-106.50942134713151</c:v>
                </c:pt>
                <c:pt idx="446">
                  <c:v>-105.40204124517473</c:v>
                </c:pt>
                <c:pt idx="447">
                  <c:v>-104.28425005788769</c:v>
                </c:pt>
                <c:pt idx="448">
                  <c:v>-103.15273723949349</c:v>
                </c:pt>
                <c:pt idx="449">
                  <c:v>-102.00402424467335</c:v>
                </c:pt>
                <c:pt idx="450">
                  <c:v>-100.83468169001023</c:v>
                </c:pt>
                <c:pt idx="451">
                  <c:v>-99.641538337263043</c:v>
                </c:pt>
                <c:pt idx="452">
                  <c:v>-98.421869866697222</c:v>
                </c:pt>
                <c:pt idx="453">
                  <c:v>-97.173556866860238</c:v>
                </c:pt>
                <c:pt idx="454">
                  <c:v>-95.895203501015189</c:v>
                </c:pt>
                <c:pt idx="455">
                  <c:v>-94.586210791854356</c:v>
                </c:pt>
                <c:pt idx="456">
                  <c:v>-93.246801244338769</c:v>
                </c:pt>
                <c:pt idx="457">
                  <c:v>-91.877994436894085</c:v>
                </c:pt>
                <c:pt idx="458">
                  <c:v>-90.481536084738423</c:v>
                </c:pt>
                <c:pt idx="459">
                  <c:v>-89.05978575196626</c:v>
                </c:pt>
                <c:pt idx="460">
                  <c:v>-87.615570711620364</c:v>
                </c:pt>
                <c:pt idx="461">
                  <c:v>-86.152015298272502</c:v>
                </c:pt>
                <c:pt idx="462">
                  <c:v>-84.672356367794663</c:v>
                </c:pt>
                <c:pt idx="463">
                  <c:v>-83.179756110580712</c:v>
                </c:pt>
                <c:pt idx="464">
                  <c:v>-81.677123431381872</c:v>
                </c:pt>
                <c:pt idx="465">
                  <c:v>-80.166954423412292</c:v>
                </c:pt>
                <c:pt idx="466">
                  <c:v>-78.65120117578067</c:v>
                </c:pt>
                <c:pt idx="467">
                  <c:v>-77.131176344699526</c:v>
                </c:pt>
                <c:pt idx="468">
                  <c:v>-75.607498702006765</c:v>
                </c:pt>
                <c:pt idx="469">
                  <c:v>-74.080082382876739</c:v>
                </c:pt>
                <c:pt idx="470">
                  <c:v>-72.548169935784202</c:v>
                </c:pt>
                <c:pt idx="471">
                  <c:v>-71.010406684866396</c:v>
                </c:pt>
                <c:pt idx="472">
                  <c:v>-69.464951497526187</c:v>
                </c:pt>
                <c:pt idx="473">
                  <c:v>-67.909616946360657</c:v>
                </c:pt>
                <c:pt idx="474">
                  <c:v>-66.342030182677277</c:v>
                </c:pt>
                <c:pt idx="475">
                  <c:v>-64.759804691296267</c:v>
                </c:pt>
                <c:pt idx="476">
                  <c:v>-63.16071253430195</c:v>
                </c:pt>
                <c:pt idx="477">
                  <c:v>-61.542846741896597</c:v>
                </c:pt>
                <c:pt idx="478">
                  <c:v>-59.904764163077267</c:v>
                </c:pt>
                <c:pt idx="479">
                  <c:v>-58.245600304390742</c:v>
                </c:pt>
                <c:pt idx="480">
                  <c:v>-56.565149386519124</c:v>
                </c:pt>
                <c:pt idx="481">
                  <c:v>-54.863904933589311</c:v>
                </c:pt>
                <c:pt idx="482">
                  <c:v>-53.143058555283254</c:v>
                </c:pt>
                <c:pt idx="483">
                  <c:v>-51.404457049461776</c:v>
                </c:pt>
                <c:pt idx="484">
                  <c:v>-49.650520399395084</c:v>
                </c:pt>
                <c:pt idx="485">
                  <c:v>-47.884125523393443</c:v>
                </c:pt>
                <c:pt idx="486">
                  <c:v>-46.108462624429457</c:v>
                </c:pt>
                <c:pt idx="487">
                  <c:v>-44.326872569791199</c:v>
                </c:pt>
                <c:pt idx="488">
                  <c:v>-42.542674816512545</c:v>
                </c:pt>
                <c:pt idx="489">
                  <c:v>-40.7589959269894</c:v>
                </c:pt>
                <c:pt idx="490">
                  <c:v>-38.978608662850156</c:v>
                </c:pt>
                <c:pt idx="491">
                  <c:v>-37.203791009591747</c:v>
                </c:pt>
                <c:pt idx="492">
                  <c:v>-35.436213308836003</c:v>
                </c:pt>
                <c:pt idx="493">
                  <c:v>-33.676860029209315</c:v>
                </c:pt>
                <c:pt idx="494">
                  <c:v>-31.925990687499869</c:v>
                </c:pt>
                <c:pt idx="495">
                  <c:v>-30.183142156620757</c:v>
                </c:pt>
                <c:pt idx="496">
                  <c:v>-28.447172198016968</c:v>
                </c:pt>
                <c:pt idx="497">
                  <c:v>-26.716341672121118</c:v>
                </c:pt>
                <c:pt idx="498">
                  <c:v>-24.988430648612663</c:v>
                </c:pt>
                <c:pt idx="499">
                  <c:v>-23.260881686740262</c:v>
                </c:pt>
                <c:pt idx="500">
                  <c:v>-21.530961996509507</c:v>
                </c:pt>
                <c:pt idx="501">
                  <c:v>-19.795935113014519</c:v>
                </c:pt>
                <c:pt idx="502">
                  <c:v>-18.053232179673898</c:v>
                </c:pt>
                <c:pt idx="503">
                  <c:v>-16.300612971447947</c:v>
                </c:pt>
                <c:pt idx="504">
                  <c:v>-14.536307393196703</c:v>
                </c:pt>
                <c:pt idx="505">
                  <c:v>-12.759129325553319</c:v>
                </c:pt>
                <c:pt idx="506">
                  <c:v>-10.968556294808954</c:v>
                </c:pt>
                <c:pt idx="507">
                  <c:v>-9.1647704215000481</c:v>
                </c:pt>
                <c:pt idx="508">
                  <c:v>-7.3486583404567503</c:v>
                </c:pt>
                <c:pt idx="509">
                  <c:v>-5.5217701540912714</c:v>
                </c:pt>
                <c:pt idx="510">
                  <c:v>-3.686239844374807</c:v>
                </c:pt>
                <c:pt idx="511">
                  <c:v>-1.8446717913956987</c:v>
                </c:pt>
                <c:pt idx="512">
                  <c:v>-6.8658676834199057E-14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ED-47E4-B22B-345AF7079597}"/>
            </c:ext>
          </c:extLst>
        </c:ser>
        <c:ser>
          <c:idx val="1"/>
          <c:order val="1"/>
          <c:tx>
            <c:strRef>
              <c:f>Waveforms!$G$1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Waveforms!$G$2:$G$514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1.0714285714285716</c:v>
                </c:pt>
                <c:pt idx="96">
                  <c:v>4.2857142857142865</c:v>
                </c:pt>
                <c:pt idx="97">
                  <c:v>8.2142857142857153</c:v>
                </c:pt>
                <c:pt idx="98">
                  <c:v>12.5</c:v>
                </c:pt>
                <c:pt idx="99">
                  <c:v>16.428571428571427</c:v>
                </c:pt>
                <c:pt idx="100">
                  <c:v>20.357142857142854</c:v>
                </c:pt>
                <c:pt idx="101">
                  <c:v>24.285714285714281</c:v>
                </c:pt>
                <c:pt idx="102">
                  <c:v>28.214285714285719</c:v>
                </c:pt>
                <c:pt idx="103">
                  <c:v>31.785714285714281</c:v>
                </c:pt>
                <c:pt idx="104">
                  <c:v>35.127621071403347</c:v>
                </c:pt>
                <c:pt idx="105">
                  <c:v>38.508178214482697</c:v>
                </c:pt>
                <c:pt idx="106">
                  <c:v>42.086611223794364</c:v>
                </c:pt>
                <c:pt idx="107">
                  <c:v>45.853009190173886</c:v>
                </c:pt>
                <c:pt idx="108">
                  <c:v>49.793592955168407</c:v>
                </c:pt>
                <c:pt idx="109">
                  <c:v>53.890519570349426</c:v>
                </c:pt>
                <c:pt idx="110">
                  <c:v>58.121775551773247</c:v>
                </c:pt>
                <c:pt idx="111">
                  <c:v>62.461171557730324</c:v>
                </c:pt>
                <c:pt idx="112">
                  <c:v>66.878448320315741</c:v>
                </c:pt>
                <c:pt idx="113">
                  <c:v>71.339500282164451</c:v>
                </c:pt>
                <c:pt idx="114">
                  <c:v>75.806719545783523</c:v>
                </c:pt>
                <c:pt idx="115">
                  <c:v>80.239458576413071</c:v>
                </c:pt>
                <c:pt idx="116">
                  <c:v>84.594605771894507</c:v>
                </c:pt>
                <c:pt idx="117">
                  <c:v>88.827263698916497</c:v>
                </c:pt>
                <c:pt idx="118">
                  <c:v>92.891515673577587</c:v>
                </c:pt>
                <c:pt idx="119">
                  <c:v>96.741262611888828</c:v>
                </c:pt>
                <c:pt idx="120">
                  <c:v>100.33110885810501</c:v>
                </c:pt>
                <c:pt idx="121">
                  <c:v>103.61727316250895</c:v>
                </c:pt>
                <c:pt idx="122">
                  <c:v>106.5584992468541</c:v>
                </c:pt>
                <c:pt idx="123">
                  <c:v>109.11693955506263</c:v>
                </c:pt>
                <c:pt idx="124">
                  <c:v>111.25898589307805</c:v>
                </c:pt>
                <c:pt idx="125">
                  <c:v>112.95602173022546</c:v>
                </c:pt>
                <c:pt idx="126">
                  <c:v>114.18507294025881</c:v>
                </c:pt>
                <c:pt idx="127">
                  <c:v>114.92933663927207</c:v>
                </c:pt>
                <c:pt idx="128">
                  <c:v>115.17857142857139</c:v>
                </c:pt>
                <c:pt idx="129">
                  <c:v>114.92933663927208</c:v>
                </c:pt>
                <c:pt idx="130">
                  <c:v>114.18507294025881</c:v>
                </c:pt>
                <c:pt idx="131">
                  <c:v>112.95602173022549</c:v>
                </c:pt>
                <c:pt idx="132">
                  <c:v>111.25898589307805</c:v>
                </c:pt>
                <c:pt idx="133">
                  <c:v>109.11693955506264</c:v>
                </c:pt>
                <c:pt idx="134">
                  <c:v>106.5584992468542</c:v>
                </c:pt>
                <c:pt idx="135">
                  <c:v>103.61727316250891</c:v>
                </c:pt>
                <c:pt idx="136">
                  <c:v>100.33110885810505</c:v>
                </c:pt>
                <c:pt idx="137">
                  <c:v>96.741262611888871</c:v>
                </c:pt>
                <c:pt idx="138">
                  <c:v>92.891515673577615</c:v>
                </c:pt>
                <c:pt idx="139">
                  <c:v>88.827263698916667</c:v>
                </c:pt>
                <c:pt idx="140">
                  <c:v>84.594605771894592</c:v>
                </c:pt>
                <c:pt idx="141">
                  <c:v>80.239458576413099</c:v>
                </c:pt>
                <c:pt idx="142">
                  <c:v>75.806719545783608</c:v>
                </c:pt>
                <c:pt idx="143">
                  <c:v>71.339500282164451</c:v>
                </c:pt>
                <c:pt idx="144">
                  <c:v>66.878448320315869</c:v>
                </c:pt>
                <c:pt idx="145">
                  <c:v>62.461171557730367</c:v>
                </c:pt>
                <c:pt idx="146">
                  <c:v>58.121775551773325</c:v>
                </c:pt>
                <c:pt idx="147">
                  <c:v>53.890519570349454</c:v>
                </c:pt>
                <c:pt idx="148">
                  <c:v>49.793592955168478</c:v>
                </c:pt>
                <c:pt idx="149">
                  <c:v>45.853009190173893</c:v>
                </c:pt>
                <c:pt idx="150">
                  <c:v>42.086611223794385</c:v>
                </c:pt>
                <c:pt idx="151">
                  <c:v>38.50817821448274</c:v>
                </c:pt>
                <c:pt idx="152">
                  <c:v>35.127621071403297</c:v>
                </c:pt>
                <c:pt idx="153">
                  <c:v>31.785714285714281</c:v>
                </c:pt>
                <c:pt idx="154">
                  <c:v>28.214285714285719</c:v>
                </c:pt>
                <c:pt idx="155">
                  <c:v>24.285714285714281</c:v>
                </c:pt>
                <c:pt idx="156">
                  <c:v>20.357142857142854</c:v>
                </c:pt>
                <c:pt idx="157">
                  <c:v>16.428571428571427</c:v>
                </c:pt>
                <c:pt idx="158">
                  <c:v>12.5</c:v>
                </c:pt>
                <c:pt idx="159">
                  <c:v>8.2142857142857153</c:v>
                </c:pt>
                <c:pt idx="160">
                  <c:v>4.2857142857142865</c:v>
                </c:pt>
                <c:pt idx="161">
                  <c:v>1.0714285714285716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-1.0714285714285716</c:v>
                </c:pt>
                <c:pt idx="352">
                  <c:v>-4.2857142857142865</c:v>
                </c:pt>
                <c:pt idx="353">
                  <c:v>-8.2142857142857153</c:v>
                </c:pt>
                <c:pt idx="354">
                  <c:v>-12.5</c:v>
                </c:pt>
                <c:pt idx="355">
                  <c:v>-16.428571428571427</c:v>
                </c:pt>
                <c:pt idx="356">
                  <c:v>-20.357142857142854</c:v>
                </c:pt>
                <c:pt idx="357">
                  <c:v>-24.285714285714281</c:v>
                </c:pt>
                <c:pt idx="358">
                  <c:v>-28.214285714285719</c:v>
                </c:pt>
                <c:pt idx="359">
                  <c:v>-31.785714285714281</c:v>
                </c:pt>
                <c:pt idx="360">
                  <c:v>-35.127621071403347</c:v>
                </c:pt>
                <c:pt idx="361">
                  <c:v>-38.508178214482697</c:v>
                </c:pt>
                <c:pt idx="362">
                  <c:v>-42.086611223794364</c:v>
                </c:pt>
                <c:pt idx="363">
                  <c:v>-45.853009190173886</c:v>
                </c:pt>
                <c:pt idx="364">
                  <c:v>-49.793592955168407</c:v>
                </c:pt>
                <c:pt idx="365">
                  <c:v>-53.890519570349426</c:v>
                </c:pt>
                <c:pt idx="366">
                  <c:v>-58.121775551773247</c:v>
                </c:pt>
                <c:pt idx="367">
                  <c:v>-62.461171557730324</c:v>
                </c:pt>
                <c:pt idx="368">
                  <c:v>-66.878448320315741</c:v>
                </c:pt>
                <c:pt idx="369">
                  <c:v>-71.339500282164451</c:v>
                </c:pt>
                <c:pt idx="370">
                  <c:v>-75.806719545783523</c:v>
                </c:pt>
                <c:pt idx="371">
                  <c:v>-80.239458576413071</c:v>
                </c:pt>
                <c:pt idx="372">
                  <c:v>-84.594605771894507</c:v>
                </c:pt>
                <c:pt idx="373">
                  <c:v>-88.827263698916497</c:v>
                </c:pt>
                <c:pt idx="374">
                  <c:v>-92.891515673577587</c:v>
                </c:pt>
                <c:pt idx="375">
                  <c:v>-96.741262611888828</c:v>
                </c:pt>
                <c:pt idx="376">
                  <c:v>-100.33110885810501</c:v>
                </c:pt>
                <c:pt idx="377">
                  <c:v>-103.61727316250895</c:v>
                </c:pt>
                <c:pt idx="378">
                  <c:v>-106.5584992468541</c:v>
                </c:pt>
                <c:pt idx="379">
                  <c:v>-109.11693955506263</c:v>
                </c:pt>
                <c:pt idx="380">
                  <c:v>-111.25898589307805</c:v>
                </c:pt>
                <c:pt idx="381">
                  <c:v>-112.95602173022546</c:v>
                </c:pt>
                <c:pt idx="382">
                  <c:v>-114.18507294025881</c:v>
                </c:pt>
                <c:pt idx="383">
                  <c:v>-114.92933663927207</c:v>
                </c:pt>
                <c:pt idx="384">
                  <c:v>-115.17857142857139</c:v>
                </c:pt>
                <c:pt idx="385">
                  <c:v>-114.92933663927208</c:v>
                </c:pt>
                <c:pt idx="386">
                  <c:v>-114.18507294025881</c:v>
                </c:pt>
                <c:pt idx="387">
                  <c:v>-112.95602173022549</c:v>
                </c:pt>
                <c:pt idx="388">
                  <c:v>-111.25898589307805</c:v>
                </c:pt>
                <c:pt idx="389">
                  <c:v>-109.11693955506264</c:v>
                </c:pt>
                <c:pt idx="390">
                  <c:v>-106.5584992468542</c:v>
                </c:pt>
                <c:pt idx="391">
                  <c:v>-103.61727316250891</c:v>
                </c:pt>
                <c:pt idx="392">
                  <c:v>-100.33110885810505</c:v>
                </c:pt>
                <c:pt idx="393">
                  <c:v>-96.741262611888871</c:v>
                </c:pt>
                <c:pt idx="394">
                  <c:v>-92.891515673577615</c:v>
                </c:pt>
                <c:pt idx="395">
                  <c:v>-88.827263698916667</c:v>
                </c:pt>
                <c:pt idx="396">
                  <c:v>-84.594605771894592</c:v>
                </c:pt>
                <c:pt idx="397">
                  <c:v>-80.239458576413099</c:v>
                </c:pt>
                <c:pt idx="398">
                  <c:v>-75.806719545783608</c:v>
                </c:pt>
                <c:pt idx="399">
                  <c:v>-71.339500282164451</c:v>
                </c:pt>
                <c:pt idx="400">
                  <c:v>-66.878448320315869</c:v>
                </c:pt>
                <c:pt idx="401">
                  <c:v>-62.461171557730367</c:v>
                </c:pt>
                <c:pt idx="402">
                  <c:v>-58.121775551773325</c:v>
                </c:pt>
                <c:pt idx="403">
                  <c:v>-53.890519570349454</c:v>
                </c:pt>
                <c:pt idx="404">
                  <c:v>-49.793592955168478</c:v>
                </c:pt>
                <c:pt idx="405">
                  <c:v>-45.853009190173893</c:v>
                </c:pt>
                <c:pt idx="406">
                  <c:v>-42.086611223794385</c:v>
                </c:pt>
                <c:pt idx="407">
                  <c:v>-38.50817821448274</c:v>
                </c:pt>
                <c:pt idx="408">
                  <c:v>-35.127621071403297</c:v>
                </c:pt>
                <c:pt idx="409">
                  <c:v>-31.785714285714281</c:v>
                </c:pt>
                <c:pt idx="410">
                  <c:v>-28.214285714285719</c:v>
                </c:pt>
                <c:pt idx="411">
                  <c:v>-24.285714285714281</c:v>
                </c:pt>
                <c:pt idx="412">
                  <c:v>-20.357142857142854</c:v>
                </c:pt>
                <c:pt idx="413">
                  <c:v>-16.428571428571427</c:v>
                </c:pt>
                <c:pt idx="414">
                  <c:v>-12.5</c:v>
                </c:pt>
                <c:pt idx="415">
                  <c:v>-8.2142857142857153</c:v>
                </c:pt>
                <c:pt idx="416">
                  <c:v>-4.2857142857142865</c:v>
                </c:pt>
                <c:pt idx="417">
                  <c:v>-1.0714285714285716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D-47E4-B22B-345AF707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452544"/>
        <c:axId val="155454464"/>
      </c:scatterChart>
      <c:valAx>
        <c:axId val="15545254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55454464"/>
        <c:crosses val="autoZero"/>
        <c:crossBetween val="midCat"/>
        <c:majorUnit val="60"/>
      </c:valAx>
      <c:valAx>
        <c:axId val="155454464"/>
        <c:scaling>
          <c:orientation val="minMax"/>
          <c:max val="150"/>
          <c:min val="-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545254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3710918635170599"/>
          <c:y val="0.19833872328458946"/>
          <c:w val="0.16600996608844143"/>
          <c:h val="0.132289557555305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23520"/>
        <c:axId val="16830873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60192"/>
        <c:axId val="168310272"/>
      </c:scatterChart>
      <c:valAx>
        <c:axId val="16372352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68308736"/>
        <c:crosses val="autoZero"/>
        <c:crossBetween val="midCat"/>
        <c:majorUnit val="90"/>
      </c:valAx>
      <c:valAx>
        <c:axId val="16830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723520"/>
        <c:crossesAt val="0"/>
        <c:crossBetween val="midCat"/>
      </c:valAx>
      <c:valAx>
        <c:axId val="168310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68360192"/>
        <c:crosses val="max"/>
        <c:crossBetween val="midCat"/>
      </c:valAx>
      <c:valAx>
        <c:axId val="16836019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683102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3392"/>
        <c:axId val="64449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6928"/>
        <c:axId val="6446464"/>
      </c:scatterChart>
      <c:valAx>
        <c:axId val="644339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6444928"/>
        <c:crosses val="autoZero"/>
        <c:crossBetween val="midCat"/>
        <c:majorUnit val="90"/>
      </c:valAx>
      <c:valAx>
        <c:axId val="644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43392"/>
        <c:crossesAt val="0"/>
        <c:crossBetween val="midCat"/>
      </c:valAx>
      <c:valAx>
        <c:axId val="6446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6476928"/>
        <c:crosses val="max"/>
        <c:crossBetween val="midCat"/>
      </c:valAx>
      <c:valAx>
        <c:axId val="647692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6446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71360"/>
        <c:axId val="4310336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43936"/>
        <c:axId val="43104896"/>
      </c:scatterChart>
      <c:valAx>
        <c:axId val="4147136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3103360"/>
        <c:crosses val="autoZero"/>
        <c:crossBetween val="midCat"/>
        <c:majorUnit val="90"/>
      </c:valAx>
      <c:valAx>
        <c:axId val="4310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71360"/>
        <c:crossesAt val="0"/>
        <c:crossBetween val="midCat"/>
      </c:valAx>
      <c:valAx>
        <c:axId val="431048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6743936"/>
        <c:crosses val="max"/>
        <c:crossBetween val="midCat"/>
      </c:valAx>
      <c:valAx>
        <c:axId val="4674393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3104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D8-4CAF-BD35-19A1F8A7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06080"/>
        <c:axId val="47007616"/>
      </c:scatterChart>
      <c:valAx>
        <c:axId val="4700608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007616"/>
        <c:crossesAt val="0"/>
        <c:crossBetween val="midCat"/>
        <c:majorUnit val="60"/>
      </c:valAx>
      <c:valAx>
        <c:axId val="47007616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006080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66112"/>
        <c:axId val="5026764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83264"/>
        <c:axId val="50269184"/>
      </c:scatterChart>
      <c:valAx>
        <c:axId val="5026611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50267648"/>
        <c:crosses val="autoZero"/>
        <c:crossBetween val="midCat"/>
      </c:valAx>
      <c:valAx>
        <c:axId val="5026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266112"/>
        <c:crossesAt val="0"/>
        <c:crossBetween val="midCat"/>
      </c:valAx>
      <c:valAx>
        <c:axId val="502691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0283264"/>
        <c:crosses val="max"/>
        <c:crossBetween val="midCat"/>
      </c:valAx>
      <c:valAx>
        <c:axId val="502832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50269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14240"/>
        <c:axId val="503201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24224"/>
        <c:axId val="50322048"/>
      </c:scatterChart>
      <c:valAx>
        <c:axId val="5031424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50320128"/>
        <c:crosses val="autoZero"/>
        <c:crossBetween val="midCat"/>
      </c:valAx>
      <c:valAx>
        <c:axId val="5032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314240"/>
        <c:crossesAt val="0"/>
        <c:crossBetween val="midCat"/>
      </c:valAx>
      <c:valAx>
        <c:axId val="50322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324224"/>
        <c:crosses val="max"/>
        <c:crossBetween val="midCat"/>
      </c:valAx>
      <c:valAx>
        <c:axId val="5032422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50322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EEFAB-BC0E-4BE4-A681-D7F4B1527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C4EB34D0-1732-4C40-91B7-3D72958CC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0F1965-AB3D-45B7-A3B1-009589331D5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464" indent="-285179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714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7000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285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9571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5856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2142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428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28</a:t>
            </a:fld>
            <a:endParaRPr lang="ru-R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0563"/>
            <a:ext cx="4611688" cy="34591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7" y="4380308"/>
            <a:ext cx="5546726" cy="4148932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512541" y="18224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2F549D"/>
                </a:solidFill>
              </a:rPr>
              <a:t>21</a:t>
            </a:r>
            <a:r>
              <a:rPr lang="en-US" altLang="en-US" baseline="30000" dirty="0">
                <a:solidFill>
                  <a:srgbClr val="2F549D"/>
                </a:solidFill>
              </a:rPr>
              <a:t>st</a:t>
            </a:r>
            <a:r>
              <a:rPr lang="en-US" altLang="en-US" dirty="0">
                <a:solidFill>
                  <a:srgbClr val="2F549D"/>
                </a:solidFill>
              </a:rPr>
              <a:t> Century             Power Measurements</a:t>
            </a:r>
          </a:p>
        </p:txBody>
      </p:sp>
      <p:pic>
        <p:nvPicPr>
          <p:cNvPr id="12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175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</a:t>
            </a:r>
            <a:r>
              <a:rPr lang="en-US" altLang="en-US" sz="2400" dirty="0" smtClean="0">
                <a:solidFill>
                  <a:schemeClr val="bg1"/>
                </a:solidFill>
              </a:rPr>
              <a:t>by Bill Hardy, </a:t>
            </a:r>
            <a:r>
              <a:rPr lang="en-US" altLang="en-US" sz="2400" dirty="0" smtClean="0">
                <a:solidFill>
                  <a:schemeClr val="bg1"/>
                </a:solidFill>
              </a:rPr>
              <a:t>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Advanced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Tuesday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, June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26,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2018 at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1:45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p.m.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2537"/>
              </p:ext>
            </p:extLst>
          </p:nvPr>
        </p:nvGraphicFramePr>
        <p:xfrm>
          <a:off x="1219200" y="1981200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New Revision of C12.20 just Published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Polyphase meters tested using polyphase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Recommended now, required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Unbalanced load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harmonic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0.1%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Specific call out of Non-Blondel applications where C12.20 does not apply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Detailed requirements and specs for test outputs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92">
            <a:extLst>
              <a:ext uri="{FF2B5EF4-FFF2-40B4-BE49-F238E27FC236}">
                <a16:creationId xmlns:a16="http://schemas.microsoft.com/office/drawing/2014/main" xmlns="" id="{3CF0295C-2DB9-4B35-AC09-AAB21035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xmlns="" id="{35EB4D92-A6BA-4EB1-BC02-EC0B76291F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8077200" cy="457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/>
              <a:t>ANSI C12.20 now addresses harmonic waveforms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2A0404F-2D87-499A-9C59-D5CCD6DB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3274"/>
              </p:ext>
            </p:extLst>
          </p:nvPr>
        </p:nvGraphicFramePr>
        <p:xfrm>
          <a:off x="3276600" y="1551878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FD13A11-EDA5-451D-9D7F-C56B2CC4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9634"/>
              </p:ext>
            </p:extLst>
          </p:nvPr>
        </p:nvGraphicFramePr>
        <p:xfrm>
          <a:off x="381000" y="1551878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3894166-C8F4-4AEE-ABE9-C96645CB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2488"/>
              </p:ext>
            </p:extLst>
          </p:nvPr>
        </p:nvGraphicFramePr>
        <p:xfrm>
          <a:off x="6248400" y="1551878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568EA6C7-F10F-44B8-83E4-8BFC9A0E4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8164"/>
              </p:ext>
            </p:extLst>
          </p:nvPr>
        </p:nvGraphicFramePr>
        <p:xfrm>
          <a:off x="6248400" y="3609278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A002A2A7-38B5-40B6-ABC3-01ADFC24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24273"/>
              </p:ext>
            </p:extLst>
          </p:nvPr>
        </p:nvGraphicFramePr>
        <p:xfrm>
          <a:off x="381001" y="3587473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857E494-EFD6-40F7-ADE3-6C017492A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4493"/>
              </p:ext>
            </p:extLst>
          </p:nvPr>
        </p:nvGraphicFramePr>
        <p:xfrm>
          <a:off x="3276600" y="3609278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r>
              <a:rPr lang="en-US" sz="3300" b="1" dirty="0"/>
              <a:t>New Revision of C12.20 just Released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Tighter reference condition performance specifications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using polyphase loading meters must be tested in </a:t>
            </a:r>
            <a:r>
              <a:rPr lang="en-US" sz="2600" dirty="0">
                <a:solidFill>
                  <a:srgbClr val="FF0000"/>
                </a:solidFill>
              </a:rPr>
              <a:t>each configuration </a:t>
            </a:r>
            <a:r>
              <a:rPr lang="en-US" sz="2600" dirty="0"/>
              <a:t>used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0.5%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for unbalanced loads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under unbalanced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Tighter reference performance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Bi-directional energy flow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Extensive update on in service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C12.10 in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Accuracy tests moved here from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Much broader safety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Coordinated effort with UL2735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Utilities exempt from UL2735 but only if they own and install the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C12.9 in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specifications for test plugs included in standard</a:t>
            </a:r>
          </a:p>
          <a:p>
            <a:pPr lvl="2"/>
            <a:r>
              <a:rPr lang="en-US" dirty="0"/>
              <a:t>Ensures safe operation between all switches and all plugs</a:t>
            </a:r>
          </a:p>
          <a:p>
            <a:pPr lvl="2"/>
            <a:r>
              <a:rPr lang="en-US" dirty="0"/>
              <a:t>previously some combinations produced safety hazards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barrier requirements between switch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Communications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C12.19 which replaces C12.18 and C12.19 is in ballot process</a:t>
            </a:r>
          </a:p>
          <a:p>
            <a:pPr lvl="2"/>
            <a:r>
              <a:rPr lang="en-US" dirty="0"/>
              <a:t>Major changes – major controversy has held up approval for two years</a:t>
            </a:r>
          </a:p>
          <a:p>
            <a:pPr lvl="2"/>
            <a:r>
              <a:rPr lang="en-US" dirty="0"/>
              <a:t>Standard will still not guarantee inter-operability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59191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</a:t>
            </a:r>
          </a:p>
        </p:txBody>
      </p:sp>
      <p:pic>
        <p:nvPicPr>
          <p:cNvPr id="1026" name="Picture 2" descr="U:\PM Presentations\Graphics\First M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16" y="1555552"/>
            <a:ext cx="2077766" cy="203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0371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Meters mid-1890s</a:t>
            </a:r>
          </a:p>
        </p:txBody>
      </p:sp>
      <p:pic>
        <p:nvPicPr>
          <p:cNvPr id="1027" name="Picture 3" descr="U:\PM Presentations\Graphics\Old Meter 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74634"/>
            <a:ext cx="1981200" cy="2395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4700" y="354637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Westinghouse 1905</a:t>
            </a:r>
          </a:p>
        </p:txBody>
      </p:sp>
      <p:pic>
        <p:nvPicPr>
          <p:cNvPr id="1029" name="Picture 5" descr="U:\PM Presentations\Graphics\electric-meter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449814"/>
            <a:ext cx="2057400" cy="2065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55818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2005</a:t>
            </a:r>
          </a:p>
        </p:txBody>
      </p:sp>
      <p:pic>
        <p:nvPicPr>
          <p:cNvPr id="1030" name="Picture 6" descr="U:\PM Presentations\Graphics\itron20me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59" y="3791415"/>
            <a:ext cx="2233082" cy="2060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1052" y="587971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2006</a:t>
            </a:r>
          </a:p>
        </p:txBody>
      </p:sp>
      <p:pic>
        <p:nvPicPr>
          <p:cNvPr id="1031" name="Picture 7" descr="U:\PM Presentations\Graphics\FocusAL_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288" y="3865965"/>
            <a:ext cx="1952624" cy="19608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82317" y="586125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2014</a:t>
            </a:r>
          </a:p>
        </p:txBody>
      </p:sp>
      <p:pic>
        <p:nvPicPr>
          <p:cNvPr id="1032" name="Picture 8" descr="U:\PM Presentations\Graphics\800px-Smiley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854150"/>
            <a:ext cx="1905000" cy="190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82682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2025 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standard in development to </a:t>
            </a:r>
            <a:r>
              <a:rPr lang="en-US" b="1" dirty="0"/>
              <a:t>replace</a:t>
            </a:r>
            <a:r>
              <a:rPr lang="en-US" dirty="0"/>
              <a:t> </a:t>
            </a:r>
            <a:r>
              <a:rPr lang="en-US" b="1" dirty="0"/>
              <a:t>C12.1</a:t>
            </a:r>
            <a:r>
              <a:rPr lang="en-US" dirty="0"/>
              <a:t> and </a:t>
            </a:r>
            <a:r>
              <a:rPr lang="en-US" b="1" dirty="0"/>
              <a:t>C12.20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Structured like OIML IR-46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true digital age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Applies to ALL energy measurements</a:t>
            </a:r>
          </a:p>
          <a:p>
            <a:pPr lvl="2"/>
            <a:r>
              <a:rPr lang="en-US" dirty="0"/>
              <a:t>Watts, VA and VAR</a:t>
            </a:r>
          </a:p>
          <a:p>
            <a:pPr lvl="2"/>
            <a:r>
              <a:rPr lang="en-US" dirty="0"/>
              <a:t>Contains precise definitions for the quantities based on digitally sampled waveforms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Covers ALL waveform types</a:t>
            </a:r>
          </a:p>
          <a:p>
            <a:pPr lvl="2"/>
            <a:r>
              <a:rPr lang="en-US" dirty="0"/>
              <a:t>sinusoidal, harmonic, time varying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Defines the meter as everything under the cover</a:t>
            </a:r>
          </a:p>
          <a:p>
            <a:pPr lvl="2"/>
            <a:r>
              <a:rPr lang="en-US" dirty="0"/>
              <a:t>If there is auxiliary functions in the meter they must be fully operational during accuracy testing</a:t>
            </a:r>
          </a:p>
          <a:p>
            <a:pPr lvl="2"/>
            <a:r>
              <a:rPr lang="en-US" dirty="0"/>
              <a:t>If a option is added to a meter, it must be tested with the option running to remain qualified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1336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View of accuracy changes</a:t>
            </a:r>
          </a:p>
          <a:p>
            <a:pPr lvl="2"/>
            <a:r>
              <a:rPr lang="en-US" dirty="0"/>
              <a:t>Currently changes with respect to reference</a:t>
            </a:r>
          </a:p>
          <a:p>
            <a:pPr lvl="2"/>
            <a:r>
              <a:rPr lang="en-US" dirty="0"/>
              <a:t>New approach is absolute error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Philosophy of C12.46 </a:t>
            </a:r>
            <a:r>
              <a:rPr lang="en-US" sz="2800" dirty="0">
                <a:solidFill>
                  <a:srgbClr val="3333FF"/>
                </a:solidFill>
              </a:rPr>
              <a:t>– When a meter is claimed to be of a specific accuracy class, for example , AC 0.2%, then it’s accuracy under all commonly </a:t>
            </a:r>
            <a:r>
              <a:rPr lang="en-US" sz="2800" dirty="0" smtClean="0">
                <a:solidFill>
                  <a:srgbClr val="3333FF"/>
                </a:solidFill>
              </a:rPr>
              <a:t>occurring </a:t>
            </a:r>
            <a:r>
              <a:rPr lang="en-US" sz="2800" dirty="0">
                <a:solidFill>
                  <a:srgbClr val="3333FF"/>
                </a:solidFill>
              </a:rPr>
              <a:t>conditions should be within ±0.2% maximum error.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Over the next FEW years metering may have a whole new meaning</a:t>
            </a:r>
          </a:p>
          <a:p>
            <a:r>
              <a:rPr lang="en-US" dirty="0"/>
              <a:t>Do these look like meters to you?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Each has an embedded </a:t>
            </a:r>
            <a:r>
              <a:rPr lang="en-US" u="sng" dirty="0"/>
              <a:t>revenue</a:t>
            </a:r>
            <a:r>
              <a:rPr lang="en-US" dirty="0"/>
              <a:t> meter</a:t>
            </a:r>
          </a:p>
          <a:p>
            <a:r>
              <a:rPr lang="en-US" dirty="0"/>
              <a:t>They may NOT be regulated by the PSC’s.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7696200" y="33528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solidFill>
            <a:srgbClr val="FF0000"/>
          </a:solidFill>
          <a:extLst/>
        </p:spPr>
        <p:txBody>
          <a:bodyPr anchor="ctr"/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1981200"/>
            <a:ext cx="6553200" cy="37402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Bill Hardy</a:t>
            </a:r>
            <a:endParaRPr lang="en-US" alt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0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C10F6-A8E1-42F3-8712-A3F21D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7" y="1504737"/>
            <a:ext cx="29464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FA32AA-7D57-4861-9E90-A3A2C6BC6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823939"/>
            <a:ext cx="2895600" cy="217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8BB071-6610-41FC-8EA5-F1373C46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36784"/>
            <a:ext cx="2133600" cy="4574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5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YESTERDAY</a:t>
            </a:r>
          </a:p>
        </p:txBody>
      </p:sp>
      <p:pic>
        <p:nvPicPr>
          <p:cNvPr id="2051" name="Picture 3" descr="U:\PM Presentations\Graphics\ac motor #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</p:spPr>
      </p:pic>
      <p:pic>
        <p:nvPicPr>
          <p:cNvPr id="2050" name="Picture 2" descr="U:\PM Presentations\Graphics\Old light bulb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198661" cy="2145856"/>
          </a:xfrm>
          <a:prstGeom prst="rect">
            <a:avLst/>
          </a:prstGeom>
          <a:noFill/>
        </p:spPr>
      </p:pic>
      <p:pic>
        <p:nvPicPr>
          <p:cNvPr id="2052" name="Picture 4" descr="U:\PM Presentations\Graphics\electric_space_heater_radia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2050499" cy="1676400"/>
          </a:xfrm>
          <a:prstGeom prst="rect">
            <a:avLst/>
          </a:prstGeom>
          <a:noFill/>
        </p:spPr>
      </p:pic>
      <p:pic>
        <p:nvPicPr>
          <p:cNvPr id="2053" name="Picture 5" descr="U:\PM Presentations\Graphics\electric r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1373867" cy="2439988"/>
          </a:xfrm>
          <a:prstGeom prst="rect">
            <a:avLst/>
          </a:prstGeom>
          <a:noFill/>
        </p:spPr>
      </p:pic>
      <p:pic>
        <p:nvPicPr>
          <p:cNvPr id="2054" name="Picture 6" descr="U:\PM Presentations\Graphics\DC motor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661727" cy="1239838"/>
          </a:xfrm>
          <a:prstGeom prst="rect">
            <a:avLst/>
          </a:prstGeom>
          <a:noFill/>
        </p:spPr>
      </p:pic>
      <p:pic>
        <p:nvPicPr>
          <p:cNvPr id="2055" name="Picture 7" descr="U:\PM Presentations\Graphics\CCFL #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981200"/>
            <a:ext cx="1181100" cy="2113547"/>
          </a:xfrm>
          <a:prstGeom prst="rect">
            <a:avLst/>
          </a:prstGeom>
          <a:noFill/>
        </p:spPr>
      </p:pic>
      <p:pic>
        <p:nvPicPr>
          <p:cNvPr id="2056" name="Picture 8" descr="U:\PM Presentations\Graphics\LCD T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19400"/>
            <a:ext cx="1706563" cy="1398865"/>
          </a:xfrm>
          <a:prstGeom prst="rect">
            <a:avLst/>
          </a:prstGeom>
          <a:noFill/>
        </p:spPr>
      </p:pic>
      <p:pic>
        <p:nvPicPr>
          <p:cNvPr id="2057" name="Picture 9" descr="U:\PM Presentations\Graphics\microwave ov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2313603" cy="1587934"/>
          </a:xfrm>
          <a:prstGeom prst="rect">
            <a:avLst/>
          </a:prstGeom>
          <a:noFill/>
        </p:spPr>
      </p:pic>
      <p:pic>
        <p:nvPicPr>
          <p:cNvPr id="2058" name="Picture 10" descr="U:\PM Presentations\Graphics\LED Bulb #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43400"/>
            <a:ext cx="1206392" cy="18303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8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pic>
        <p:nvPicPr>
          <p:cNvPr id="3074" name="Picture 2" descr="U:\PM Presentations\Graphics\images2NS4F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452170" cy="3708277"/>
          </a:xfrm>
          <a:prstGeom prst="rect">
            <a:avLst/>
          </a:prstGeom>
          <a:noFill/>
        </p:spPr>
      </p:pic>
      <p:pic>
        <p:nvPicPr>
          <p:cNvPr id="3075" name="Picture 3" descr="U:\PM Presentations\Graphics\imagesDPLEB2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346484" cy="325566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THEN</a:t>
            </a:r>
          </a:p>
        </p:txBody>
      </p:sp>
      <p:pic>
        <p:nvPicPr>
          <p:cNvPr id="4098" name="Picture 2" descr="U:\PM Presentations\Graphics\1960 Meter 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819400" cy="231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</a:t>
            </a:r>
          </a:p>
        </p:txBody>
      </p:sp>
      <p:pic>
        <p:nvPicPr>
          <p:cNvPr id="4099" name="Picture 3" descr="U:\PM Presentations\Graphics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29200" cy="377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Changes to our loads have changed the basic computations of metering.</a:t>
            </a:r>
          </a:p>
          <a:p>
            <a:r>
              <a:rPr lang="en-US" sz="2400" dirty="0"/>
              <a:t>When loads were linear the power triangle was all we needed to know</a:t>
            </a:r>
          </a:p>
        </p:txBody>
      </p:sp>
      <p:pic>
        <p:nvPicPr>
          <p:cNvPr id="5122" name="Picture 2" descr="U:\PMGraphics\Misc\Power 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141" y="3352800"/>
            <a:ext cx="4116516" cy="2667000"/>
          </a:xfrm>
          <a:prstGeom prst="rect">
            <a:avLst/>
          </a:prstGeom>
          <a:noFill/>
        </p:spPr>
      </p:pic>
      <p:pic>
        <p:nvPicPr>
          <p:cNvPr id="5123" name="Picture 3" descr="U:\PMGraphics\Misc\V-I lag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61" y="3276600"/>
            <a:ext cx="3938239" cy="28526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376" y="1539159"/>
            <a:ext cx="7157224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0654"/>
              </p:ext>
            </p:extLst>
          </p:nvPr>
        </p:nvGraphicFramePr>
        <p:xfrm>
          <a:off x="1066800" y="2133600"/>
          <a:ext cx="6640422" cy="398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812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PMLLC#1</Template>
  <TotalTime>1926</TotalTime>
  <Words>703</Words>
  <Application>Microsoft Office PowerPoint</Application>
  <PresentationFormat>On-screen Show (4:3)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1_Custom Design</vt:lpstr>
      <vt:lpstr>PowerPoint Presentation</vt:lpstr>
      <vt:lpstr>Then – Now – Tomorrow? Meters</vt:lpstr>
      <vt:lpstr>Then – Now – Tomorrow? Meters??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Harmonic Load Waveforms</vt:lpstr>
      <vt:lpstr>Standards Changes</vt:lpstr>
      <vt:lpstr>Standards Changes</vt:lpstr>
      <vt:lpstr>Standards Changes</vt:lpstr>
      <vt:lpstr>Standards Changes</vt:lpstr>
      <vt:lpstr>Standards Changes</vt:lpstr>
      <vt:lpstr>ANSI C12.31</vt:lpstr>
      <vt:lpstr>New Definitions</vt:lpstr>
      <vt:lpstr>New Definitions</vt:lpstr>
      <vt:lpstr>New Definitions</vt:lpstr>
      <vt:lpstr>New Definitions</vt:lpstr>
      <vt:lpstr>Next Generation Standards</vt:lpstr>
      <vt:lpstr>Next Generation Standards</vt:lpstr>
      <vt:lpstr>Next Generation Standards</vt:lpstr>
      <vt:lpstr>What does the Future Hold</vt:lpstr>
      <vt:lpstr>What does the Future Hold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 Measurements</dc:subject>
  <dc:creator>Hardy</dc:creator>
  <cp:lastModifiedBy>Andrea Koch</cp:lastModifiedBy>
  <cp:revision>184</cp:revision>
  <dcterms:created xsi:type="dcterms:W3CDTF">2014-05-28T00:57:06Z</dcterms:created>
  <dcterms:modified xsi:type="dcterms:W3CDTF">2018-06-15T18:48:01Z</dcterms:modified>
</cp:coreProperties>
</file>