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5E1195A-61CA-41DD-8A58-3B18305E9878}" type="datetimeFigureOut">
              <a:rPr lang="en-US" smtClean="0"/>
              <a:t>6/16/2017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FAC5DF0-0AF0-4EAE-B6D5-362C4C800D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://www.tesco-advent.com/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3962400"/>
            <a:ext cx="5648623" cy="1204306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Caribbean Meter School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6682" y="5181600"/>
            <a:ext cx="5264723" cy="762000"/>
          </a:xfrm>
        </p:spPr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Current Topics Q&amp;A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Monday, </a:t>
            </a:r>
            <a:r>
              <a:rPr lang="en-US" dirty="0" err="1" smtClean="0">
                <a:solidFill>
                  <a:schemeClr val="bg1"/>
                </a:solidFill>
              </a:rPr>
              <a:t>june</a:t>
            </a:r>
            <a:r>
              <a:rPr lang="en-US" dirty="0" smtClean="0">
                <a:solidFill>
                  <a:schemeClr val="bg1"/>
                </a:solidFill>
              </a:rPr>
              <a:t> 19, 2017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228600"/>
            <a:ext cx="2995683" cy="1738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895600"/>
            <a:ext cx="2134624" cy="1418952"/>
          </a:xfrm>
          <a:prstGeom prst="rect">
            <a:avLst/>
          </a:prstGeom>
        </p:spPr>
      </p:pic>
      <p:pic>
        <p:nvPicPr>
          <p:cNvPr id="2050" name="Picture 2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2151748"/>
            <a:ext cx="3402774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5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 Topics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399" y="1066800"/>
            <a:ext cx="6681717" cy="35798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AMI 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case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basic options (e.g. mesh, powerline carrier, cellular)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and preparation 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deployment</a:t>
            </a:r>
          </a:p>
          <a:p>
            <a:pPr marL="573786" lvl="3" indent="-28575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hot sockets and other challenges during deployment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Bi-Directional metering for renewables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Utility grade and residential battery storage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Electric Vehicles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Metering Street Lights and Smart Poles</a:t>
            </a:r>
          </a:p>
          <a:p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7744" lvl="2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pic>
        <p:nvPicPr>
          <p:cNvPr id="7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50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  <a:r>
              <a:rPr lang="en-US" b="1" cap="none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b="1" cap="none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5918053"/>
            <a:ext cx="1219200" cy="81044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117" y="5962726"/>
            <a:ext cx="1319283" cy="765767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914400"/>
            <a:ext cx="8077200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4" descr="Image result for georgia power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150908"/>
            <a:ext cx="2371725" cy="577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143001"/>
            <a:ext cx="82296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Tom Lawton</a:t>
            </a:r>
          </a:p>
          <a:p>
            <a:pPr algn="ctr" eaLnBrk="1" hangingPunct="1">
              <a:buFontTx/>
              <a:buNone/>
            </a:pPr>
            <a:r>
              <a:rPr lang="en-US" altLang="en-US" sz="1800" b="0" dirty="0" smtClean="0">
                <a:latin typeface="Arial" charset="0"/>
                <a:cs typeface="Arial" charset="0"/>
              </a:rPr>
              <a:t>Tom.Lawton@tescometering.com</a:t>
            </a:r>
          </a:p>
          <a:p>
            <a:pPr algn="ctr" eaLnBrk="1" hangingPunct="1">
              <a:buFontTx/>
              <a:buNone/>
            </a:pPr>
            <a:r>
              <a:rPr lang="en-US" altLang="en-US" sz="2800" b="0" dirty="0" smtClean="0">
                <a:latin typeface="Arial" charset="0"/>
                <a:cs typeface="Arial" charset="0"/>
              </a:rPr>
              <a:t>TESCO – The Eastern Specialty Company </a:t>
            </a:r>
          </a:p>
          <a:p>
            <a:pPr algn="ctr" eaLnBrk="1" hangingPunct="1">
              <a:buFontTx/>
              <a:buNone/>
            </a:pPr>
            <a:r>
              <a:rPr lang="en-US" altLang="en-US" sz="1800" b="0" dirty="0" smtClean="0">
                <a:latin typeface="Arial" charset="0"/>
                <a:cs typeface="Arial" charset="0"/>
              </a:rPr>
              <a:t>Bristol, PA</a:t>
            </a:r>
          </a:p>
          <a:p>
            <a:pPr algn="ctr" eaLnBrk="1" hangingPunct="1">
              <a:buFontTx/>
              <a:buNone/>
            </a:pPr>
            <a:endParaRPr lang="en-US" altLang="en-US" sz="1100" b="0" dirty="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Arial" charset="0"/>
                <a:cs typeface="Arial" charset="0"/>
              </a:rPr>
              <a:t>215-785-2338 (office)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 smtClean="0">
                <a:latin typeface="Arial" charset="0"/>
                <a:cs typeface="Arial" charset="0"/>
              </a:rPr>
              <a:t>215-688-0298 (cell)</a:t>
            </a:r>
          </a:p>
          <a:p>
            <a:pPr algn="ctr" eaLnBrk="1" hangingPunct="1">
              <a:buFontTx/>
              <a:buNone/>
            </a:pPr>
            <a:r>
              <a:rPr lang="en-US" altLang="en-US" sz="1800" b="0" dirty="0" smtClean="0">
                <a:latin typeface="Arial" charset="0"/>
                <a:cs typeface="Arial" charset="0"/>
              </a:rPr>
              <a:t>This presentation can also be found under Meter Conferences and Schools on the TESCO web site: </a:t>
            </a:r>
          </a:p>
          <a:p>
            <a:pPr algn="ctr" eaLnBrk="1" hangingPunct="1">
              <a:buFontTx/>
              <a:buNone/>
            </a:pPr>
            <a:r>
              <a:rPr lang="en-US" altLang="en-US" sz="2300" b="0" dirty="0" smtClean="0">
                <a:solidFill>
                  <a:srgbClr val="CC3300"/>
                </a:solidFill>
                <a:latin typeface="Arial" charset="0"/>
                <a:cs typeface="Arial" charset="0"/>
                <a:hlinkClick r:id="rId5"/>
              </a:rPr>
              <a:t>www.tesco-advent.com</a:t>
            </a:r>
            <a:endParaRPr lang="en-US" altLang="en-US" sz="2300" b="0" dirty="0" smtClean="0">
              <a:solidFill>
                <a:srgbClr val="CC3300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Tx/>
              <a:buNone/>
            </a:pPr>
            <a:endParaRPr lang="en-US" altLang="en-US" sz="2300" dirty="0" smtClean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pic>
        <p:nvPicPr>
          <p:cNvPr id="10" name="Picture 7" descr="MC900431512[1]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152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66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117</TotalTime>
  <Words>98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Caribbean Meter School</vt:lpstr>
      <vt:lpstr>Current Topics</vt:lpstr>
      <vt:lpstr>Q&amp;A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Caribbean Meter School</dc:title>
  <dc:creator>Andrea Koch</dc:creator>
  <cp:lastModifiedBy>Andrea Koch</cp:lastModifiedBy>
  <cp:revision>13</cp:revision>
  <dcterms:created xsi:type="dcterms:W3CDTF">2017-06-14T15:01:45Z</dcterms:created>
  <dcterms:modified xsi:type="dcterms:W3CDTF">2017-06-16T19:55:39Z</dcterms:modified>
</cp:coreProperties>
</file>