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5E1195A-61CA-41DD-8A58-3B18305E987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mailto:GWJOHNSO@southernco.com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john@samscometering.com" TargetMode="External"/><Relationship Id="rId12" Type="http://schemas.openxmlformats.org/officeDocument/2006/relationships/hyperlink" Target="mailto:tmchrist@southernco.co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ernon.white@tescometering.com" TargetMode="External"/><Relationship Id="rId11" Type="http://schemas.openxmlformats.org/officeDocument/2006/relationships/hyperlink" Target="mailto:MEWELLDE@southernco.com" TargetMode="External"/><Relationship Id="rId5" Type="http://schemas.openxmlformats.org/officeDocument/2006/relationships/hyperlink" Target="mailto:john.greenewald@tescometering.com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9.png"/><Relationship Id="rId4" Type="http://schemas.openxmlformats.org/officeDocument/2006/relationships/hyperlink" Target="mailto:tom.lawton@tescometering.com" TargetMode="External"/><Relationship Id="rId9" Type="http://schemas.openxmlformats.org/officeDocument/2006/relationships/image" Target="../media/image8.png"/><Relationship Id="rId14" Type="http://schemas.openxmlformats.org/officeDocument/2006/relationships/hyperlink" Target="mailto:AHLowery@southernco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962400"/>
            <a:ext cx="5648623" cy="1204306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Open Q&amp;A and CLOSING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6682" y="5181600"/>
            <a:ext cx="5264723" cy="762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Wednesday, June 21, 2017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28600"/>
            <a:ext cx="2995683" cy="1738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895600"/>
            <a:ext cx="2134624" cy="1418952"/>
          </a:xfrm>
          <a:prstGeom prst="rect">
            <a:avLst/>
          </a:prstGeom>
        </p:spPr>
      </p:pic>
      <p:pic>
        <p:nvPicPr>
          <p:cNvPr id="2050" name="Picture 2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151748"/>
            <a:ext cx="3402774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58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Q&amp;A</a:t>
            </a:r>
            <a:r>
              <a:rPr lang="en-US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cap="none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18053"/>
            <a:ext cx="1219200" cy="81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17" y="5962726"/>
            <a:ext cx="1319283" cy="76576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143000"/>
            <a:ext cx="36576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215.785.2338</a:t>
            </a:r>
          </a:p>
          <a:p>
            <a:pPr algn="ctr"/>
            <a:r>
              <a:rPr lang="en-US" b="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www.tesco-advent.com</a:t>
            </a:r>
          </a:p>
          <a:p>
            <a:pPr algn="ctr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om.lawton@tescometering.com</a:t>
            </a:r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j</a:t>
            </a:r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ohn.greenewald@tescometering.com</a:t>
            </a:r>
            <a:endParaRPr lang="en-US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v</a:t>
            </a:r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ernon.white@tescometering.com</a:t>
            </a:r>
            <a:endParaRPr lang="en-US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john@samscometering.com</a:t>
            </a:r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3" name="Picture 1" descr="C:\Users\andrea.koch\AppData\Local\Microsoft\Windows\Temporary Internet Files\Content.IE5\BYQCV0GW\PPP_PRD_053_3D_people-Question_Mark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907" y="24169"/>
            <a:ext cx="1598287" cy="159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187869"/>
            <a:ext cx="1562100" cy="90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 descr="Image result for georgia power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51563"/>
            <a:ext cx="23717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175688" y="1167217"/>
            <a:ext cx="4689149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404.608.5105</a:t>
            </a:r>
          </a:p>
          <a:p>
            <a:pPr algn="ctr"/>
            <a:r>
              <a:rPr lang="en-US" b="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www.georgiapower.com</a:t>
            </a:r>
          </a:p>
          <a:p>
            <a:pPr algn="ctr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MEWELLDE@southernco.com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(Mark)</a:t>
            </a:r>
          </a:p>
          <a:p>
            <a:pPr algn="ctr"/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tmchrist@southernco.com</a:t>
            </a:r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(Trent)</a:t>
            </a:r>
          </a:p>
          <a:p>
            <a:pPr algn="ctr"/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GWJOHNSO@southernco.com</a:t>
            </a:r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(George)</a:t>
            </a:r>
          </a:p>
          <a:p>
            <a:pPr algn="ctr"/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AHLowery@southernco.com</a:t>
            </a:r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(Art)</a:t>
            </a:r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399" y="1478498"/>
            <a:ext cx="2371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6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Topics</a:t>
            </a:r>
            <a:endParaRPr lang="en-US" b="1" cap="none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066800"/>
            <a:ext cx="6681717" cy="3579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AMI 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case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basic options (e.g. mesh, powerline carrier, cellular)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and preparation 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deployment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hot sockets and other challenges during deployment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Bi-Directional metering for renewables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Utility grade and residential battery storage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Electric Vehicles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Metering Street Lights and Smart Poles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744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18053"/>
            <a:ext cx="1219200" cy="81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17" y="5962726"/>
            <a:ext cx="1319283" cy="765767"/>
          </a:xfrm>
          <a:prstGeom prst="rect">
            <a:avLst/>
          </a:prstGeom>
        </p:spPr>
      </p:pic>
      <p:pic>
        <p:nvPicPr>
          <p:cNvPr id="7" name="Picture 4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51563"/>
            <a:ext cx="23717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0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</TotalTime>
  <Words>83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Open Q&amp;A and CLOSING</vt:lpstr>
      <vt:lpstr>Open Q&amp;A </vt:lpstr>
      <vt:lpstr>Current 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Caribbean Meter School</dc:title>
  <dc:creator>Andrea Koch</dc:creator>
  <cp:lastModifiedBy>Andrea Koch</cp:lastModifiedBy>
  <cp:revision>12</cp:revision>
  <dcterms:created xsi:type="dcterms:W3CDTF">2017-06-14T15:01:45Z</dcterms:created>
  <dcterms:modified xsi:type="dcterms:W3CDTF">2017-06-15T20:16:12Z</dcterms:modified>
</cp:coreProperties>
</file>