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195A-61CA-41DD-8A58-3B18305E9878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5DF0-0AF0-4EAE-B6D5-362C4C800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195A-61CA-41DD-8A58-3B18305E9878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5DF0-0AF0-4EAE-B6D5-362C4C800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195A-61CA-41DD-8A58-3B18305E9878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5DF0-0AF0-4EAE-B6D5-362C4C800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195A-61CA-41DD-8A58-3B18305E9878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5DF0-0AF0-4EAE-B6D5-362C4C800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195A-61CA-41DD-8A58-3B18305E9878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5DF0-0AF0-4EAE-B6D5-362C4C800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195A-61CA-41DD-8A58-3B18305E9878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5DF0-0AF0-4EAE-B6D5-362C4C800D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195A-61CA-41DD-8A58-3B18305E9878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5DF0-0AF0-4EAE-B6D5-362C4C800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195A-61CA-41DD-8A58-3B18305E9878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5DF0-0AF0-4EAE-B6D5-362C4C800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195A-61CA-41DD-8A58-3B18305E9878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5DF0-0AF0-4EAE-B6D5-362C4C800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195A-61CA-41DD-8A58-3B18305E9878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AC5DF0-0AF0-4EAE-B6D5-362C4C800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195A-61CA-41DD-8A58-3B18305E9878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5DF0-0AF0-4EAE-B6D5-362C4C800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5E1195A-61CA-41DD-8A58-3B18305E9878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FAC5DF0-0AF0-4EAE-B6D5-362C4C800D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3962400"/>
            <a:ext cx="5648623" cy="1204306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Caribbean Meter School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76682" y="5181600"/>
            <a:ext cx="5264723" cy="762000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June 19-21, 2017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</a:rPr>
              <a:t>Atlanta, GA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228600"/>
            <a:ext cx="2995683" cy="17388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2895600"/>
            <a:ext cx="2134624" cy="1418952"/>
          </a:xfrm>
          <a:prstGeom prst="rect">
            <a:avLst/>
          </a:prstGeom>
        </p:spPr>
      </p:pic>
      <p:pic>
        <p:nvPicPr>
          <p:cNvPr id="2050" name="Picture 2" descr="Image result for georgia pow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2151748"/>
            <a:ext cx="3402774" cy="82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458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and Introductions</a:t>
            </a:r>
            <a:endParaRPr lang="en-US" b="1" cap="none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3733800" cy="3579849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Welcome, attendees!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Bahamas Power and Light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Aneka Greene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Tamal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Hanna</a:t>
            </a:r>
          </a:p>
          <a:p>
            <a:pPr marL="237744" lvl="2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Anguilla Electricity Company Ltd.                  (ANGLEC)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Darrell Bryan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Dwayne Proctor</a:t>
            </a:r>
          </a:p>
          <a:p>
            <a:pPr marL="237744" lvl="2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5918053"/>
            <a:ext cx="1219200" cy="8104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117" y="5962726"/>
            <a:ext cx="1319283" cy="765767"/>
          </a:xfrm>
          <a:prstGeom prst="rect">
            <a:avLst/>
          </a:prstGeom>
        </p:spPr>
      </p:pic>
      <p:pic>
        <p:nvPicPr>
          <p:cNvPr id="1028" name="Picture 4" descr="Image result for georgia pow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150908"/>
            <a:ext cx="2371725" cy="577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atlanta, ga postcar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990600"/>
            <a:ext cx="3428594" cy="3428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07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and Introductions</a:t>
            </a:r>
            <a:endParaRPr lang="en-US" b="1" cap="none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5918053"/>
            <a:ext cx="1219200" cy="8104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117" y="5962726"/>
            <a:ext cx="1319283" cy="765767"/>
          </a:xfrm>
          <a:prstGeom prst="rect">
            <a:avLst/>
          </a:prstGeom>
        </p:spPr>
      </p:pic>
      <p:pic>
        <p:nvPicPr>
          <p:cNvPr id="1028" name="Picture 4" descr="Image result for georgia pow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150908"/>
            <a:ext cx="2371725" cy="577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914400" y="1066800"/>
            <a:ext cx="59436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Your instructors: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TESCO – The Eastern Specialty Company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Tom Lawton, President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John Greenewald, Sales Manager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Vernon White, Southeast Regional Sales Manager</a:t>
            </a:r>
          </a:p>
          <a:p>
            <a:pPr marL="237744" lvl="2" indent="0">
              <a:buFont typeface="Wingdings" pitchFamily="2" charset="2"/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SAMSCO – Spartan Armstrong Metering Supply Company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John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Kretzschmar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Georgia Power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Mark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Wellden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Trent Christian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George Johnson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Art Lowery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67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and Agenda</a:t>
            </a:r>
            <a:endParaRPr lang="en-US" b="1" cap="none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5918053"/>
            <a:ext cx="1219200" cy="8104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117" y="5962726"/>
            <a:ext cx="1319283" cy="765767"/>
          </a:xfrm>
          <a:prstGeom prst="rect">
            <a:avLst/>
          </a:prstGeom>
        </p:spPr>
      </p:pic>
      <p:pic>
        <p:nvPicPr>
          <p:cNvPr id="1028" name="Picture 4" descr="Image result for georgia pow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150908"/>
            <a:ext cx="2371725" cy="577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914400" y="1066800"/>
            <a:ext cx="7341358" cy="3733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Monday, June 19, 2017</a:t>
            </a:r>
          </a:p>
          <a:p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10:30 a.m.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11:00 a.m.	Introductions, Curriculum, and Agenda</a:t>
            </a:r>
          </a:p>
          <a:p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11:00 a.m.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12:15 p.m.	Fundamentals of Single Phase Meter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esting and 			Site Verification presented by John G. and 				Vernon</a:t>
            </a:r>
          </a:p>
          <a:p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12:15 p.m.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1:00 p.m. 	Lunch</a:t>
            </a:r>
          </a:p>
          <a:p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1:00 p.m. – 1:30 p.m. 	Tour of Georgia Power Shop and Lab</a:t>
            </a:r>
          </a:p>
          <a:p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1:30p.m – 3:30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p.m.		Hands-on Single Phase and Three Phase Self 			Contained Testing and Service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Verification 				presented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by Georgia Power	</a:t>
            </a:r>
          </a:p>
          <a:p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3:30 p.m. – 4:30 p.m.		Fundamentals of Transformer Rated Field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eter 			Testing and Site Verification presented by John G.</a:t>
            </a:r>
          </a:p>
          <a:p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4:30 p.m.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5:00 p.m. 	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Current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topics Q&amp;A with Tom</a:t>
            </a:r>
          </a:p>
          <a:p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Adjourn for dinner	</a:t>
            </a:r>
          </a:p>
        </p:txBody>
      </p:sp>
    </p:spTree>
    <p:extLst>
      <p:ext uri="{BB962C8B-B14F-4D97-AF65-F5344CB8AC3E}">
        <p14:creationId xmlns:p14="http://schemas.microsoft.com/office/powerpoint/2010/main" val="330012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and Agenda</a:t>
            </a:r>
            <a:endParaRPr lang="en-US" b="1" cap="none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5918053"/>
            <a:ext cx="1219200" cy="8104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117" y="5962726"/>
            <a:ext cx="1319283" cy="765767"/>
          </a:xfrm>
          <a:prstGeom prst="rect">
            <a:avLst/>
          </a:prstGeom>
        </p:spPr>
      </p:pic>
      <p:pic>
        <p:nvPicPr>
          <p:cNvPr id="1028" name="Picture 4" descr="Image result for georgia pow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150908"/>
            <a:ext cx="2371725" cy="577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914400" y="1066800"/>
            <a:ext cx="7341358" cy="3733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Tuesday, June 20, 2017</a:t>
            </a:r>
          </a:p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:30 a.m.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10:30 a.m.	Hands-on Transformer Rated Solid State Polyphase 			Meter Testing presented by Georgia Power</a:t>
            </a:r>
          </a:p>
          <a:p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10:30 a.m.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10:45 a.m.	Break</a:t>
            </a:r>
          </a:p>
          <a:p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10:45 a.m.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12:00 p.m. 	Reactive, kVA and 4 Quadrant Metering presented 			by John K.</a:t>
            </a:r>
          </a:p>
          <a:p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12:00 p.m.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1:00 p.m.	Lunch	</a:t>
            </a:r>
          </a:p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:00 p.m. – 3:00 p.m.		Testing and Verification of Meter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Installations Using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			Customer Load presented by Georgia Power</a:t>
            </a:r>
          </a:p>
          <a:p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3:00 p.m. – 3:15 p.m.		Break</a:t>
            </a:r>
          </a:p>
          <a:p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3:15 pm.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5:00 p.m. 		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Metering in a Post AMI World – Challenges and 			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Changing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Practices During and After Deployment 			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presented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by Tom</a:t>
            </a:r>
          </a:p>
          <a:p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Adjourn for dinner	</a:t>
            </a:r>
          </a:p>
        </p:txBody>
      </p:sp>
    </p:spTree>
    <p:extLst>
      <p:ext uri="{BB962C8B-B14F-4D97-AF65-F5344CB8AC3E}">
        <p14:creationId xmlns:p14="http://schemas.microsoft.com/office/powerpoint/2010/main" val="201898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and Agenda</a:t>
            </a:r>
            <a:endParaRPr lang="en-US" b="1" cap="none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5918053"/>
            <a:ext cx="1219200" cy="8104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117" y="5962726"/>
            <a:ext cx="1319283" cy="765767"/>
          </a:xfrm>
          <a:prstGeom prst="rect">
            <a:avLst/>
          </a:prstGeom>
        </p:spPr>
      </p:pic>
      <p:pic>
        <p:nvPicPr>
          <p:cNvPr id="1028" name="Picture 4" descr="Image result for georgia pow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150908"/>
            <a:ext cx="2371725" cy="577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914400" y="1066800"/>
            <a:ext cx="75438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Wednesday, June 21, 2017</a:t>
            </a:r>
          </a:p>
          <a:p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8:00 a.m.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10:30 a.m.	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Meter Asset Tracking and the Power of Analytics in 			an AMI System presented by Tom</a:t>
            </a:r>
          </a:p>
          <a:p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10:30 a.m.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10:45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.m.	Break</a:t>
            </a:r>
          </a:p>
          <a:p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10:45 a.m. – 11:45 a.m. 	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Hands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on Review by Georgia Power</a:t>
            </a:r>
          </a:p>
          <a:p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11:45 a.m. – 11:50 a.m.	Break</a:t>
            </a:r>
          </a:p>
          <a:p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11:50 a.m.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12:30 p.m.	Open Q&amp;A and Closing with Tom	</a:t>
            </a:r>
          </a:p>
          <a:p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12:30 p.m. – 1:30 p.m.	Continue informal discussion over lunch and 				adjourn!</a:t>
            </a:r>
          </a:p>
        </p:txBody>
      </p:sp>
    </p:spTree>
    <p:extLst>
      <p:ext uri="{BB962C8B-B14F-4D97-AF65-F5344CB8AC3E}">
        <p14:creationId xmlns:p14="http://schemas.microsoft.com/office/powerpoint/2010/main" val="23262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230</TotalTime>
  <Words>132</Words>
  <Application>Microsoft Office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Caribbean Meter School</vt:lpstr>
      <vt:lpstr>Welcome and Introductions</vt:lpstr>
      <vt:lpstr>Welcome and Introductions</vt:lpstr>
      <vt:lpstr>Curriculum and Agenda</vt:lpstr>
      <vt:lpstr>Curriculum and Agenda</vt:lpstr>
      <vt:lpstr>Curriculum and Agenda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Caribbean Meter School</dc:title>
  <dc:creator>Andrea Koch</dc:creator>
  <cp:lastModifiedBy>Andrea Koch</cp:lastModifiedBy>
  <cp:revision>15</cp:revision>
  <dcterms:created xsi:type="dcterms:W3CDTF">2017-06-14T15:01:45Z</dcterms:created>
  <dcterms:modified xsi:type="dcterms:W3CDTF">2017-06-15T20:31:01Z</dcterms:modified>
</cp:coreProperties>
</file>