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notesMasterIdLst>
    <p:notesMasterId r:id="rId34"/>
  </p:notesMasterIdLst>
  <p:sldIdLst>
    <p:sldId id="1045" r:id="rId5"/>
    <p:sldId id="1010" r:id="rId6"/>
    <p:sldId id="1040" r:id="rId7"/>
    <p:sldId id="1035" r:id="rId8"/>
    <p:sldId id="1037" r:id="rId9"/>
    <p:sldId id="1036" r:id="rId10"/>
    <p:sldId id="1038" r:id="rId11"/>
    <p:sldId id="1041" r:id="rId12"/>
    <p:sldId id="1042" r:id="rId13"/>
    <p:sldId id="1011" r:id="rId14"/>
    <p:sldId id="1012" r:id="rId15"/>
    <p:sldId id="1013" r:id="rId16"/>
    <p:sldId id="1014" r:id="rId17"/>
    <p:sldId id="1015" r:id="rId18"/>
    <p:sldId id="1016" r:id="rId19"/>
    <p:sldId id="1043" r:id="rId20"/>
    <p:sldId id="1044" r:id="rId21"/>
    <p:sldId id="1023" r:id="rId22"/>
    <p:sldId id="1024" r:id="rId23"/>
    <p:sldId id="1025" r:id="rId24"/>
    <p:sldId id="1027" r:id="rId25"/>
    <p:sldId id="1028" r:id="rId26"/>
    <p:sldId id="1029" r:id="rId27"/>
    <p:sldId id="1030" r:id="rId28"/>
    <p:sldId id="1031" r:id="rId29"/>
    <p:sldId id="1032" r:id="rId30"/>
    <p:sldId id="1033" r:id="rId31"/>
    <p:sldId id="1007" r:id="rId32"/>
    <p:sldId id="104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7C1"/>
    <a:srgbClr val="141B4D"/>
    <a:srgbClr val="131949"/>
    <a:srgbClr val="000E47"/>
    <a:srgbClr val="111743"/>
    <a:srgbClr val="D7DBE1"/>
    <a:srgbClr val="2B4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5742F-EB2E-CA47-8209-204EDD07E550}" v="137" dt="2023-06-12T11:02:34.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44"/>
    <p:restoredTop sz="96327" autoAdjust="0"/>
  </p:normalViewPr>
  <p:slideViewPr>
    <p:cSldViewPr snapToGrid="0">
      <p:cViewPr varScale="1">
        <p:scale>
          <a:sx n="119" d="100"/>
          <a:sy n="119" d="100"/>
        </p:scale>
        <p:origin x="1360" y="1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Eaken" userId="1ae50679-cc78-4e45-abf0-4e40bd35fb67" providerId="ADAL" clId="{935C5E2C-791B-4F4E-ABCF-A83545DFD429}"/>
    <pc:docChg chg="undo custSel addSld delSld modSld sldOrd modMainMaster">
      <pc:chgData name="Andrea Eaken" userId="1ae50679-cc78-4e45-abf0-4e40bd35fb67" providerId="ADAL" clId="{935C5E2C-791B-4F4E-ABCF-A83545DFD429}" dt="2020-06-12T00:47:08.030" v="2517"/>
      <pc:docMkLst>
        <pc:docMk/>
      </pc:docMkLst>
      <pc:sldChg chg="modSp mod modNotesTx">
        <pc:chgData name="Andrea Eaken" userId="1ae50679-cc78-4e45-abf0-4e40bd35fb67" providerId="ADAL" clId="{935C5E2C-791B-4F4E-ABCF-A83545DFD429}" dt="2020-06-11T22:06:09.211" v="100" actId="1076"/>
        <pc:sldMkLst>
          <pc:docMk/>
          <pc:sldMk cId="1139543819" sldId="258"/>
        </pc:sldMkLst>
        <pc:spChg chg="mod">
          <ac:chgData name="Andrea Eaken" userId="1ae50679-cc78-4e45-abf0-4e40bd35fb67" providerId="ADAL" clId="{935C5E2C-791B-4F4E-ABCF-A83545DFD429}" dt="2020-06-11T22:06:09.211" v="100" actId="1076"/>
          <ac:spMkLst>
            <pc:docMk/>
            <pc:sldMk cId="1139543819" sldId="258"/>
            <ac:spMk id="5" creationId="{2775C5D0-085F-487D-BACE-2E53F0EABBBB}"/>
          </ac:spMkLst>
        </pc:spChg>
        <pc:spChg chg="mod ord">
          <ac:chgData name="Andrea Eaken" userId="1ae50679-cc78-4e45-abf0-4e40bd35fb67" providerId="ADAL" clId="{935C5E2C-791B-4F4E-ABCF-A83545DFD429}" dt="2020-06-11T22:05:54.155" v="98" actId="12788"/>
          <ac:spMkLst>
            <pc:docMk/>
            <pc:sldMk cId="1139543819" sldId="258"/>
            <ac:spMk id="16" creationId="{0DAA1E2E-176A-4CFB-89AE-87ABEEFC0CE6}"/>
          </ac:spMkLst>
        </pc:spChg>
      </pc:sldChg>
      <pc:sldChg chg="del">
        <pc:chgData name="Andrea Eaken" userId="1ae50679-cc78-4e45-abf0-4e40bd35fb67" providerId="ADAL" clId="{935C5E2C-791B-4F4E-ABCF-A83545DFD429}" dt="2020-06-11T22:17:25.015" v="101" actId="47"/>
        <pc:sldMkLst>
          <pc:docMk/>
          <pc:sldMk cId="1052515224" sldId="976"/>
        </pc:sldMkLst>
      </pc:sldChg>
      <pc:sldChg chg="modSp del mod ord modTransition">
        <pc:chgData name="Andrea Eaken" userId="1ae50679-cc78-4e45-abf0-4e40bd35fb67" providerId="ADAL" clId="{935C5E2C-791B-4F4E-ABCF-A83545DFD429}" dt="2020-06-12T00:45:48.803" v="2509" actId="47"/>
        <pc:sldMkLst>
          <pc:docMk/>
          <pc:sldMk cId="3132173322" sldId="995"/>
        </pc:sldMkLst>
        <pc:spChg chg="mod">
          <ac:chgData name="Andrea Eaken" userId="1ae50679-cc78-4e45-abf0-4e40bd35fb67" providerId="ADAL" clId="{935C5E2C-791B-4F4E-ABCF-A83545DFD429}" dt="2020-06-11T22:17:35.170" v="104" actId="14100"/>
          <ac:spMkLst>
            <pc:docMk/>
            <pc:sldMk cId="3132173322" sldId="995"/>
            <ac:spMk id="2" creationId="{A9AB9552-8D70-4B88-8E77-162AAEB3F7BE}"/>
          </ac:spMkLst>
        </pc:spChg>
      </pc:sldChg>
      <pc:sldChg chg="del">
        <pc:chgData name="Andrea Eaken" userId="1ae50679-cc78-4e45-abf0-4e40bd35fb67" providerId="ADAL" clId="{935C5E2C-791B-4F4E-ABCF-A83545DFD429}" dt="2020-06-11T22:17:26.582" v="102" actId="47"/>
        <pc:sldMkLst>
          <pc:docMk/>
          <pc:sldMk cId="3780636654" sldId="1001"/>
        </pc:sldMkLst>
      </pc:sldChg>
      <pc:sldChg chg="del">
        <pc:chgData name="Andrea Eaken" userId="1ae50679-cc78-4e45-abf0-4e40bd35fb67" providerId="ADAL" clId="{935C5E2C-791B-4F4E-ABCF-A83545DFD429}" dt="2020-06-11T22:17:40.972" v="105" actId="47"/>
        <pc:sldMkLst>
          <pc:docMk/>
          <pc:sldMk cId="3085347433" sldId="1003"/>
        </pc:sldMkLst>
      </pc:sldChg>
      <pc:sldChg chg="modSp mod">
        <pc:chgData name="Andrea Eaken" userId="1ae50679-cc78-4e45-abf0-4e40bd35fb67" providerId="ADAL" clId="{935C5E2C-791B-4F4E-ABCF-A83545DFD429}" dt="2020-06-11T22:21:04.928" v="222" actId="554"/>
        <pc:sldMkLst>
          <pc:docMk/>
          <pc:sldMk cId="2029848162" sldId="1007"/>
        </pc:sldMkLst>
        <pc:spChg chg="mod">
          <ac:chgData name="Andrea Eaken" userId="1ae50679-cc78-4e45-abf0-4e40bd35fb67" providerId="ADAL" clId="{935C5E2C-791B-4F4E-ABCF-A83545DFD429}" dt="2020-06-11T22:21:04.928" v="222" actId="554"/>
          <ac:spMkLst>
            <pc:docMk/>
            <pc:sldMk cId="2029848162" sldId="1007"/>
            <ac:spMk id="2" creationId="{61B29ED9-1945-45AA-B7EF-89C1C4679F64}"/>
          </ac:spMkLst>
        </pc:spChg>
        <pc:spChg chg="mod">
          <ac:chgData name="Andrea Eaken" userId="1ae50679-cc78-4e45-abf0-4e40bd35fb67" providerId="ADAL" clId="{935C5E2C-791B-4F4E-ABCF-A83545DFD429}" dt="2020-06-11T22:21:04.928" v="222" actId="554"/>
          <ac:spMkLst>
            <pc:docMk/>
            <pc:sldMk cId="2029848162" sldId="1007"/>
            <ac:spMk id="4" creationId="{1099376A-9928-410F-8AD8-CB69E9A38418}"/>
          </ac:spMkLst>
        </pc:spChg>
      </pc:sldChg>
      <pc:sldChg chg="addSp delSp modSp new mod">
        <pc:chgData name="Andrea Eaken" userId="1ae50679-cc78-4e45-abf0-4e40bd35fb67" providerId="ADAL" clId="{935C5E2C-791B-4F4E-ABCF-A83545DFD429}" dt="2020-06-11T22:40:49.353" v="544" actId="1076"/>
        <pc:sldMkLst>
          <pc:docMk/>
          <pc:sldMk cId="3691900511" sldId="1008"/>
        </pc:sldMkLst>
        <pc:spChg chg="mod">
          <ac:chgData name="Andrea Eaken" userId="1ae50679-cc78-4e45-abf0-4e40bd35fb67" providerId="ADAL" clId="{935C5E2C-791B-4F4E-ABCF-A83545DFD429}" dt="2020-06-11T22:22:09.456" v="258" actId="20577"/>
          <ac:spMkLst>
            <pc:docMk/>
            <pc:sldMk cId="3691900511" sldId="1008"/>
            <ac:spMk id="2" creationId="{DCD17A4D-C7EA-45D6-8649-C8000FCF3CED}"/>
          </ac:spMkLst>
        </pc:spChg>
        <pc:spChg chg="del">
          <ac:chgData name="Andrea Eaken" userId="1ae50679-cc78-4e45-abf0-4e40bd35fb67" providerId="ADAL" clId="{935C5E2C-791B-4F4E-ABCF-A83545DFD429}" dt="2020-06-11T22:22:18.067" v="259" actId="478"/>
          <ac:spMkLst>
            <pc:docMk/>
            <pc:sldMk cId="3691900511" sldId="1008"/>
            <ac:spMk id="3" creationId="{9945F7E4-7BEF-4374-8B5C-7DBC15BB7D8D}"/>
          </ac:spMkLst>
        </pc:spChg>
        <pc:spChg chg="add mod">
          <ac:chgData name="Andrea Eaken" userId="1ae50679-cc78-4e45-abf0-4e40bd35fb67" providerId="ADAL" clId="{935C5E2C-791B-4F4E-ABCF-A83545DFD429}" dt="2020-06-11T22:33:51.240" v="514" actId="165"/>
          <ac:spMkLst>
            <pc:docMk/>
            <pc:sldMk cId="3691900511" sldId="1008"/>
            <ac:spMk id="8" creationId="{A69D8184-85D9-4E59-AEA1-3FD94A57ECF6}"/>
          </ac:spMkLst>
        </pc:spChg>
        <pc:spChg chg="add mod">
          <ac:chgData name="Andrea Eaken" userId="1ae50679-cc78-4e45-abf0-4e40bd35fb67" providerId="ADAL" clId="{935C5E2C-791B-4F4E-ABCF-A83545DFD429}" dt="2020-06-11T22:33:51.240" v="514" actId="165"/>
          <ac:spMkLst>
            <pc:docMk/>
            <pc:sldMk cId="3691900511" sldId="1008"/>
            <ac:spMk id="9" creationId="{787CCCCA-6FF6-4257-AB23-347044E242E4}"/>
          </ac:spMkLst>
        </pc:spChg>
        <pc:spChg chg="add mod">
          <ac:chgData name="Andrea Eaken" userId="1ae50679-cc78-4e45-abf0-4e40bd35fb67" providerId="ADAL" clId="{935C5E2C-791B-4F4E-ABCF-A83545DFD429}" dt="2020-06-11T22:33:51.240" v="514" actId="165"/>
          <ac:spMkLst>
            <pc:docMk/>
            <pc:sldMk cId="3691900511" sldId="1008"/>
            <ac:spMk id="10" creationId="{29CE6436-2B7B-456A-BB06-7ED707E6AAE6}"/>
          </ac:spMkLst>
        </pc:spChg>
        <pc:spChg chg="add mod">
          <ac:chgData name="Andrea Eaken" userId="1ae50679-cc78-4e45-abf0-4e40bd35fb67" providerId="ADAL" clId="{935C5E2C-791B-4F4E-ABCF-A83545DFD429}" dt="2020-06-11T22:33:51.240" v="514" actId="165"/>
          <ac:spMkLst>
            <pc:docMk/>
            <pc:sldMk cId="3691900511" sldId="1008"/>
            <ac:spMk id="11" creationId="{FDBA1207-B5A3-48EB-A9AD-976B5DD9FA19}"/>
          </ac:spMkLst>
        </pc:spChg>
        <pc:spChg chg="add mod">
          <ac:chgData name="Andrea Eaken" userId="1ae50679-cc78-4e45-abf0-4e40bd35fb67" providerId="ADAL" clId="{935C5E2C-791B-4F4E-ABCF-A83545DFD429}" dt="2020-06-11T22:33:51.240" v="514" actId="165"/>
          <ac:spMkLst>
            <pc:docMk/>
            <pc:sldMk cId="3691900511" sldId="1008"/>
            <ac:spMk id="12" creationId="{926A032A-90FB-4FDC-A444-33F416152281}"/>
          </ac:spMkLst>
        </pc:spChg>
        <pc:spChg chg="add mod">
          <ac:chgData name="Andrea Eaken" userId="1ae50679-cc78-4e45-abf0-4e40bd35fb67" providerId="ADAL" clId="{935C5E2C-791B-4F4E-ABCF-A83545DFD429}" dt="2020-06-11T22:33:51.240" v="514" actId="165"/>
          <ac:spMkLst>
            <pc:docMk/>
            <pc:sldMk cId="3691900511" sldId="1008"/>
            <ac:spMk id="13" creationId="{EB8A4BC0-27A6-4F75-A93D-C4806128B334}"/>
          </ac:spMkLst>
        </pc:spChg>
        <pc:spChg chg="add mod">
          <ac:chgData name="Andrea Eaken" userId="1ae50679-cc78-4e45-abf0-4e40bd35fb67" providerId="ADAL" clId="{935C5E2C-791B-4F4E-ABCF-A83545DFD429}" dt="2020-06-11T22:33:51.240" v="514" actId="165"/>
          <ac:spMkLst>
            <pc:docMk/>
            <pc:sldMk cId="3691900511" sldId="1008"/>
            <ac:spMk id="14" creationId="{BBA83BEE-7859-4E30-B65E-BDB3368786B8}"/>
          </ac:spMkLst>
        </pc:spChg>
        <pc:spChg chg="add mod">
          <ac:chgData name="Andrea Eaken" userId="1ae50679-cc78-4e45-abf0-4e40bd35fb67" providerId="ADAL" clId="{935C5E2C-791B-4F4E-ABCF-A83545DFD429}" dt="2020-06-11T22:33:51.240" v="514" actId="165"/>
          <ac:spMkLst>
            <pc:docMk/>
            <pc:sldMk cId="3691900511" sldId="1008"/>
            <ac:spMk id="15" creationId="{C643BAFB-EC7D-4408-B444-42903568EC4A}"/>
          </ac:spMkLst>
        </pc:spChg>
        <pc:spChg chg="add mod ord topLvl">
          <ac:chgData name="Andrea Eaken" userId="1ae50679-cc78-4e45-abf0-4e40bd35fb67" providerId="ADAL" clId="{935C5E2C-791B-4F4E-ABCF-A83545DFD429}" dt="2020-06-11T22:34:11.746" v="519" actId="164"/>
          <ac:spMkLst>
            <pc:docMk/>
            <pc:sldMk cId="3691900511" sldId="1008"/>
            <ac:spMk id="37" creationId="{4CBED4B2-F2F5-4E0A-A744-1E8618B30A38}"/>
          </ac:spMkLst>
        </pc:spChg>
        <pc:spChg chg="add mod ord topLvl">
          <ac:chgData name="Andrea Eaken" userId="1ae50679-cc78-4e45-abf0-4e40bd35fb67" providerId="ADAL" clId="{935C5E2C-791B-4F4E-ABCF-A83545DFD429}" dt="2020-06-11T22:34:11.746" v="519" actId="164"/>
          <ac:spMkLst>
            <pc:docMk/>
            <pc:sldMk cId="3691900511" sldId="1008"/>
            <ac:spMk id="38" creationId="{4D53A924-C8E8-4015-9337-F90A8181D384}"/>
          </ac:spMkLst>
        </pc:spChg>
        <pc:spChg chg="add mod">
          <ac:chgData name="Andrea Eaken" userId="1ae50679-cc78-4e45-abf0-4e40bd35fb67" providerId="ADAL" clId="{935C5E2C-791B-4F4E-ABCF-A83545DFD429}" dt="2020-06-11T22:32:24.762" v="481" actId="164"/>
          <ac:spMkLst>
            <pc:docMk/>
            <pc:sldMk cId="3691900511" sldId="1008"/>
            <ac:spMk id="40" creationId="{99BD6E14-C28E-4BB4-A0A0-B7B55ECA4598}"/>
          </ac:spMkLst>
        </pc:spChg>
        <pc:spChg chg="add mod">
          <ac:chgData name="Andrea Eaken" userId="1ae50679-cc78-4e45-abf0-4e40bd35fb67" providerId="ADAL" clId="{935C5E2C-791B-4F4E-ABCF-A83545DFD429}" dt="2020-06-11T22:32:24.762" v="481" actId="164"/>
          <ac:spMkLst>
            <pc:docMk/>
            <pc:sldMk cId="3691900511" sldId="1008"/>
            <ac:spMk id="41" creationId="{45558F67-7EDB-4CD3-A92C-7324DAA0BE40}"/>
          </ac:spMkLst>
        </pc:spChg>
        <pc:spChg chg="add mod">
          <ac:chgData name="Andrea Eaken" userId="1ae50679-cc78-4e45-abf0-4e40bd35fb67" providerId="ADAL" clId="{935C5E2C-791B-4F4E-ABCF-A83545DFD429}" dt="2020-06-11T22:32:24.762" v="481" actId="164"/>
          <ac:spMkLst>
            <pc:docMk/>
            <pc:sldMk cId="3691900511" sldId="1008"/>
            <ac:spMk id="42" creationId="{938FD882-8852-4244-B4C6-9D707983C9F6}"/>
          </ac:spMkLst>
        </pc:spChg>
        <pc:spChg chg="mod">
          <ac:chgData name="Andrea Eaken" userId="1ae50679-cc78-4e45-abf0-4e40bd35fb67" providerId="ADAL" clId="{935C5E2C-791B-4F4E-ABCF-A83545DFD429}" dt="2020-06-11T22:32:29.659" v="482" actId="571"/>
          <ac:spMkLst>
            <pc:docMk/>
            <pc:sldMk cId="3691900511" sldId="1008"/>
            <ac:spMk id="45" creationId="{BEE6917E-E7A0-4AAE-BD88-38E721DB4DD5}"/>
          </ac:spMkLst>
        </pc:spChg>
        <pc:spChg chg="mod">
          <ac:chgData name="Andrea Eaken" userId="1ae50679-cc78-4e45-abf0-4e40bd35fb67" providerId="ADAL" clId="{935C5E2C-791B-4F4E-ABCF-A83545DFD429}" dt="2020-06-11T22:32:29.659" v="482" actId="571"/>
          <ac:spMkLst>
            <pc:docMk/>
            <pc:sldMk cId="3691900511" sldId="1008"/>
            <ac:spMk id="46" creationId="{D4E85C98-6CC3-4641-9B1A-8BF2752034D8}"/>
          </ac:spMkLst>
        </pc:spChg>
        <pc:spChg chg="mod">
          <ac:chgData name="Andrea Eaken" userId="1ae50679-cc78-4e45-abf0-4e40bd35fb67" providerId="ADAL" clId="{935C5E2C-791B-4F4E-ABCF-A83545DFD429}" dt="2020-06-11T22:32:29.659" v="482" actId="571"/>
          <ac:spMkLst>
            <pc:docMk/>
            <pc:sldMk cId="3691900511" sldId="1008"/>
            <ac:spMk id="47" creationId="{65D94855-976E-4F7C-9BC1-7E1C6720436C}"/>
          </ac:spMkLst>
        </pc:spChg>
        <pc:spChg chg="add mod">
          <ac:chgData name="Andrea Eaken" userId="1ae50679-cc78-4e45-abf0-4e40bd35fb67" providerId="ADAL" clId="{935C5E2C-791B-4F4E-ABCF-A83545DFD429}" dt="2020-06-11T22:34:11.746" v="519" actId="164"/>
          <ac:spMkLst>
            <pc:docMk/>
            <pc:sldMk cId="3691900511" sldId="1008"/>
            <ac:spMk id="48" creationId="{17552B5E-D893-4F36-AC55-035C559769FC}"/>
          </ac:spMkLst>
        </pc:spChg>
        <pc:spChg chg="add mod">
          <ac:chgData name="Andrea Eaken" userId="1ae50679-cc78-4e45-abf0-4e40bd35fb67" providerId="ADAL" clId="{935C5E2C-791B-4F4E-ABCF-A83545DFD429}" dt="2020-06-11T22:34:11.746" v="519" actId="164"/>
          <ac:spMkLst>
            <pc:docMk/>
            <pc:sldMk cId="3691900511" sldId="1008"/>
            <ac:spMk id="49" creationId="{171F54E4-D14A-46C6-B88B-C512EFB4553B}"/>
          </ac:spMkLst>
        </pc:spChg>
        <pc:spChg chg="add mod ord">
          <ac:chgData name="Andrea Eaken" userId="1ae50679-cc78-4e45-abf0-4e40bd35fb67" providerId="ADAL" clId="{935C5E2C-791B-4F4E-ABCF-A83545DFD429}" dt="2020-06-11T22:34:11.746" v="519" actId="164"/>
          <ac:spMkLst>
            <pc:docMk/>
            <pc:sldMk cId="3691900511" sldId="1008"/>
            <ac:spMk id="50" creationId="{EE1D084F-5321-4542-BB52-BA9C220E056D}"/>
          </ac:spMkLst>
        </pc:spChg>
        <pc:grpChg chg="add mod topLvl">
          <ac:chgData name="Andrea Eaken" userId="1ae50679-cc78-4e45-abf0-4e40bd35fb67" providerId="ADAL" clId="{935C5E2C-791B-4F4E-ABCF-A83545DFD429}" dt="2020-06-11T22:33:51.240" v="514" actId="165"/>
          <ac:grpSpMkLst>
            <pc:docMk/>
            <pc:sldMk cId="3691900511" sldId="1008"/>
            <ac:grpSpMk id="16" creationId="{014A80D8-C8C8-4457-B660-99D613707EF0}"/>
          </ac:grpSpMkLst>
        </pc:grpChg>
        <pc:grpChg chg="add mod">
          <ac:chgData name="Andrea Eaken" userId="1ae50679-cc78-4e45-abf0-4e40bd35fb67" providerId="ADAL" clId="{935C5E2C-791B-4F4E-ABCF-A83545DFD429}" dt="2020-06-11T22:33:51.240" v="514" actId="165"/>
          <ac:grpSpMkLst>
            <pc:docMk/>
            <pc:sldMk cId="3691900511" sldId="1008"/>
            <ac:grpSpMk id="17" creationId="{D773EABF-CBCE-4003-9192-AF1A7022C1F0}"/>
          </ac:grpSpMkLst>
        </pc:grpChg>
        <pc:grpChg chg="add mod">
          <ac:chgData name="Andrea Eaken" userId="1ae50679-cc78-4e45-abf0-4e40bd35fb67" providerId="ADAL" clId="{935C5E2C-791B-4F4E-ABCF-A83545DFD429}" dt="2020-06-11T22:33:51.240" v="514" actId="165"/>
          <ac:grpSpMkLst>
            <pc:docMk/>
            <pc:sldMk cId="3691900511" sldId="1008"/>
            <ac:grpSpMk id="18" creationId="{A3497283-B4D0-497F-B484-B38D1FC3EDF7}"/>
          </ac:grpSpMkLst>
        </pc:grpChg>
        <pc:grpChg chg="add mod topLvl">
          <ac:chgData name="Andrea Eaken" userId="1ae50679-cc78-4e45-abf0-4e40bd35fb67" providerId="ADAL" clId="{935C5E2C-791B-4F4E-ABCF-A83545DFD429}" dt="2020-06-11T22:33:51.240" v="514" actId="165"/>
          <ac:grpSpMkLst>
            <pc:docMk/>
            <pc:sldMk cId="3691900511" sldId="1008"/>
            <ac:grpSpMk id="19" creationId="{F6BD3B0A-76B2-43F6-B63A-08B7B02D57EF}"/>
          </ac:grpSpMkLst>
        </pc:grpChg>
        <pc:grpChg chg="add del mod">
          <ac:chgData name="Andrea Eaken" userId="1ae50679-cc78-4e45-abf0-4e40bd35fb67" providerId="ADAL" clId="{935C5E2C-791B-4F4E-ABCF-A83545DFD429}" dt="2020-06-11T22:26:03.675" v="369" actId="165"/>
          <ac:grpSpMkLst>
            <pc:docMk/>
            <pc:sldMk cId="3691900511" sldId="1008"/>
            <ac:grpSpMk id="20" creationId="{E7406BBA-523B-4BF6-B527-E0BEE58B04E8}"/>
          </ac:grpSpMkLst>
        </pc:grpChg>
        <pc:grpChg chg="add del mod">
          <ac:chgData name="Andrea Eaken" userId="1ae50679-cc78-4e45-abf0-4e40bd35fb67" providerId="ADAL" clId="{935C5E2C-791B-4F4E-ABCF-A83545DFD429}" dt="2020-06-11T22:27:29.697" v="399" actId="165"/>
          <ac:grpSpMkLst>
            <pc:docMk/>
            <pc:sldMk cId="3691900511" sldId="1008"/>
            <ac:grpSpMk id="24" creationId="{AF36B195-42A5-400E-ABA1-DD066C332CEE}"/>
          </ac:grpSpMkLst>
        </pc:grpChg>
        <pc:grpChg chg="add del mod">
          <ac:chgData name="Andrea Eaken" userId="1ae50679-cc78-4e45-abf0-4e40bd35fb67" providerId="ADAL" clId="{935C5E2C-791B-4F4E-ABCF-A83545DFD429}" dt="2020-06-11T22:27:29.697" v="399" actId="165"/>
          <ac:grpSpMkLst>
            <pc:docMk/>
            <pc:sldMk cId="3691900511" sldId="1008"/>
            <ac:grpSpMk id="25" creationId="{2D82FDCA-A580-401A-BF74-3AE31B496C7A}"/>
          </ac:grpSpMkLst>
        </pc:grpChg>
        <pc:grpChg chg="add mod ord topLvl">
          <ac:chgData name="Andrea Eaken" userId="1ae50679-cc78-4e45-abf0-4e40bd35fb67" providerId="ADAL" clId="{935C5E2C-791B-4F4E-ABCF-A83545DFD429}" dt="2020-06-11T22:34:11.746" v="519" actId="164"/>
          <ac:grpSpMkLst>
            <pc:docMk/>
            <pc:sldMk cId="3691900511" sldId="1008"/>
            <ac:grpSpMk id="35" creationId="{7E3FC071-8325-4EFC-A4C6-682930A8A4CA}"/>
          </ac:grpSpMkLst>
        </pc:grpChg>
        <pc:grpChg chg="add mod ord topLvl">
          <ac:chgData name="Andrea Eaken" userId="1ae50679-cc78-4e45-abf0-4e40bd35fb67" providerId="ADAL" clId="{935C5E2C-791B-4F4E-ABCF-A83545DFD429}" dt="2020-06-11T22:34:11.746" v="519" actId="164"/>
          <ac:grpSpMkLst>
            <pc:docMk/>
            <pc:sldMk cId="3691900511" sldId="1008"/>
            <ac:grpSpMk id="36" creationId="{80EB14F6-AC06-4325-8127-3AF64815057F}"/>
          </ac:grpSpMkLst>
        </pc:grpChg>
        <pc:grpChg chg="add del mod ord">
          <ac:chgData name="Andrea Eaken" userId="1ae50679-cc78-4e45-abf0-4e40bd35fb67" providerId="ADAL" clId="{935C5E2C-791B-4F4E-ABCF-A83545DFD429}" dt="2020-06-11T22:33:51.240" v="514" actId="165"/>
          <ac:grpSpMkLst>
            <pc:docMk/>
            <pc:sldMk cId="3691900511" sldId="1008"/>
            <ac:grpSpMk id="39" creationId="{B969FFB1-BE1C-42A7-BC9A-C1269A6C0927}"/>
          </ac:grpSpMkLst>
        </pc:grpChg>
        <pc:grpChg chg="add mod">
          <ac:chgData name="Andrea Eaken" userId="1ae50679-cc78-4e45-abf0-4e40bd35fb67" providerId="ADAL" clId="{935C5E2C-791B-4F4E-ABCF-A83545DFD429}" dt="2020-06-11T22:34:11.746" v="519" actId="164"/>
          <ac:grpSpMkLst>
            <pc:docMk/>
            <pc:sldMk cId="3691900511" sldId="1008"/>
            <ac:grpSpMk id="43" creationId="{7475F106-464E-408F-9D1B-2943C98F23B5}"/>
          </ac:grpSpMkLst>
        </pc:grpChg>
        <pc:grpChg chg="add mod">
          <ac:chgData name="Andrea Eaken" userId="1ae50679-cc78-4e45-abf0-4e40bd35fb67" providerId="ADAL" clId="{935C5E2C-791B-4F4E-ABCF-A83545DFD429}" dt="2020-06-11T22:34:11.746" v="519" actId="164"/>
          <ac:grpSpMkLst>
            <pc:docMk/>
            <pc:sldMk cId="3691900511" sldId="1008"/>
            <ac:grpSpMk id="44" creationId="{843BF543-92EA-495C-92D9-2C44333EC816}"/>
          </ac:grpSpMkLst>
        </pc:grpChg>
        <pc:grpChg chg="add mod">
          <ac:chgData name="Andrea Eaken" userId="1ae50679-cc78-4e45-abf0-4e40bd35fb67" providerId="ADAL" clId="{935C5E2C-791B-4F4E-ABCF-A83545DFD429}" dt="2020-06-11T22:40:49.353" v="544" actId="1076"/>
          <ac:grpSpMkLst>
            <pc:docMk/>
            <pc:sldMk cId="3691900511" sldId="1008"/>
            <ac:grpSpMk id="51" creationId="{36BE5DEA-1EDF-4D8D-8400-CFA61CE83D39}"/>
          </ac:grpSpMkLst>
        </pc:grpChg>
        <pc:graphicFrameChg chg="add del mod">
          <ac:chgData name="Andrea Eaken" userId="1ae50679-cc78-4e45-abf0-4e40bd35fb67" providerId="ADAL" clId="{935C5E2C-791B-4F4E-ABCF-A83545DFD429}" dt="2020-06-11T22:23:02.372" v="276"/>
          <ac:graphicFrameMkLst>
            <pc:docMk/>
            <pc:sldMk cId="3691900511" sldId="1008"/>
            <ac:graphicFrameMk id="5" creationId="{E0EDC0BE-EB6D-4C1C-8362-F03A2AA46E19}"/>
          </ac:graphicFrameMkLst>
        </pc:graphicFrameChg>
        <pc:graphicFrameChg chg="add del mod">
          <ac:chgData name="Andrea Eaken" userId="1ae50679-cc78-4e45-abf0-4e40bd35fb67" providerId="ADAL" clId="{935C5E2C-791B-4F4E-ABCF-A83545DFD429}" dt="2020-06-11T22:25:33.071" v="361" actId="478"/>
          <ac:graphicFrameMkLst>
            <pc:docMk/>
            <pc:sldMk cId="3691900511" sldId="1008"/>
            <ac:graphicFrameMk id="6" creationId="{A200730F-6DB0-4513-A889-F1AA715A5FFF}"/>
          </ac:graphicFrameMkLst>
        </pc:graphicFrameChg>
        <pc:cxnChg chg="add del mod">
          <ac:chgData name="Andrea Eaken" userId="1ae50679-cc78-4e45-abf0-4e40bd35fb67" providerId="ADAL" clId="{935C5E2C-791B-4F4E-ABCF-A83545DFD429}" dt="2020-06-11T22:25:35.449" v="362" actId="478"/>
          <ac:cxnSpMkLst>
            <pc:docMk/>
            <pc:sldMk cId="3691900511" sldId="1008"/>
            <ac:cxnSpMk id="7" creationId="{5ED429D4-3509-4357-933A-E24527E98B2C}"/>
          </ac:cxnSpMkLst>
        </pc:cxnChg>
        <pc:cxnChg chg="add mod topLvl">
          <ac:chgData name="Andrea Eaken" userId="1ae50679-cc78-4e45-abf0-4e40bd35fb67" providerId="ADAL" clId="{935C5E2C-791B-4F4E-ABCF-A83545DFD429}" dt="2020-06-11T22:33:51.240" v="514" actId="165"/>
          <ac:cxnSpMkLst>
            <pc:docMk/>
            <pc:sldMk cId="3691900511" sldId="1008"/>
            <ac:cxnSpMk id="22" creationId="{0F1DF88E-9E23-42A7-8E8B-481B7E855EF2}"/>
          </ac:cxnSpMkLst>
        </pc:cxnChg>
        <pc:cxnChg chg="add mod topLvl">
          <ac:chgData name="Andrea Eaken" userId="1ae50679-cc78-4e45-abf0-4e40bd35fb67" providerId="ADAL" clId="{935C5E2C-791B-4F4E-ABCF-A83545DFD429}" dt="2020-06-11T22:33:51.240" v="514" actId="165"/>
          <ac:cxnSpMkLst>
            <pc:docMk/>
            <pc:sldMk cId="3691900511" sldId="1008"/>
            <ac:cxnSpMk id="23" creationId="{39F64450-C7C6-46C7-AAC4-FC88B8EBA132}"/>
          </ac:cxnSpMkLst>
        </pc:cxnChg>
        <pc:cxnChg chg="del mod topLvl">
          <ac:chgData name="Andrea Eaken" userId="1ae50679-cc78-4e45-abf0-4e40bd35fb67" providerId="ADAL" clId="{935C5E2C-791B-4F4E-ABCF-A83545DFD429}" dt="2020-06-11T22:28:07.737" v="406" actId="478"/>
          <ac:cxnSpMkLst>
            <pc:docMk/>
            <pc:sldMk cId="3691900511" sldId="1008"/>
            <ac:cxnSpMk id="26" creationId="{BB64B539-DD1B-4213-A818-7D27EA91341F}"/>
          </ac:cxnSpMkLst>
        </pc:cxnChg>
        <pc:cxnChg chg="mod topLvl">
          <ac:chgData name="Andrea Eaken" userId="1ae50679-cc78-4e45-abf0-4e40bd35fb67" providerId="ADAL" clId="{935C5E2C-791B-4F4E-ABCF-A83545DFD429}" dt="2020-06-11T22:33:51.240" v="514" actId="165"/>
          <ac:cxnSpMkLst>
            <pc:docMk/>
            <pc:sldMk cId="3691900511" sldId="1008"/>
            <ac:cxnSpMk id="27" creationId="{DD9842C4-0600-4581-A8C0-7A8099732920}"/>
          </ac:cxnSpMkLst>
        </pc:cxnChg>
        <pc:cxnChg chg="add mod">
          <ac:chgData name="Andrea Eaken" userId="1ae50679-cc78-4e45-abf0-4e40bd35fb67" providerId="ADAL" clId="{935C5E2C-791B-4F4E-ABCF-A83545DFD429}" dt="2020-06-11T22:33:51.240" v="514" actId="165"/>
          <ac:cxnSpMkLst>
            <pc:docMk/>
            <pc:sldMk cId="3691900511" sldId="1008"/>
            <ac:cxnSpMk id="33" creationId="{A618ACBE-F692-4002-B766-447C623A51F1}"/>
          </ac:cxnSpMkLst>
        </pc:cxnChg>
      </pc:sldChg>
      <pc:sldChg chg="addSp delSp modSp add mod">
        <pc:chgData name="Andrea Eaken" userId="1ae50679-cc78-4e45-abf0-4e40bd35fb67" providerId="ADAL" clId="{935C5E2C-791B-4F4E-ABCF-A83545DFD429}" dt="2020-06-11T22:53:20.874" v="885" actId="12788"/>
        <pc:sldMkLst>
          <pc:docMk/>
          <pc:sldMk cId="247864576" sldId="1009"/>
        </pc:sldMkLst>
        <pc:spChg chg="mod topLvl">
          <ac:chgData name="Andrea Eaken" userId="1ae50679-cc78-4e45-abf0-4e40bd35fb67" providerId="ADAL" clId="{935C5E2C-791B-4F4E-ABCF-A83545DFD429}" dt="2020-06-11T22:53:20.874" v="885" actId="12788"/>
          <ac:spMkLst>
            <pc:docMk/>
            <pc:sldMk cId="247864576" sldId="1009"/>
            <ac:spMk id="8" creationId="{A69D8184-85D9-4E59-AEA1-3FD94A57ECF6}"/>
          </ac:spMkLst>
        </pc:spChg>
        <pc:spChg chg="mod">
          <ac:chgData name="Andrea Eaken" userId="1ae50679-cc78-4e45-abf0-4e40bd35fb67" providerId="ADAL" clId="{935C5E2C-791B-4F4E-ABCF-A83545DFD429}" dt="2020-06-11T22:53:20.874" v="885" actId="12788"/>
          <ac:spMkLst>
            <pc:docMk/>
            <pc:sldMk cId="247864576" sldId="1009"/>
            <ac:spMk id="9" creationId="{787CCCCA-6FF6-4257-AB23-347044E242E4}"/>
          </ac:spMkLst>
        </pc:spChg>
        <pc:spChg chg="mod">
          <ac:chgData name="Andrea Eaken" userId="1ae50679-cc78-4e45-abf0-4e40bd35fb67" providerId="ADAL" clId="{935C5E2C-791B-4F4E-ABCF-A83545DFD429}" dt="2020-06-11T22:53:20.874" v="885" actId="12788"/>
          <ac:spMkLst>
            <pc:docMk/>
            <pc:sldMk cId="247864576" sldId="1009"/>
            <ac:spMk id="10" creationId="{29CE6436-2B7B-456A-BB06-7ED707E6AAE6}"/>
          </ac:spMkLst>
        </pc:spChg>
        <pc:spChg chg="mod">
          <ac:chgData name="Andrea Eaken" userId="1ae50679-cc78-4e45-abf0-4e40bd35fb67" providerId="ADAL" clId="{935C5E2C-791B-4F4E-ABCF-A83545DFD429}" dt="2020-06-11T22:53:20.874" v="885" actId="12788"/>
          <ac:spMkLst>
            <pc:docMk/>
            <pc:sldMk cId="247864576" sldId="1009"/>
            <ac:spMk id="11" creationId="{FDBA1207-B5A3-48EB-A9AD-976B5DD9FA19}"/>
          </ac:spMkLst>
        </pc:spChg>
        <pc:spChg chg="mod topLvl">
          <ac:chgData name="Andrea Eaken" userId="1ae50679-cc78-4e45-abf0-4e40bd35fb67" providerId="ADAL" clId="{935C5E2C-791B-4F4E-ABCF-A83545DFD429}" dt="2020-06-11T22:53:20.874" v="885" actId="12788"/>
          <ac:spMkLst>
            <pc:docMk/>
            <pc:sldMk cId="247864576" sldId="1009"/>
            <ac:spMk id="12" creationId="{926A032A-90FB-4FDC-A444-33F416152281}"/>
          </ac:spMkLst>
        </pc:spChg>
        <pc:spChg chg="mod">
          <ac:chgData name="Andrea Eaken" userId="1ae50679-cc78-4e45-abf0-4e40bd35fb67" providerId="ADAL" clId="{935C5E2C-791B-4F4E-ABCF-A83545DFD429}" dt="2020-06-11T22:53:20.874" v="885" actId="12788"/>
          <ac:spMkLst>
            <pc:docMk/>
            <pc:sldMk cId="247864576" sldId="1009"/>
            <ac:spMk id="13" creationId="{EB8A4BC0-27A6-4F75-A93D-C4806128B334}"/>
          </ac:spMkLst>
        </pc:spChg>
        <pc:spChg chg="mod">
          <ac:chgData name="Andrea Eaken" userId="1ae50679-cc78-4e45-abf0-4e40bd35fb67" providerId="ADAL" clId="{935C5E2C-791B-4F4E-ABCF-A83545DFD429}" dt="2020-06-11T22:53:20.874" v="885" actId="12788"/>
          <ac:spMkLst>
            <pc:docMk/>
            <pc:sldMk cId="247864576" sldId="1009"/>
            <ac:spMk id="14" creationId="{BBA83BEE-7859-4E30-B65E-BDB3368786B8}"/>
          </ac:spMkLst>
        </pc:spChg>
        <pc:spChg chg="mod">
          <ac:chgData name="Andrea Eaken" userId="1ae50679-cc78-4e45-abf0-4e40bd35fb67" providerId="ADAL" clId="{935C5E2C-791B-4F4E-ABCF-A83545DFD429}" dt="2020-06-11T22:53:20.874" v="885" actId="12788"/>
          <ac:spMkLst>
            <pc:docMk/>
            <pc:sldMk cId="247864576" sldId="1009"/>
            <ac:spMk id="15" creationId="{C643BAFB-EC7D-4408-B444-42903568EC4A}"/>
          </ac:spMkLst>
        </pc:spChg>
        <pc:spChg chg="del mod">
          <ac:chgData name="Andrea Eaken" userId="1ae50679-cc78-4e45-abf0-4e40bd35fb67" providerId="ADAL" clId="{935C5E2C-791B-4F4E-ABCF-A83545DFD429}" dt="2020-06-11T22:43:05.366" v="636" actId="478"/>
          <ac:spMkLst>
            <pc:docMk/>
            <pc:sldMk cId="247864576" sldId="1009"/>
            <ac:spMk id="37" creationId="{4CBED4B2-F2F5-4E0A-A744-1E8618B30A38}"/>
          </ac:spMkLst>
        </pc:spChg>
        <pc:spChg chg="del mod">
          <ac:chgData name="Andrea Eaken" userId="1ae50679-cc78-4e45-abf0-4e40bd35fb67" providerId="ADAL" clId="{935C5E2C-791B-4F4E-ABCF-A83545DFD429}" dt="2020-06-11T22:43:05.366" v="636" actId="478"/>
          <ac:spMkLst>
            <pc:docMk/>
            <pc:sldMk cId="247864576" sldId="1009"/>
            <ac:spMk id="38" creationId="{4D53A924-C8E8-4015-9337-F90A8181D384}"/>
          </ac:spMkLst>
        </pc:spChg>
        <pc:spChg chg="add del mod">
          <ac:chgData name="Andrea Eaken" userId="1ae50679-cc78-4e45-abf0-4e40bd35fb67" providerId="ADAL" clId="{935C5E2C-791B-4F4E-ABCF-A83545DFD429}" dt="2020-06-11T22:50:59.670" v="846" actId="478"/>
          <ac:spMkLst>
            <pc:docMk/>
            <pc:sldMk cId="247864576" sldId="1009"/>
            <ac:spMk id="39" creationId="{CD468F29-E16A-4986-8FA1-62D792114754}"/>
          </ac:spMkLst>
        </pc:spChg>
        <pc:spChg chg="mod">
          <ac:chgData name="Andrea Eaken" userId="1ae50679-cc78-4e45-abf0-4e40bd35fb67" providerId="ADAL" clId="{935C5E2C-791B-4F4E-ABCF-A83545DFD429}" dt="2020-06-11T22:53:20.874" v="885" actId="12788"/>
          <ac:spMkLst>
            <pc:docMk/>
            <pc:sldMk cId="247864576" sldId="1009"/>
            <ac:spMk id="40" creationId="{99BD6E14-C28E-4BB4-A0A0-B7B55ECA4598}"/>
          </ac:spMkLst>
        </pc:spChg>
        <pc:spChg chg="mod">
          <ac:chgData name="Andrea Eaken" userId="1ae50679-cc78-4e45-abf0-4e40bd35fb67" providerId="ADAL" clId="{935C5E2C-791B-4F4E-ABCF-A83545DFD429}" dt="2020-06-11T22:53:20.874" v="885" actId="12788"/>
          <ac:spMkLst>
            <pc:docMk/>
            <pc:sldMk cId="247864576" sldId="1009"/>
            <ac:spMk id="41" creationId="{45558F67-7EDB-4CD3-A92C-7324DAA0BE40}"/>
          </ac:spMkLst>
        </pc:spChg>
        <pc:spChg chg="mod">
          <ac:chgData name="Andrea Eaken" userId="1ae50679-cc78-4e45-abf0-4e40bd35fb67" providerId="ADAL" clId="{935C5E2C-791B-4F4E-ABCF-A83545DFD429}" dt="2020-06-11T22:53:20.874" v="885" actId="12788"/>
          <ac:spMkLst>
            <pc:docMk/>
            <pc:sldMk cId="247864576" sldId="1009"/>
            <ac:spMk id="42" creationId="{938FD882-8852-4244-B4C6-9D707983C9F6}"/>
          </ac:spMkLst>
        </pc:spChg>
        <pc:spChg chg="mod topLvl">
          <ac:chgData name="Andrea Eaken" userId="1ae50679-cc78-4e45-abf0-4e40bd35fb67" providerId="ADAL" clId="{935C5E2C-791B-4F4E-ABCF-A83545DFD429}" dt="2020-06-11T22:53:20.874" v="885" actId="12788"/>
          <ac:spMkLst>
            <pc:docMk/>
            <pc:sldMk cId="247864576" sldId="1009"/>
            <ac:spMk id="45" creationId="{BEE6917E-E7A0-4AAE-BD88-38E721DB4DD5}"/>
          </ac:spMkLst>
        </pc:spChg>
        <pc:spChg chg="mod topLvl">
          <ac:chgData name="Andrea Eaken" userId="1ae50679-cc78-4e45-abf0-4e40bd35fb67" providerId="ADAL" clId="{935C5E2C-791B-4F4E-ABCF-A83545DFD429}" dt="2020-06-11T22:53:20.874" v="885" actId="12788"/>
          <ac:spMkLst>
            <pc:docMk/>
            <pc:sldMk cId="247864576" sldId="1009"/>
            <ac:spMk id="46" creationId="{D4E85C98-6CC3-4641-9B1A-8BF2752034D8}"/>
          </ac:spMkLst>
        </pc:spChg>
        <pc:spChg chg="mod topLvl">
          <ac:chgData name="Andrea Eaken" userId="1ae50679-cc78-4e45-abf0-4e40bd35fb67" providerId="ADAL" clId="{935C5E2C-791B-4F4E-ABCF-A83545DFD429}" dt="2020-06-11T22:53:20.874" v="885" actId="12788"/>
          <ac:spMkLst>
            <pc:docMk/>
            <pc:sldMk cId="247864576" sldId="1009"/>
            <ac:spMk id="47" creationId="{65D94855-976E-4F7C-9BC1-7E1C6720436C}"/>
          </ac:spMkLst>
        </pc:spChg>
        <pc:spChg chg="del">
          <ac:chgData name="Andrea Eaken" userId="1ae50679-cc78-4e45-abf0-4e40bd35fb67" providerId="ADAL" clId="{935C5E2C-791B-4F4E-ABCF-A83545DFD429}" dt="2020-06-11T22:41:55.234" v="598" actId="478"/>
          <ac:spMkLst>
            <pc:docMk/>
            <pc:sldMk cId="247864576" sldId="1009"/>
            <ac:spMk id="48" creationId="{17552B5E-D893-4F36-AC55-035C559769FC}"/>
          </ac:spMkLst>
        </pc:spChg>
        <pc:spChg chg="del">
          <ac:chgData name="Andrea Eaken" userId="1ae50679-cc78-4e45-abf0-4e40bd35fb67" providerId="ADAL" clId="{935C5E2C-791B-4F4E-ABCF-A83545DFD429}" dt="2020-06-11T22:41:53.753" v="597" actId="478"/>
          <ac:spMkLst>
            <pc:docMk/>
            <pc:sldMk cId="247864576" sldId="1009"/>
            <ac:spMk id="49" creationId="{171F54E4-D14A-46C6-B88B-C512EFB4553B}"/>
          </ac:spMkLst>
        </pc:spChg>
        <pc:spChg chg="del">
          <ac:chgData name="Andrea Eaken" userId="1ae50679-cc78-4e45-abf0-4e40bd35fb67" providerId="ADAL" clId="{935C5E2C-791B-4F4E-ABCF-A83545DFD429}" dt="2020-06-11T22:41:51.883" v="596" actId="478"/>
          <ac:spMkLst>
            <pc:docMk/>
            <pc:sldMk cId="247864576" sldId="1009"/>
            <ac:spMk id="50" creationId="{EE1D084F-5321-4542-BB52-BA9C220E056D}"/>
          </ac:spMkLst>
        </pc:spChg>
        <pc:spChg chg="add mod topLvl">
          <ac:chgData name="Andrea Eaken" userId="1ae50679-cc78-4e45-abf0-4e40bd35fb67" providerId="ADAL" clId="{935C5E2C-791B-4F4E-ABCF-A83545DFD429}" dt="2020-06-11T22:53:20.874" v="885" actId="12788"/>
          <ac:spMkLst>
            <pc:docMk/>
            <pc:sldMk cId="247864576" sldId="1009"/>
            <ac:spMk id="52" creationId="{55851CB6-3B3C-4E4E-91C7-05AA38B8A80C}"/>
          </ac:spMkLst>
        </pc:spChg>
        <pc:spChg chg="add mod ord">
          <ac:chgData name="Andrea Eaken" userId="1ae50679-cc78-4e45-abf0-4e40bd35fb67" providerId="ADAL" clId="{935C5E2C-791B-4F4E-ABCF-A83545DFD429}" dt="2020-06-11T22:53:20.874" v="885" actId="12788"/>
          <ac:spMkLst>
            <pc:docMk/>
            <pc:sldMk cId="247864576" sldId="1009"/>
            <ac:spMk id="53" creationId="{816615AA-390F-4D21-A0CC-50AD1704C0A6}"/>
          </ac:spMkLst>
        </pc:spChg>
        <pc:spChg chg="add mod ord">
          <ac:chgData name="Andrea Eaken" userId="1ae50679-cc78-4e45-abf0-4e40bd35fb67" providerId="ADAL" clId="{935C5E2C-791B-4F4E-ABCF-A83545DFD429}" dt="2020-06-11T22:53:20.874" v="885" actId="12788"/>
          <ac:spMkLst>
            <pc:docMk/>
            <pc:sldMk cId="247864576" sldId="1009"/>
            <ac:spMk id="54" creationId="{ED9C625D-444C-417D-9AA8-11FF1AEFB9EF}"/>
          </ac:spMkLst>
        </pc:spChg>
        <pc:grpChg chg="add mod">
          <ac:chgData name="Andrea Eaken" userId="1ae50679-cc78-4e45-abf0-4e40bd35fb67" providerId="ADAL" clId="{935C5E2C-791B-4F4E-ABCF-A83545DFD429}" dt="2020-06-11T22:52:30.404" v="873" actId="164"/>
          <ac:grpSpMkLst>
            <pc:docMk/>
            <pc:sldMk cId="247864576" sldId="1009"/>
            <ac:grpSpMk id="5" creationId="{F5284DB2-0696-43CA-A5F9-AA4C44859A1B}"/>
          </ac:grpSpMkLst>
        </pc:grpChg>
        <pc:grpChg chg="add mod">
          <ac:chgData name="Andrea Eaken" userId="1ae50679-cc78-4e45-abf0-4e40bd35fb67" providerId="ADAL" clId="{935C5E2C-791B-4F4E-ABCF-A83545DFD429}" dt="2020-06-11T22:53:20.874" v="885" actId="12788"/>
          <ac:grpSpMkLst>
            <pc:docMk/>
            <pc:sldMk cId="247864576" sldId="1009"/>
            <ac:grpSpMk id="7" creationId="{19B4A174-E3E2-43AA-BD06-6C747C5613E7}"/>
          </ac:grpSpMkLst>
        </pc:grpChg>
        <pc:grpChg chg="del mod topLvl">
          <ac:chgData name="Andrea Eaken" userId="1ae50679-cc78-4e45-abf0-4e40bd35fb67" providerId="ADAL" clId="{935C5E2C-791B-4F4E-ABCF-A83545DFD429}" dt="2020-06-11T22:52:11.599" v="869" actId="165"/>
          <ac:grpSpMkLst>
            <pc:docMk/>
            <pc:sldMk cId="247864576" sldId="1009"/>
            <ac:grpSpMk id="16" creationId="{014A80D8-C8C8-4457-B660-99D613707EF0}"/>
          </ac:grpSpMkLst>
        </pc:grpChg>
        <pc:grpChg chg="mod topLvl">
          <ac:chgData name="Andrea Eaken" userId="1ae50679-cc78-4e45-abf0-4e40bd35fb67" providerId="ADAL" clId="{935C5E2C-791B-4F4E-ABCF-A83545DFD429}" dt="2020-06-11T22:53:20.874" v="885" actId="12788"/>
          <ac:grpSpMkLst>
            <pc:docMk/>
            <pc:sldMk cId="247864576" sldId="1009"/>
            <ac:grpSpMk id="17" creationId="{D773EABF-CBCE-4003-9192-AF1A7022C1F0}"/>
          </ac:grpSpMkLst>
        </pc:grpChg>
        <pc:grpChg chg="mod topLvl">
          <ac:chgData name="Andrea Eaken" userId="1ae50679-cc78-4e45-abf0-4e40bd35fb67" providerId="ADAL" clId="{935C5E2C-791B-4F4E-ABCF-A83545DFD429}" dt="2020-06-11T22:53:20.874" v="885" actId="12788"/>
          <ac:grpSpMkLst>
            <pc:docMk/>
            <pc:sldMk cId="247864576" sldId="1009"/>
            <ac:grpSpMk id="18" creationId="{A3497283-B4D0-497F-B484-B38D1FC3EDF7}"/>
          </ac:grpSpMkLst>
        </pc:grpChg>
        <pc:grpChg chg="del mod topLvl">
          <ac:chgData name="Andrea Eaken" userId="1ae50679-cc78-4e45-abf0-4e40bd35fb67" providerId="ADAL" clId="{935C5E2C-791B-4F4E-ABCF-A83545DFD429}" dt="2020-06-11T22:52:00.066" v="868" actId="165"/>
          <ac:grpSpMkLst>
            <pc:docMk/>
            <pc:sldMk cId="247864576" sldId="1009"/>
            <ac:grpSpMk id="19" creationId="{F6BD3B0A-76B2-43F6-B63A-08B7B02D57EF}"/>
          </ac:grpSpMkLst>
        </pc:grpChg>
        <pc:grpChg chg="mod topLvl">
          <ac:chgData name="Andrea Eaken" userId="1ae50679-cc78-4e45-abf0-4e40bd35fb67" providerId="ADAL" clId="{935C5E2C-791B-4F4E-ABCF-A83545DFD429}" dt="2020-06-11T22:53:20.874" v="885" actId="12788"/>
          <ac:grpSpMkLst>
            <pc:docMk/>
            <pc:sldMk cId="247864576" sldId="1009"/>
            <ac:grpSpMk id="35" creationId="{7E3FC071-8325-4EFC-A4C6-682930A8A4CA}"/>
          </ac:grpSpMkLst>
        </pc:grpChg>
        <pc:grpChg chg="del mod topLvl">
          <ac:chgData name="Andrea Eaken" userId="1ae50679-cc78-4e45-abf0-4e40bd35fb67" providerId="ADAL" clId="{935C5E2C-791B-4F4E-ABCF-A83545DFD429}" dt="2020-06-11T22:51:55.226" v="867" actId="165"/>
          <ac:grpSpMkLst>
            <pc:docMk/>
            <pc:sldMk cId="247864576" sldId="1009"/>
            <ac:grpSpMk id="36" creationId="{80EB14F6-AC06-4325-8127-3AF64815057F}"/>
          </ac:grpSpMkLst>
        </pc:grpChg>
        <pc:grpChg chg="mod topLvl">
          <ac:chgData name="Andrea Eaken" userId="1ae50679-cc78-4e45-abf0-4e40bd35fb67" providerId="ADAL" clId="{935C5E2C-791B-4F4E-ABCF-A83545DFD429}" dt="2020-06-11T22:53:20.874" v="885" actId="12788"/>
          <ac:grpSpMkLst>
            <pc:docMk/>
            <pc:sldMk cId="247864576" sldId="1009"/>
            <ac:grpSpMk id="43" creationId="{7475F106-464E-408F-9D1B-2943C98F23B5}"/>
          </ac:grpSpMkLst>
        </pc:grpChg>
        <pc:grpChg chg="del mod topLvl">
          <ac:chgData name="Andrea Eaken" userId="1ae50679-cc78-4e45-abf0-4e40bd35fb67" providerId="ADAL" clId="{935C5E2C-791B-4F4E-ABCF-A83545DFD429}" dt="2020-06-11T22:51:55.226" v="867" actId="165"/>
          <ac:grpSpMkLst>
            <pc:docMk/>
            <pc:sldMk cId="247864576" sldId="1009"/>
            <ac:grpSpMk id="44" creationId="{843BF543-92EA-495C-92D9-2C44333EC816}"/>
          </ac:grpSpMkLst>
        </pc:grpChg>
        <pc:grpChg chg="del mod">
          <ac:chgData name="Andrea Eaken" userId="1ae50679-cc78-4e45-abf0-4e40bd35fb67" providerId="ADAL" clId="{935C5E2C-791B-4F4E-ABCF-A83545DFD429}" dt="2020-06-11T22:51:50.707" v="866" actId="165"/>
          <ac:grpSpMkLst>
            <pc:docMk/>
            <pc:sldMk cId="247864576" sldId="1009"/>
            <ac:grpSpMk id="51" creationId="{36BE5DEA-1EDF-4D8D-8400-CFA61CE83D39}"/>
          </ac:grpSpMkLst>
        </pc:grpChg>
        <pc:cxnChg chg="mod">
          <ac:chgData name="Andrea Eaken" userId="1ae50679-cc78-4e45-abf0-4e40bd35fb67" providerId="ADAL" clId="{935C5E2C-791B-4F4E-ABCF-A83545DFD429}" dt="2020-06-11T22:53:20.874" v="885" actId="12788"/>
          <ac:cxnSpMkLst>
            <pc:docMk/>
            <pc:sldMk cId="247864576" sldId="1009"/>
            <ac:cxnSpMk id="22" creationId="{0F1DF88E-9E23-42A7-8E8B-481B7E855EF2}"/>
          </ac:cxnSpMkLst>
        </pc:cxnChg>
        <pc:cxnChg chg="mod">
          <ac:chgData name="Andrea Eaken" userId="1ae50679-cc78-4e45-abf0-4e40bd35fb67" providerId="ADAL" clId="{935C5E2C-791B-4F4E-ABCF-A83545DFD429}" dt="2020-06-11T22:53:20.874" v="885" actId="12788"/>
          <ac:cxnSpMkLst>
            <pc:docMk/>
            <pc:sldMk cId="247864576" sldId="1009"/>
            <ac:cxnSpMk id="23" creationId="{39F64450-C7C6-46C7-AAC4-FC88B8EBA132}"/>
          </ac:cxnSpMkLst>
        </pc:cxnChg>
        <pc:cxnChg chg="mod">
          <ac:chgData name="Andrea Eaken" userId="1ae50679-cc78-4e45-abf0-4e40bd35fb67" providerId="ADAL" clId="{935C5E2C-791B-4F4E-ABCF-A83545DFD429}" dt="2020-06-11T22:53:20.874" v="885" actId="12788"/>
          <ac:cxnSpMkLst>
            <pc:docMk/>
            <pc:sldMk cId="247864576" sldId="1009"/>
            <ac:cxnSpMk id="27" creationId="{DD9842C4-0600-4581-A8C0-7A8099732920}"/>
          </ac:cxnSpMkLst>
        </pc:cxnChg>
        <pc:cxnChg chg="del">
          <ac:chgData name="Andrea Eaken" userId="1ae50679-cc78-4e45-abf0-4e40bd35fb67" providerId="ADAL" clId="{935C5E2C-791B-4F4E-ABCF-A83545DFD429}" dt="2020-06-11T22:41:48.799" v="595" actId="478"/>
          <ac:cxnSpMkLst>
            <pc:docMk/>
            <pc:sldMk cId="247864576" sldId="1009"/>
            <ac:cxnSpMk id="33" creationId="{A618ACBE-F692-4002-B766-447C623A51F1}"/>
          </ac:cxnSpMkLst>
        </pc:cxnChg>
      </pc:sldChg>
      <pc:sldChg chg="add del">
        <pc:chgData name="Andrea Eaken" userId="1ae50679-cc78-4e45-abf0-4e40bd35fb67" providerId="ADAL" clId="{935C5E2C-791B-4F4E-ABCF-A83545DFD429}" dt="2020-06-11T22:40:51.264" v="545" actId="47"/>
        <pc:sldMkLst>
          <pc:docMk/>
          <pc:sldMk cId="1932571383" sldId="1009"/>
        </pc:sldMkLst>
      </pc:sldChg>
      <pc:sldChg chg="addSp delSp modSp new mod modClrScheme chgLayout">
        <pc:chgData name="Andrea Eaken" userId="1ae50679-cc78-4e45-abf0-4e40bd35fb67" providerId="ADAL" clId="{935C5E2C-791B-4F4E-ABCF-A83545DFD429}" dt="2020-06-12T00:39:33.428" v="2485" actId="478"/>
        <pc:sldMkLst>
          <pc:docMk/>
          <pc:sldMk cId="3126326190" sldId="1010"/>
        </pc:sldMkLst>
        <pc:spChg chg="mod ord">
          <ac:chgData name="Andrea Eaken" userId="1ae50679-cc78-4e45-abf0-4e40bd35fb67" providerId="ADAL" clId="{935C5E2C-791B-4F4E-ABCF-A83545DFD429}" dt="2020-06-11T23:03:15.893" v="931"/>
          <ac:spMkLst>
            <pc:docMk/>
            <pc:sldMk cId="3126326190" sldId="1010"/>
            <ac:spMk id="2" creationId="{797B9BD8-2F38-4864-8927-5F84B521FEFD}"/>
          </ac:spMkLst>
        </pc:spChg>
        <pc:spChg chg="mod ord">
          <ac:chgData name="Andrea Eaken" userId="1ae50679-cc78-4e45-abf0-4e40bd35fb67" providerId="ADAL" clId="{935C5E2C-791B-4F4E-ABCF-A83545DFD429}" dt="2020-06-11T23:03:15.893" v="931"/>
          <ac:spMkLst>
            <pc:docMk/>
            <pc:sldMk cId="3126326190" sldId="1010"/>
            <ac:spMk id="3" creationId="{DD8C81CD-64BD-4C13-B2A0-1C3346993302}"/>
          </ac:spMkLst>
        </pc:spChg>
        <pc:spChg chg="del mod ord">
          <ac:chgData name="Andrea Eaken" userId="1ae50679-cc78-4e45-abf0-4e40bd35fb67" providerId="ADAL" clId="{935C5E2C-791B-4F4E-ABCF-A83545DFD429}" dt="2020-06-12T00:39:33.428" v="2485" actId="478"/>
          <ac:spMkLst>
            <pc:docMk/>
            <pc:sldMk cId="3126326190" sldId="1010"/>
            <ac:spMk id="4" creationId="{8E3198CD-EA67-4BC4-8D2D-6ADFE3D6AC14}"/>
          </ac:spMkLst>
        </pc:spChg>
        <pc:spChg chg="add del mod">
          <ac:chgData name="Andrea Eaken" userId="1ae50679-cc78-4e45-abf0-4e40bd35fb67" providerId="ADAL" clId="{935C5E2C-791B-4F4E-ABCF-A83545DFD429}" dt="2020-06-11T23:03:15.893" v="931"/>
          <ac:spMkLst>
            <pc:docMk/>
            <pc:sldMk cId="3126326190" sldId="1010"/>
            <ac:spMk id="5" creationId="{B460D97F-ECBF-42AE-B7AF-038D4331D68A}"/>
          </ac:spMkLst>
        </pc:spChg>
        <pc:spChg chg="add del mod">
          <ac:chgData name="Andrea Eaken" userId="1ae50679-cc78-4e45-abf0-4e40bd35fb67" providerId="ADAL" clId="{935C5E2C-791B-4F4E-ABCF-A83545DFD429}" dt="2020-06-11T23:03:15.893" v="931"/>
          <ac:spMkLst>
            <pc:docMk/>
            <pc:sldMk cId="3126326190" sldId="1010"/>
            <ac:spMk id="6" creationId="{1FB71D70-C196-4F42-A40D-C85E873905F6}"/>
          </ac:spMkLst>
        </pc:spChg>
      </pc:sldChg>
      <pc:sldChg chg="addSp delSp modSp add mod modClrScheme chgLayout">
        <pc:chgData name="Andrea Eaken" userId="1ae50679-cc78-4e45-abf0-4e40bd35fb67" providerId="ADAL" clId="{935C5E2C-791B-4F4E-ABCF-A83545DFD429}" dt="2020-06-12T00:39:30.820" v="2484" actId="478"/>
        <pc:sldMkLst>
          <pc:docMk/>
          <pc:sldMk cId="3290651141" sldId="1011"/>
        </pc:sldMkLst>
        <pc:spChg chg="mod ord">
          <ac:chgData name="Andrea Eaken" userId="1ae50679-cc78-4e45-abf0-4e40bd35fb67" providerId="ADAL" clId="{935C5E2C-791B-4F4E-ABCF-A83545DFD429}" dt="2020-06-11T23:13:18.375" v="1000" actId="700"/>
          <ac:spMkLst>
            <pc:docMk/>
            <pc:sldMk cId="3290651141" sldId="1011"/>
            <ac:spMk id="2" creationId="{797B9BD8-2F38-4864-8927-5F84B521FEFD}"/>
          </ac:spMkLst>
        </pc:spChg>
        <pc:spChg chg="mod ord">
          <ac:chgData name="Andrea Eaken" userId="1ae50679-cc78-4e45-abf0-4e40bd35fb67" providerId="ADAL" clId="{935C5E2C-791B-4F4E-ABCF-A83545DFD429}" dt="2020-06-11T23:14:31.279" v="1028" actId="948"/>
          <ac:spMkLst>
            <pc:docMk/>
            <pc:sldMk cId="3290651141" sldId="1011"/>
            <ac:spMk id="3" creationId="{DD8C81CD-64BD-4C13-B2A0-1C3346993302}"/>
          </ac:spMkLst>
        </pc:spChg>
        <pc:spChg chg="del mod ord">
          <ac:chgData name="Andrea Eaken" userId="1ae50679-cc78-4e45-abf0-4e40bd35fb67" providerId="ADAL" clId="{935C5E2C-791B-4F4E-ABCF-A83545DFD429}" dt="2020-06-12T00:39:30.820" v="2484" actId="478"/>
          <ac:spMkLst>
            <pc:docMk/>
            <pc:sldMk cId="3290651141" sldId="1011"/>
            <ac:spMk id="4" creationId="{8E3198CD-EA67-4BC4-8D2D-6ADFE3D6AC14}"/>
          </ac:spMkLst>
        </pc:spChg>
        <pc:spChg chg="add del mod modCrop">
          <ac:chgData name="Andrea Eaken" userId="1ae50679-cc78-4e45-abf0-4e40bd35fb67" providerId="ADAL" clId="{935C5E2C-791B-4F4E-ABCF-A83545DFD429}" dt="2020-06-11T23:13:13.102" v="998" actId="478"/>
          <ac:spMkLst>
            <pc:docMk/>
            <pc:sldMk cId="3290651141" sldId="1011"/>
            <ac:spMk id="5" creationId="{BDB31803-93BC-4551-A286-EDA6DBF64908}"/>
          </ac:spMkLst>
        </pc:spChg>
        <pc:picChg chg="add del mod">
          <ac:chgData name="Andrea Eaken" userId="1ae50679-cc78-4e45-abf0-4e40bd35fb67" providerId="ADAL" clId="{935C5E2C-791B-4F4E-ABCF-A83545DFD429}" dt="2020-06-11T23:13:15.403" v="999" actId="478"/>
          <ac:picMkLst>
            <pc:docMk/>
            <pc:sldMk cId="3290651141" sldId="1011"/>
            <ac:picMk id="6" creationId="{FED27673-988C-4826-870C-F6AE23ADBA8B}"/>
          </ac:picMkLst>
        </pc:picChg>
      </pc:sldChg>
      <pc:sldChg chg="addSp delSp modSp add mod modClrScheme chgLayout">
        <pc:chgData name="Andrea Eaken" userId="1ae50679-cc78-4e45-abf0-4e40bd35fb67" providerId="ADAL" clId="{935C5E2C-791B-4F4E-ABCF-A83545DFD429}" dt="2020-06-12T00:39:28.184" v="2483" actId="478"/>
        <pc:sldMkLst>
          <pc:docMk/>
          <pc:sldMk cId="2246825317" sldId="1012"/>
        </pc:sldMkLst>
        <pc:spChg chg="mod ord">
          <ac:chgData name="Andrea Eaken" userId="1ae50679-cc78-4e45-abf0-4e40bd35fb67" providerId="ADAL" clId="{935C5E2C-791B-4F4E-ABCF-A83545DFD429}" dt="2020-06-11T23:14:55.551" v="1030" actId="1076"/>
          <ac:spMkLst>
            <pc:docMk/>
            <pc:sldMk cId="2246825317" sldId="1012"/>
            <ac:spMk id="2" creationId="{797B9BD8-2F38-4864-8927-5F84B521FEFD}"/>
          </ac:spMkLst>
        </pc:spChg>
        <pc:spChg chg="mod ord">
          <ac:chgData name="Andrea Eaken" userId="1ae50679-cc78-4e45-abf0-4e40bd35fb67" providerId="ADAL" clId="{935C5E2C-791B-4F4E-ABCF-A83545DFD429}" dt="2020-06-11T23:16:36.983" v="1105" actId="14"/>
          <ac:spMkLst>
            <pc:docMk/>
            <pc:sldMk cId="2246825317" sldId="1012"/>
            <ac:spMk id="3" creationId="{DD8C81CD-64BD-4C13-B2A0-1C3346993302}"/>
          </ac:spMkLst>
        </pc:spChg>
        <pc:spChg chg="del mod ord">
          <ac:chgData name="Andrea Eaken" userId="1ae50679-cc78-4e45-abf0-4e40bd35fb67" providerId="ADAL" clId="{935C5E2C-791B-4F4E-ABCF-A83545DFD429}" dt="2020-06-12T00:39:28.184" v="2483" actId="478"/>
          <ac:spMkLst>
            <pc:docMk/>
            <pc:sldMk cId="2246825317" sldId="1012"/>
            <ac:spMk id="4" creationId="{8E3198CD-EA67-4BC4-8D2D-6ADFE3D6AC14}"/>
          </ac:spMkLst>
        </pc:spChg>
        <pc:spChg chg="del">
          <ac:chgData name="Andrea Eaken" userId="1ae50679-cc78-4e45-abf0-4e40bd35fb67" providerId="ADAL" clId="{935C5E2C-791B-4F4E-ABCF-A83545DFD429}" dt="2020-06-11T23:13:06.676" v="996" actId="478"/>
          <ac:spMkLst>
            <pc:docMk/>
            <pc:sldMk cId="2246825317" sldId="1012"/>
            <ac:spMk id="5" creationId="{BDB31803-93BC-4551-A286-EDA6DBF64908}"/>
          </ac:spMkLst>
        </pc:spChg>
        <pc:spChg chg="add mod">
          <ac:chgData name="Andrea Eaken" userId="1ae50679-cc78-4e45-abf0-4e40bd35fb67" providerId="ADAL" clId="{935C5E2C-791B-4F4E-ABCF-A83545DFD429}" dt="2020-06-11T23:15:30.787" v="1056" actId="1076"/>
          <ac:spMkLst>
            <pc:docMk/>
            <pc:sldMk cId="2246825317" sldId="1012"/>
            <ac:spMk id="7" creationId="{8F960A21-0279-4730-A9D9-8B2D11BCF0EB}"/>
          </ac:spMkLst>
        </pc:spChg>
        <pc:picChg chg="del">
          <ac:chgData name="Andrea Eaken" userId="1ae50679-cc78-4e45-abf0-4e40bd35fb67" providerId="ADAL" clId="{935C5E2C-791B-4F4E-ABCF-A83545DFD429}" dt="2020-06-11T23:13:21.560" v="1001" actId="478"/>
          <ac:picMkLst>
            <pc:docMk/>
            <pc:sldMk cId="2246825317" sldId="1012"/>
            <ac:picMk id="6" creationId="{FED27673-988C-4826-870C-F6AE23ADBA8B}"/>
          </ac:picMkLst>
        </pc:picChg>
      </pc:sldChg>
      <pc:sldChg chg="delSp modSp add mod">
        <pc:chgData name="Andrea Eaken" userId="1ae50679-cc78-4e45-abf0-4e40bd35fb67" providerId="ADAL" clId="{935C5E2C-791B-4F4E-ABCF-A83545DFD429}" dt="2020-06-12T00:39:25.433" v="2482" actId="478"/>
        <pc:sldMkLst>
          <pc:docMk/>
          <pc:sldMk cId="3320659038" sldId="1013"/>
        </pc:sldMkLst>
        <pc:spChg chg="mod">
          <ac:chgData name="Andrea Eaken" userId="1ae50679-cc78-4e45-abf0-4e40bd35fb67" providerId="ADAL" clId="{935C5E2C-791B-4F4E-ABCF-A83545DFD429}" dt="2020-06-11T23:16:00.462" v="1090" actId="20577"/>
          <ac:spMkLst>
            <pc:docMk/>
            <pc:sldMk cId="3320659038" sldId="1013"/>
            <ac:spMk id="2" creationId="{797B9BD8-2F38-4864-8927-5F84B521FEFD}"/>
          </ac:spMkLst>
        </pc:spChg>
        <pc:spChg chg="mod">
          <ac:chgData name="Andrea Eaken" userId="1ae50679-cc78-4e45-abf0-4e40bd35fb67" providerId="ADAL" clId="{935C5E2C-791B-4F4E-ABCF-A83545DFD429}" dt="2020-06-11T23:16:30.239" v="1104" actId="15"/>
          <ac:spMkLst>
            <pc:docMk/>
            <pc:sldMk cId="3320659038" sldId="1013"/>
            <ac:spMk id="3" creationId="{DD8C81CD-64BD-4C13-B2A0-1C3346993302}"/>
          </ac:spMkLst>
        </pc:spChg>
        <pc:spChg chg="del">
          <ac:chgData name="Andrea Eaken" userId="1ae50679-cc78-4e45-abf0-4e40bd35fb67" providerId="ADAL" clId="{935C5E2C-791B-4F4E-ABCF-A83545DFD429}" dt="2020-06-12T00:39:25.433" v="2482" actId="478"/>
          <ac:spMkLst>
            <pc:docMk/>
            <pc:sldMk cId="3320659038" sldId="1013"/>
            <ac:spMk id="4" creationId="{8E3198CD-EA67-4BC4-8D2D-6ADFE3D6AC14}"/>
          </ac:spMkLst>
        </pc:spChg>
        <pc:spChg chg="ord">
          <ac:chgData name="Andrea Eaken" userId="1ae50679-cc78-4e45-abf0-4e40bd35fb67" providerId="ADAL" clId="{935C5E2C-791B-4F4E-ABCF-A83545DFD429}" dt="2020-06-11T23:15:51.303" v="1058" actId="167"/>
          <ac:spMkLst>
            <pc:docMk/>
            <pc:sldMk cId="3320659038" sldId="1013"/>
            <ac:spMk id="7" creationId="{8F960A21-0279-4730-A9D9-8B2D11BCF0EB}"/>
          </ac:spMkLst>
        </pc:spChg>
      </pc:sldChg>
      <pc:sldChg chg="delSp modSp add mod">
        <pc:chgData name="Andrea Eaken" userId="1ae50679-cc78-4e45-abf0-4e40bd35fb67" providerId="ADAL" clId="{935C5E2C-791B-4F4E-ABCF-A83545DFD429}" dt="2020-06-12T00:39:22.225" v="2481" actId="478"/>
        <pc:sldMkLst>
          <pc:docMk/>
          <pc:sldMk cId="3362389352" sldId="1014"/>
        </pc:sldMkLst>
        <pc:spChg chg="mod">
          <ac:chgData name="Andrea Eaken" userId="1ae50679-cc78-4e45-abf0-4e40bd35fb67" providerId="ADAL" clId="{935C5E2C-791B-4F4E-ABCF-A83545DFD429}" dt="2020-06-11T23:17:06.156" v="1112" actId="20577"/>
          <ac:spMkLst>
            <pc:docMk/>
            <pc:sldMk cId="3362389352" sldId="1014"/>
            <ac:spMk id="2" creationId="{797B9BD8-2F38-4864-8927-5F84B521FEFD}"/>
          </ac:spMkLst>
        </pc:spChg>
        <pc:spChg chg="mod">
          <ac:chgData name="Andrea Eaken" userId="1ae50679-cc78-4e45-abf0-4e40bd35fb67" providerId="ADAL" clId="{935C5E2C-791B-4F4E-ABCF-A83545DFD429}" dt="2020-06-11T23:17:35.069" v="1122" actId="20577"/>
          <ac:spMkLst>
            <pc:docMk/>
            <pc:sldMk cId="3362389352" sldId="1014"/>
            <ac:spMk id="3" creationId="{DD8C81CD-64BD-4C13-B2A0-1C3346993302}"/>
          </ac:spMkLst>
        </pc:spChg>
        <pc:spChg chg="del">
          <ac:chgData name="Andrea Eaken" userId="1ae50679-cc78-4e45-abf0-4e40bd35fb67" providerId="ADAL" clId="{935C5E2C-791B-4F4E-ABCF-A83545DFD429}" dt="2020-06-12T00:39:22.225" v="2481" actId="478"/>
          <ac:spMkLst>
            <pc:docMk/>
            <pc:sldMk cId="3362389352" sldId="1014"/>
            <ac:spMk id="4" creationId="{8E3198CD-EA67-4BC4-8D2D-6ADFE3D6AC14}"/>
          </ac:spMkLst>
        </pc:spChg>
      </pc:sldChg>
      <pc:sldChg chg="delSp modSp add mod">
        <pc:chgData name="Andrea Eaken" userId="1ae50679-cc78-4e45-abf0-4e40bd35fb67" providerId="ADAL" clId="{935C5E2C-791B-4F4E-ABCF-A83545DFD429}" dt="2020-06-12T00:39:19.216" v="2480" actId="478"/>
        <pc:sldMkLst>
          <pc:docMk/>
          <pc:sldMk cId="3246828625" sldId="1015"/>
        </pc:sldMkLst>
        <pc:spChg chg="mod">
          <ac:chgData name="Andrea Eaken" userId="1ae50679-cc78-4e45-abf0-4e40bd35fb67" providerId="ADAL" clId="{935C5E2C-791B-4F4E-ABCF-A83545DFD429}" dt="2020-06-11T23:17:55.342" v="1134" actId="20577"/>
          <ac:spMkLst>
            <pc:docMk/>
            <pc:sldMk cId="3246828625" sldId="1015"/>
            <ac:spMk id="2" creationId="{797B9BD8-2F38-4864-8927-5F84B521FEFD}"/>
          </ac:spMkLst>
        </pc:spChg>
        <pc:spChg chg="mod">
          <ac:chgData name="Andrea Eaken" userId="1ae50679-cc78-4e45-abf0-4e40bd35fb67" providerId="ADAL" clId="{935C5E2C-791B-4F4E-ABCF-A83545DFD429}" dt="2020-06-11T23:18:27.992" v="1146" actId="14100"/>
          <ac:spMkLst>
            <pc:docMk/>
            <pc:sldMk cId="3246828625" sldId="1015"/>
            <ac:spMk id="3" creationId="{DD8C81CD-64BD-4C13-B2A0-1C3346993302}"/>
          </ac:spMkLst>
        </pc:spChg>
        <pc:spChg chg="del">
          <ac:chgData name="Andrea Eaken" userId="1ae50679-cc78-4e45-abf0-4e40bd35fb67" providerId="ADAL" clId="{935C5E2C-791B-4F4E-ABCF-A83545DFD429}" dt="2020-06-12T00:39:19.216" v="2480" actId="478"/>
          <ac:spMkLst>
            <pc:docMk/>
            <pc:sldMk cId="3246828625" sldId="1015"/>
            <ac:spMk id="4" creationId="{8E3198CD-EA67-4BC4-8D2D-6ADFE3D6AC14}"/>
          </ac:spMkLst>
        </pc:spChg>
      </pc:sldChg>
      <pc:sldChg chg="delSp modSp add mod">
        <pc:chgData name="Andrea Eaken" userId="1ae50679-cc78-4e45-abf0-4e40bd35fb67" providerId="ADAL" clId="{935C5E2C-791B-4F4E-ABCF-A83545DFD429}" dt="2020-06-12T00:39:15.427" v="2479" actId="478"/>
        <pc:sldMkLst>
          <pc:docMk/>
          <pc:sldMk cId="1068916761" sldId="1016"/>
        </pc:sldMkLst>
        <pc:spChg chg="mod">
          <ac:chgData name="Andrea Eaken" userId="1ae50679-cc78-4e45-abf0-4e40bd35fb67" providerId="ADAL" clId="{935C5E2C-791B-4F4E-ABCF-A83545DFD429}" dt="2020-06-11T23:18:41.139" v="1158" actId="20577"/>
          <ac:spMkLst>
            <pc:docMk/>
            <pc:sldMk cId="1068916761" sldId="1016"/>
            <ac:spMk id="2" creationId="{797B9BD8-2F38-4864-8927-5F84B521FEFD}"/>
          </ac:spMkLst>
        </pc:spChg>
        <pc:spChg chg="mod">
          <ac:chgData name="Andrea Eaken" userId="1ae50679-cc78-4e45-abf0-4e40bd35fb67" providerId="ADAL" clId="{935C5E2C-791B-4F4E-ABCF-A83545DFD429}" dt="2020-06-11T23:19:09.461" v="1171" actId="14100"/>
          <ac:spMkLst>
            <pc:docMk/>
            <pc:sldMk cId="1068916761" sldId="1016"/>
            <ac:spMk id="3" creationId="{DD8C81CD-64BD-4C13-B2A0-1C3346993302}"/>
          </ac:spMkLst>
        </pc:spChg>
        <pc:spChg chg="del">
          <ac:chgData name="Andrea Eaken" userId="1ae50679-cc78-4e45-abf0-4e40bd35fb67" providerId="ADAL" clId="{935C5E2C-791B-4F4E-ABCF-A83545DFD429}" dt="2020-06-12T00:39:15.427" v="2479" actId="478"/>
          <ac:spMkLst>
            <pc:docMk/>
            <pc:sldMk cId="1068916761" sldId="1016"/>
            <ac:spMk id="4" creationId="{8E3198CD-EA67-4BC4-8D2D-6ADFE3D6AC14}"/>
          </ac:spMkLst>
        </pc:spChg>
      </pc:sldChg>
      <pc:sldChg chg="addSp delSp modSp add mod modClrScheme chgLayout">
        <pc:chgData name="Andrea Eaken" userId="1ae50679-cc78-4e45-abf0-4e40bd35fb67" providerId="ADAL" clId="{935C5E2C-791B-4F4E-ABCF-A83545DFD429}" dt="2020-06-12T00:39:12.606" v="2478" actId="478"/>
        <pc:sldMkLst>
          <pc:docMk/>
          <pc:sldMk cId="606193280" sldId="1017"/>
        </pc:sldMkLst>
        <pc:spChg chg="del mod">
          <ac:chgData name="Andrea Eaken" userId="1ae50679-cc78-4e45-abf0-4e40bd35fb67" providerId="ADAL" clId="{935C5E2C-791B-4F4E-ABCF-A83545DFD429}" dt="2020-06-11T23:23:03.975" v="1234" actId="21"/>
          <ac:spMkLst>
            <pc:docMk/>
            <pc:sldMk cId="606193280" sldId="1017"/>
            <ac:spMk id="2" creationId="{797B9BD8-2F38-4864-8927-5F84B521FEFD}"/>
          </ac:spMkLst>
        </pc:spChg>
        <pc:spChg chg="del mod">
          <ac:chgData name="Andrea Eaken" userId="1ae50679-cc78-4e45-abf0-4e40bd35fb67" providerId="ADAL" clId="{935C5E2C-791B-4F4E-ABCF-A83545DFD429}" dt="2020-06-11T23:23:03.975" v="1234" actId="21"/>
          <ac:spMkLst>
            <pc:docMk/>
            <pc:sldMk cId="606193280" sldId="1017"/>
            <ac:spMk id="3" creationId="{DD8C81CD-64BD-4C13-B2A0-1C3346993302}"/>
          </ac:spMkLst>
        </pc:spChg>
        <pc:spChg chg="del mod ord">
          <ac:chgData name="Andrea Eaken" userId="1ae50679-cc78-4e45-abf0-4e40bd35fb67" providerId="ADAL" clId="{935C5E2C-791B-4F4E-ABCF-A83545DFD429}" dt="2020-06-12T00:39:12.606" v="2478" actId="478"/>
          <ac:spMkLst>
            <pc:docMk/>
            <pc:sldMk cId="606193280" sldId="1017"/>
            <ac:spMk id="4" creationId="{8E3198CD-EA67-4BC4-8D2D-6ADFE3D6AC14}"/>
          </ac:spMkLst>
        </pc:spChg>
        <pc:spChg chg="add del mod ord">
          <ac:chgData name="Andrea Eaken" userId="1ae50679-cc78-4e45-abf0-4e40bd35fb67" providerId="ADAL" clId="{935C5E2C-791B-4F4E-ABCF-A83545DFD429}" dt="2020-06-11T23:23:06.530" v="1235" actId="700"/>
          <ac:spMkLst>
            <pc:docMk/>
            <pc:sldMk cId="606193280" sldId="1017"/>
            <ac:spMk id="6" creationId="{F48DA426-4B29-4C34-9E72-CBF295840305}"/>
          </ac:spMkLst>
        </pc:spChg>
        <pc:spChg chg="del mod">
          <ac:chgData name="Andrea Eaken" userId="1ae50679-cc78-4e45-abf0-4e40bd35fb67" providerId="ADAL" clId="{935C5E2C-791B-4F4E-ABCF-A83545DFD429}" dt="2020-06-11T23:23:03.975" v="1234" actId="21"/>
          <ac:spMkLst>
            <pc:docMk/>
            <pc:sldMk cId="606193280" sldId="1017"/>
            <ac:spMk id="7" creationId="{8F960A21-0279-4730-A9D9-8B2D11BCF0EB}"/>
          </ac:spMkLst>
        </pc:spChg>
        <pc:spChg chg="add del mod ord">
          <ac:chgData name="Andrea Eaken" userId="1ae50679-cc78-4e45-abf0-4e40bd35fb67" providerId="ADAL" clId="{935C5E2C-791B-4F4E-ABCF-A83545DFD429}" dt="2020-06-11T23:23:06.530" v="1235" actId="700"/>
          <ac:spMkLst>
            <pc:docMk/>
            <pc:sldMk cId="606193280" sldId="1017"/>
            <ac:spMk id="9" creationId="{C4E6FBE7-F63B-4E78-BB4D-61A9F34CA37C}"/>
          </ac:spMkLst>
        </pc:spChg>
        <pc:spChg chg="add del mod ord">
          <ac:chgData name="Andrea Eaken" userId="1ae50679-cc78-4e45-abf0-4e40bd35fb67" providerId="ADAL" clId="{935C5E2C-791B-4F4E-ABCF-A83545DFD429}" dt="2020-06-11T23:23:09.196" v="1236" actId="478"/>
          <ac:spMkLst>
            <pc:docMk/>
            <pc:sldMk cId="606193280" sldId="1017"/>
            <ac:spMk id="10" creationId="{284DBDA3-1C15-4AD6-990B-9FEC565B6343}"/>
          </ac:spMkLst>
        </pc:spChg>
        <pc:spChg chg="add del mod ord">
          <ac:chgData name="Andrea Eaken" userId="1ae50679-cc78-4e45-abf0-4e40bd35fb67" providerId="ADAL" clId="{935C5E2C-791B-4F4E-ABCF-A83545DFD429}" dt="2020-06-11T23:23:09.196" v="1236" actId="478"/>
          <ac:spMkLst>
            <pc:docMk/>
            <pc:sldMk cId="606193280" sldId="1017"/>
            <ac:spMk id="11" creationId="{68F1911A-CDDE-495C-A5BE-4D617C47582C}"/>
          </ac:spMkLst>
        </pc:spChg>
        <pc:spChg chg="add mod">
          <ac:chgData name="Andrea Eaken" userId="1ae50679-cc78-4e45-abf0-4e40bd35fb67" providerId="ADAL" clId="{935C5E2C-791B-4F4E-ABCF-A83545DFD429}" dt="2020-06-11T23:23:10.150" v="1237"/>
          <ac:spMkLst>
            <pc:docMk/>
            <pc:sldMk cId="606193280" sldId="1017"/>
            <ac:spMk id="12" creationId="{AEEBBDF8-B980-4D05-994B-5743616186F9}"/>
          </ac:spMkLst>
        </pc:spChg>
        <pc:spChg chg="add mod">
          <ac:chgData name="Andrea Eaken" userId="1ae50679-cc78-4e45-abf0-4e40bd35fb67" providerId="ADAL" clId="{935C5E2C-791B-4F4E-ABCF-A83545DFD429}" dt="2020-06-11T23:23:10.150" v="1237"/>
          <ac:spMkLst>
            <pc:docMk/>
            <pc:sldMk cId="606193280" sldId="1017"/>
            <ac:spMk id="13" creationId="{C9F12199-E6A5-4E64-B847-ADA614775AB2}"/>
          </ac:spMkLst>
        </pc:spChg>
        <pc:spChg chg="add mod">
          <ac:chgData name="Andrea Eaken" userId="1ae50679-cc78-4e45-abf0-4e40bd35fb67" providerId="ADAL" clId="{935C5E2C-791B-4F4E-ABCF-A83545DFD429}" dt="2020-06-11T23:23:10.150" v="1237"/>
          <ac:spMkLst>
            <pc:docMk/>
            <pc:sldMk cId="606193280" sldId="1017"/>
            <ac:spMk id="14" creationId="{00993A99-D639-4C76-9FA7-67CF4B1B15CD}"/>
          </ac:spMkLst>
        </pc:spChg>
      </pc:sldChg>
      <pc:sldChg chg="delSp modSp add mod">
        <pc:chgData name="Andrea Eaken" userId="1ae50679-cc78-4e45-abf0-4e40bd35fb67" providerId="ADAL" clId="{935C5E2C-791B-4F4E-ABCF-A83545DFD429}" dt="2020-06-12T00:39:09.140" v="2477" actId="478"/>
        <pc:sldMkLst>
          <pc:docMk/>
          <pc:sldMk cId="3894860358" sldId="1018"/>
        </pc:sldMkLst>
        <pc:spChg chg="del">
          <ac:chgData name="Andrea Eaken" userId="1ae50679-cc78-4e45-abf0-4e40bd35fb67" providerId="ADAL" clId="{935C5E2C-791B-4F4E-ABCF-A83545DFD429}" dt="2020-06-12T00:39:09.140" v="2477" actId="478"/>
          <ac:spMkLst>
            <pc:docMk/>
            <pc:sldMk cId="3894860358" sldId="1018"/>
            <ac:spMk id="4" creationId="{8E3198CD-EA67-4BC4-8D2D-6ADFE3D6AC14}"/>
          </ac:spMkLst>
        </pc:spChg>
        <pc:spChg chg="mod">
          <ac:chgData name="Andrea Eaken" userId="1ae50679-cc78-4e45-abf0-4e40bd35fb67" providerId="ADAL" clId="{935C5E2C-791B-4F4E-ABCF-A83545DFD429}" dt="2020-06-11T23:23:40.538" v="1251" actId="207"/>
          <ac:spMkLst>
            <pc:docMk/>
            <pc:sldMk cId="3894860358" sldId="1018"/>
            <ac:spMk id="13" creationId="{C9F12199-E6A5-4E64-B847-ADA614775AB2}"/>
          </ac:spMkLst>
        </pc:spChg>
        <pc:spChg chg="mod">
          <ac:chgData name="Andrea Eaken" userId="1ae50679-cc78-4e45-abf0-4e40bd35fb67" providerId="ADAL" clId="{935C5E2C-791B-4F4E-ABCF-A83545DFD429}" dt="2020-06-11T23:24:09.728" v="1263" actId="20577"/>
          <ac:spMkLst>
            <pc:docMk/>
            <pc:sldMk cId="3894860358" sldId="1018"/>
            <ac:spMk id="14" creationId="{00993A99-D639-4C76-9FA7-67CF4B1B15CD}"/>
          </ac:spMkLst>
        </pc:spChg>
      </pc:sldChg>
      <pc:sldChg chg="delSp modSp add mod">
        <pc:chgData name="Andrea Eaken" userId="1ae50679-cc78-4e45-abf0-4e40bd35fb67" providerId="ADAL" clId="{935C5E2C-791B-4F4E-ABCF-A83545DFD429}" dt="2020-06-12T00:39:04.103" v="2476" actId="478"/>
        <pc:sldMkLst>
          <pc:docMk/>
          <pc:sldMk cId="4095500402" sldId="1019"/>
        </pc:sldMkLst>
        <pc:spChg chg="del">
          <ac:chgData name="Andrea Eaken" userId="1ae50679-cc78-4e45-abf0-4e40bd35fb67" providerId="ADAL" clId="{935C5E2C-791B-4F4E-ABCF-A83545DFD429}" dt="2020-06-12T00:39:04.103" v="2476" actId="478"/>
          <ac:spMkLst>
            <pc:docMk/>
            <pc:sldMk cId="4095500402" sldId="1019"/>
            <ac:spMk id="4" creationId="{8E3198CD-EA67-4BC4-8D2D-6ADFE3D6AC14}"/>
          </ac:spMkLst>
        </pc:spChg>
        <pc:spChg chg="mod">
          <ac:chgData name="Andrea Eaken" userId="1ae50679-cc78-4e45-abf0-4e40bd35fb67" providerId="ADAL" clId="{935C5E2C-791B-4F4E-ABCF-A83545DFD429}" dt="2020-06-11T23:32:50.816" v="1433" actId="20577"/>
          <ac:spMkLst>
            <pc:docMk/>
            <pc:sldMk cId="4095500402" sldId="1019"/>
            <ac:spMk id="13" creationId="{C9F12199-E6A5-4E64-B847-ADA614775AB2}"/>
          </ac:spMkLst>
        </pc:spChg>
      </pc:sldChg>
      <pc:sldChg chg="addSp delSp modSp add mod">
        <pc:chgData name="Andrea Eaken" userId="1ae50679-cc78-4e45-abf0-4e40bd35fb67" providerId="ADAL" clId="{935C5E2C-791B-4F4E-ABCF-A83545DFD429}" dt="2020-06-11T23:32:17.868" v="1428" actId="20577"/>
        <pc:sldMkLst>
          <pc:docMk/>
          <pc:sldMk cId="291628238" sldId="1020"/>
        </pc:sldMkLst>
        <pc:spChg chg="del">
          <ac:chgData name="Andrea Eaken" userId="1ae50679-cc78-4e45-abf0-4e40bd35fb67" providerId="ADAL" clId="{935C5E2C-791B-4F4E-ABCF-A83545DFD429}" dt="2020-06-11T23:31:01.554" v="1361" actId="478"/>
          <ac:spMkLst>
            <pc:docMk/>
            <pc:sldMk cId="291628238" sldId="1020"/>
            <ac:spMk id="4" creationId="{8E3198CD-EA67-4BC4-8D2D-6ADFE3D6AC14}"/>
          </ac:spMkLst>
        </pc:spChg>
        <pc:spChg chg="add del mod">
          <ac:chgData name="Andrea Eaken" userId="1ae50679-cc78-4e45-abf0-4e40bd35fb67" providerId="ADAL" clId="{935C5E2C-791B-4F4E-ABCF-A83545DFD429}" dt="2020-06-11T23:29:22.863" v="1321"/>
          <ac:spMkLst>
            <pc:docMk/>
            <pc:sldMk cId="291628238" sldId="1020"/>
            <ac:spMk id="7" creationId="{471051CC-F077-47A6-87AC-ABFEECAB47D5}"/>
          </ac:spMkLst>
        </pc:spChg>
        <pc:spChg chg="add del mod">
          <ac:chgData name="Andrea Eaken" userId="1ae50679-cc78-4e45-abf0-4e40bd35fb67" providerId="ADAL" clId="{935C5E2C-791B-4F4E-ABCF-A83545DFD429}" dt="2020-06-11T23:29:22.863" v="1321"/>
          <ac:spMkLst>
            <pc:docMk/>
            <pc:sldMk cId="291628238" sldId="1020"/>
            <ac:spMk id="8" creationId="{70EC89FB-9A19-487F-BF73-4EC5018C8AD6}"/>
          </ac:spMkLst>
        </pc:spChg>
        <pc:spChg chg="add del mod">
          <ac:chgData name="Andrea Eaken" userId="1ae50679-cc78-4e45-abf0-4e40bd35fb67" providerId="ADAL" clId="{935C5E2C-791B-4F4E-ABCF-A83545DFD429}" dt="2020-06-11T23:30:05.345" v="1340" actId="478"/>
          <ac:spMkLst>
            <pc:docMk/>
            <pc:sldMk cId="291628238" sldId="1020"/>
            <ac:spMk id="10" creationId="{5B4C06C0-4A70-400E-8A13-41CCFE088406}"/>
          </ac:spMkLst>
        </pc:spChg>
        <pc:spChg chg="del">
          <ac:chgData name="Andrea Eaken" userId="1ae50679-cc78-4e45-abf0-4e40bd35fb67" providerId="ADAL" clId="{935C5E2C-791B-4F4E-ABCF-A83545DFD429}" dt="2020-06-11T23:28:59.077" v="1280" actId="478"/>
          <ac:spMkLst>
            <pc:docMk/>
            <pc:sldMk cId="291628238" sldId="1020"/>
            <ac:spMk id="12" creationId="{AEEBBDF8-B980-4D05-994B-5743616186F9}"/>
          </ac:spMkLst>
        </pc:spChg>
        <pc:spChg chg="del mod">
          <ac:chgData name="Andrea Eaken" userId="1ae50679-cc78-4e45-abf0-4e40bd35fb67" providerId="ADAL" clId="{935C5E2C-791B-4F4E-ABCF-A83545DFD429}" dt="2020-06-11T23:31:47.968" v="1370" actId="478"/>
          <ac:spMkLst>
            <pc:docMk/>
            <pc:sldMk cId="291628238" sldId="1020"/>
            <ac:spMk id="13" creationId="{C9F12199-E6A5-4E64-B847-ADA614775AB2}"/>
          </ac:spMkLst>
        </pc:spChg>
        <pc:spChg chg="del mod">
          <ac:chgData name="Andrea Eaken" userId="1ae50679-cc78-4e45-abf0-4e40bd35fb67" providerId="ADAL" clId="{935C5E2C-791B-4F4E-ABCF-A83545DFD429}" dt="2020-06-11T23:30:03.172" v="1339" actId="478"/>
          <ac:spMkLst>
            <pc:docMk/>
            <pc:sldMk cId="291628238" sldId="1020"/>
            <ac:spMk id="14" creationId="{00993A99-D639-4C76-9FA7-67CF4B1B15CD}"/>
          </ac:spMkLst>
        </pc:spChg>
        <pc:spChg chg="add mod">
          <ac:chgData name="Andrea Eaken" userId="1ae50679-cc78-4e45-abf0-4e40bd35fb67" providerId="ADAL" clId="{935C5E2C-791B-4F4E-ABCF-A83545DFD429}" dt="2020-06-11T23:30:54.598" v="1360" actId="1076"/>
          <ac:spMkLst>
            <pc:docMk/>
            <pc:sldMk cId="291628238" sldId="1020"/>
            <ac:spMk id="15" creationId="{1439F146-16CB-4C9D-BBFD-893D0D8DD42E}"/>
          </ac:spMkLst>
        </pc:spChg>
        <pc:spChg chg="add del mod">
          <ac:chgData name="Andrea Eaken" userId="1ae50679-cc78-4e45-abf0-4e40bd35fb67" providerId="ADAL" clId="{935C5E2C-791B-4F4E-ABCF-A83545DFD429}" dt="2020-06-11T23:31:49.273" v="1371" actId="478"/>
          <ac:spMkLst>
            <pc:docMk/>
            <pc:sldMk cId="291628238" sldId="1020"/>
            <ac:spMk id="16" creationId="{FD57B588-2F15-410E-AFF6-65E76C029506}"/>
          </ac:spMkLst>
        </pc:spChg>
        <pc:spChg chg="add mod">
          <ac:chgData name="Andrea Eaken" userId="1ae50679-cc78-4e45-abf0-4e40bd35fb67" providerId="ADAL" clId="{935C5E2C-791B-4F4E-ABCF-A83545DFD429}" dt="2020-06-11T23:31:54.178" v="1376" actId="20577"/>
          <ac:spMkLst>
            <pc:docMk/>
            <pc:sldMk cId="291628238" sldId="1020"/>
            <ac:spMk id="17" creationId="{5DE7F5BC-970F-4538-9CCF-B4DBBAFF8EDC}"/>
          </ac:spMkLst>
        </pc:spChg>
        <pc:spChg chg="add mod">
          <ac:chgData name="Andrea Eaken" userId="1ae50679-cc78-4e45-abf0-4e40bd35fb67" providerId="ADAL" clId="{935C5E2C-791B-4F4E-ABCF-A83545DFD429}" dt="2020-06-11T23:32:17.868" v="1428" actId="20577"/>
          <ac:spMkLst>
            <pc:docMk/>
            <pc:sldMk cId="291628238" sldId="1020"/>
            <ac:spMk id="18" creationId="{7922CD58-FFD2-4DF1-97AB-BF79959651CB}"/>
          </ac:spMkLst>
        </pc:spChg>
        <pc:picChg chg="add del mod">
          <ac:chgData name="Andrea Eaken" userId="1ae50679-cc78-4e45-abf0-4e40bd35fb67" providerId="ADAL" clId="{935C5E2C-791B-4F4E-ABCF-A83545DFD429}" dt="2020-06-11T23:28:31.483" v="1273" actId="478"/>
          <ac:picMkLst>
            <pc:docMk/>
            <pc:sldMk cId="291628238" sldId="1020"/>
            <ac:picMk id="3" creationId="{DF4CC3FB-12CA-4B90-97B1-903CE8B54766}"/>
          </ac:picMkLst>
        </pc:picChg>
        <pc:picChg chg="add mod">
          <ac:chgData name="Andrea Eaken" userId="1ae50679-cc78-4e45-abf0-4e40bd35fb67" providerId="ADAL" clId="{935C5E2C-791B-4F4E-ABCF-A83545DFD429}" dt="2020-06-11T23:28:53.608" v="1279" actId="29295"/>
          <ac:picMkLst>
            <pc:docMk/>
            <pc:sldMk cId="291628238" sldId="1020"/>
            <ac:picMk id="6" creationId="{0E948DC7-3DE2-4BDD-895F-1E299F019131}"/>
          </ac:picMkLst>
        </pc:picChg>
      </pc:sldChg>
      <pc:sldChg chg="modSp add del mod">
        <pc:chgData name="Andrea Eaken" userId="1ae50679-cc78-4e45-abf0-4e40bd35fb67" providerId="ADAL" clId="{935C5E2C-791B-4F4E-ABCF-A83545DFD429}" dt="2020-06-11T23:32:59.344" v="1434" actId="2696"/>
        <pc:sldMkLst>
          <pc:docMk/>
          <pc:sldMk cId="3398013978" sldId="1021"/>
        </pc:sldMkLst>
        <pc:spChg chg="mod">
          <ac:chgData name="Andrea Eaken" userId="1ae50679-cc78-4e45-abf0-4e40bd35fb67" providerId="ADAL" clId="{935C5E2C-791B-4F4E-ABCF-A83545DFD429}" dt="2020-06-11T23:31:34.307" v="1369" actId="20577"/>
          <ac:spMkLst>
            <pc:docMk/>
            <pc:sldMk cId="3398013978" sldId="1021"/>
            <ac:spMk id="15" creationId="{1439F146-16CB-4C9D-BBFD-893D0D8DD42E}"/>
          </ac:spMkLst>
        </pc:spChg>
      </pc:sldChg>
      <pc:sldChg chg="modSp add">
        <pc:chgData name="Andrea Eaken" userId="1ae50679-cc78-4e45-abf0-4e40bd35fb67" providerId="ADAL" clId="{935C5E2C-791B-4F4E-ABCF-A83545DFD429}" dt="2020-06-11T23:32:42.913" v="1430"/>
        <pc:sldMkLst>
          <pc:docMk/>
          <pc:sldMk cId="741802020" sldId="1022"/>
        </pc:sldMkLst>
        <pc:spChg chg="mod">
          <ac:chgData name="Andrea Eaken" userId="1ae50679-cc78-4e45-abf0-4e40bd35fb67" providerId="ADAL" clId="{935C5E2C-791B-4F4E-ABCF-A83545DFD429}" dt="2020-06-11T23:32:42.913" v="1430"/>
          <ac:spMkLst>
            <pc:docMk/>
            <pc:sldMk cId="741802020" sldId="1022"/>
            <ac:spMk id="15" creationId="{1439F146-16CB-4C9D-BBFD-893D0D8DD42E}"/>
          </ac:spMkLst>
        </pc:spChg>
      </pc:sldChg>
      <pc:sldChg chg="addSp delSp modSp add mod chgLayout">
        <pc:chgData name="Andrea Eaken" userId="1ae50679-cc78-4e45-abf0-4e40bd35fb67" providerId="ADAL" clId="{935C5E2C-791B-4F4E-ABCF-A83545DFD429}" dt="2020-06-11T23:46:15.720" v="1503" actId="1076"/>
        <pc:sldMkLst>
          <pc:docMk/>
          <pc:sldMk cId="2401180016" sldId="1023"/>
        </pc:sldMkLst>
        <pc:spChg chg="mod ord">
          <ac:chgData name="Andrea Eaken" userId="1ae50679-cc78-4e45-abf0-4e40bd35fb67" providerId="ADAL" clId="{935C5E2C-791B-4F4E-ABCF-A83545DFD429}" dt="2020-06-11T23:42:52.342" v="1452" actId="700"/>
          <ac:spMkLst>
            <pc:docMk/>
            <pc:sldMk cId="2401180016" sldId="1023"/>
            <ac:spMk id="2" creationId="{DCD17A4D-C7EA-45D6-8649-C8000FCF3CED}"/>
          </ac:spMkLst>
        </pc:spChg>
        <pc:spChg chg="add mod ord">
          <ac:chgData name="Andrea Eaken" userId="1ae50679-cc78-4e45-abf0-4e40bd35fb67" providerId="ADAL" clId="{935C5E2C-791B-4F4E-ABCF-A83545DFD429}" dt="2020-06-11T23:46:15.720" v="1503" actId="1076"/>
          <ac:spMkLst>
            <pc:docMk/>
            <pc:sldMk cId="2401180016" sldId="1023"/>
            <ac:spMk id="3" creationId="{329A7B52-7BBF-4CAE-A998-9FB15BF8F420}"/>
          </ac:spMkLst>
        </pc:spChg>
        <pc:spChg chg="mod ord">
          <ac:chgData name="Andrea Eaken" userId="1ae50679-cc78-4e45-abf0-4e40bd35fb67" providerId="ADAL" clId="{935C5E2C-791B-4F4E-ABCF-A83545DFD429}" dt="2020-06-11T23:42:52.342" v="1452" actId="700"/>
          <ac:spMkLst>
            <pc:docMk/>
            <pc:sldMk cId="2401180016" sldId="1023"/>
            <ac:spMk id="4" creationId="{9085C904-7B63-4353-B90F-54F3C5F55E74}"/>
          </ac:spMkLst>
        </pc:spChg>
        <pc:spChg chg="add mod">
          <ac:chgData name="Andrea Eaken" userId="1ae50679-cc78-4e45-abf0-4e40bd35fb67" providerId="ADAL" clId="{935C5E2C-791B-4F4E-ABCF-A83545DFD429}" dt="2020-06-11T23:44:23.976" v="1490" actId="1076"/>
          <ac:spMkLst>
            <pc:docMk/>
            <pc:sldMk cId="2401180016" sldId="1023"/>
            <ac:spMk id="39" creationId="{8626D031-7AEB-4E26-A91D-F4EF1FBE0389}"/>
          </ac:spMkLst>
        </pc:spChg>
        <pc:spChg chg="mod">
          <ac:chgData name="Andrea Eaken" userId="1ae50679-cc78-4e45-abf0-4e40bd35fb67" providerId="ADAL" clId="{935C5E2C-791B-4F4E-ABCF-A83545DFD429}" dt="2020-06-11T23:45:16.232" v="1497" actId="554"/>
          <ac:spMkLst>
            <pc:docMk/>
            <pc:sldMk cId="2401180016" sldId="1023"/>
            <ac:spMk id="54" creationId="{D392B298-4360-40F8-865B-D670AF29BB6D}"/>
          </ac:spMkLst>
        </pc:spChg>
        <pc:spChg chg="add del mod">
          <ac:chgData name="Andrea Eaken" userId="1ae50679-cc78-4e45-abf0-4e40bd35fb67" providerId="ADAL" clId="{935C5E2C-791B-4F4E-ABCF-A83545DFD429}" dt="2020-06-11T23:44:52.793" v="1493" actId="478"/>
          <ac:spMkLst>
            <pc:docMk/>
            <pc:sldMk cId="2401180016" sldId="1023"/>
            <ac:spMk id="55" creationId="{7B195965-C755-4849-811D-09850B864272}"/>
          </ac:spMkLst>
        </pc:spChg>
        <pc:spChg chg="add mod">
          <ac:chgData name="Andrea Eaken" userId="1ae50679-cc78-4e45-abf0-4e40bd35fb67" providerId="ADAL" clId="{935C5E2C-791B-4F4E-ABCF-A83545DFD429}" dt="2020-06-11T23:46:07.626" v="1501"/>
          <ac:spMkLst>
            <pc:docMk/>
            <pc:sldMk cId="2401180016" sldId="1023"/>
            <ac:spMk id="58" creationId="{020ACD9D-E1BB-4801-9AF2-6C685F00C036}"/>
          </ac:spMkLst>
        </pc:spChg>
        <pc:grpChg chg="del">
          <ac:chgData name="Andrea Eaken" userId="1ae50679-cc78-4e45-abf0-4e40bd35fb67" providerId="ADAL" clId="{935C5E2C-791B-4F4E-ABCF-A83545DFD429}" dt="2020-06-11T23:42:49.835" v="1451" actId="478"/>
          <ac:grpSpMkLst>
            <pc:docMk/>
            <pc:sldMk cId="2401180016" sldId="1023"/>
            <ac:grpSpMk id="51" creationId="{36BE5DEA-1EDF-4D8D-8400-CFA61CE83D39}"/>
          </ac:grpSpMkLst>
        </pc:grpChg>
        <pc:grpChg chg="add mod">
          <ac:chgData name="Andrea Eaken" userId="1ae50679-cc78-4e45-abf0-4e40bd35fb67" providerId="ADAL" clId="{935C5E2C-791B-4F4E-ABCF-A83545DFD429}" dt="2020-06-11T23:45:16.232" v="1497" actId="554"/>
          <ac:grpSpMkLst>
            <pc:docMk/>
            <pc:sldMk cId="2401180016" sldId="1023"/>
            <ac:grpSpMk id="52" creationId="{BB21F84E-11E2-47FA-B266-E2BE3D0A022D}"/>
          </ac:grpSpMkLst>
        </pc:grpChg>
        <pc:picChg chg="mod">
          <ac:chgData name="Andrea Eaken" userId="1ae50679-cc78-4e45-abf0-4e40bd35fb67" providerId="ADAL" clId="{935C5E2C-791B-4F4E-ABCF-A83545DFD429}" dt="2020-06-11T23:45:16.232" v="1497" actId="554"/>
          <ac:picMkLst>
            <pc:docMk/>
            <pc:sldMk cId="2401180016" sldId="1023"/>
            <ac:picMk id="53" creationId="{75E424A5-3E08-41A7-9E5C-3088DE6F2A1E}"/>
          </ac:picMkLst>
        </pc:picChg>
        <pc:picChg chg="add mod">
          <ac:chgData name="Andrea Eaken" userId="1ae50679-cc78-4e45-abf0-4e40bd35fb67" providerId="ADAL" clId="{935C5E2C-791B-4F4E-ABCF-A83545DFD429}" dt="2020-06-11T23:45:46.069" v="1500" actId="29295"/>
          <ac:picMkLst>
            <pc:docMk/>
            <pc:sldMk cId="2401180016" sldId="1023"/>
            <ac:picMk id="56" creationId="{7F3A952D-58EF-4410-8063-7AAFE2D3D4BC}"/>
          </ac:picMkLst>
        </pc:picChg>
        <pc:picChg chg="add mod">
          <ac:chgData name="Andrea Eaken" userId="1ae50679-cc78-4e45-abf0-4e40bd35fb67" providerId="ADAL" clId="{935C5E2C-791B-4F4E-ABCF-A83545DFD429}" dt="2020-06-11T23:45:41.105" v="1499" actId="29295"/>
          <ac:picMkLst>
            <pc:docMk/>
            <pc:sldMk cId="2401180016" sldId="1023"/>
            <ac:picMk id="57" creationId="{74EF335E-D741-44B2-99E0-9948BC3D0D4D}"/>
          </ac:picMkLst>
        </pc:picChg>
        <pc:cxnChg chg="add mod">
          <ac:chgData name="Andrea Eaken" userId="1ae50679-cc78-4e45-abf0-4e40bd35fb67" providerId="ADAL" clId="{935C5E2C-791B-4F4E-ABCF-A83545DFD429}" dt="2020-06-11T23:46:07.626" v="1501"/>
          <ac:cxnSpMkLst>
            <pc:docMk/>
            <pc:sldMk cId="2401180016" sldId="1023"/>
            <ac:cxnSpMk id="59" creationId="{1DCA0E8E-6380-4FD4-BC2B-7297BB489FBE}"/>
          </ac:cxnSpMkLst>
        </pc:cxnChg>
        <pc:cxnChg chg="add mod">
          <ac:chgData name="Andrea Eaken" userId="1ae50679-cc78-4e45-abf0-4e40bd35fb67" providerId="ADAL" clId="{935C5E2C-791B-4F4E-ABCF-A83545DFD429}" dt="2020-06-11T23:46:07.626" v="1501"/>
          <ac:cxnSpMkLst>
            <pc:docMk/>
            <pc:sldMk cId="2401180016" sldId="1023"/>
            <ac:cxnSpMk id="60" creationId="{993872FE-D66F-4314-BED3-595C88D0154A}"/>
          </ac:cxnSpMkLst>
        </pc:cxnChg>
      </pc:sldChg>
      <pc:sldChg chg="delSp modSp new mod">
        <pc:chgData name="Andrea Eaken" userId="1ae50679-cc78-4e45-abf0-4e40bd35fb67" providerId="ADAL" clId="{935C5E2C-791B-4F4E-ABCF-A83545DFD429}" dt="2020-06-11T23:46:46.122" v="1509" actId="14100"/>
        <pc:sldMkLst>
          <pc:docMk/>
          <pc:sldMk cId="2616909493" sldId="1024"/>
        </pc:sldMkLst>
        <pc:spChg chg="mod">
          <ac:chgData name="Andrea Eaken" userId="1ae50679-cc78-4e45-abf0-4e40bd35fb67" providerId="ADAL" clId="{935C5E2C-791B-4F4E-ABCF-A83545DFD429}" dt="2020-06-11T23:46:46.122" v="1509" actId="14100"/>
          <ac:spMkLst>
            <pc:docMk/>
            <pc:sldMk cId="2616909493" sldId="1024"/>
            <ac:spMk id="2" creationId="{A27CABA3-7E5A-42F5-81DC-4C16C515BB1E}"/>
          </ac:spMkLst>
        </pc:spChg>
        <pc:spChg chg="del">
          <ac:chgData name="Andrea Eaken" userId="1ae50679-cc78-4e45-abf0-4e40bd35fb67" providerId="ADAL" clId="{935C5E2C-791B-4F4E-ABCF-A83545DFD429}" dt="2020-06-11T23:46:40.639" v="1508" actId="478"/>
          <ac:spMkLst>
            <pc:docMk/>
            <pc:sldMk cId="2616909493" sldId="1024"/>
            <ac:spMk id="3" creationId="{04B2DD53-861B-458D-9263-0E98D2F4BCA0}"/>
          </ac:spMkLst>
        </pc:spChg>
      </pc:sldChg>
      <pc:sldChg chg="addSp delSp modSp new mod ord">
        <pc:chgData name="Andrea Eaken" userId="1ae50679-cc78-4e45-abf0-4e40bd35fb67" providerId="ADAL" clId="{935C5E2C-791B-4F4E-ABCF-A83545DFD429}" dt="2020-06-12T00:00:54.883" v="1804" actId="20577"/>
        <pc:sldMkLst>
          <pc:docMk/>
          <pc:sldMk cId="2371812592" sldId="1025"/>
        </pc:sldMkLst>
        <pc:spChg chg="del mod">
          <ac:chgData name="Andrea Eaken" userId="1ae50679-cc78-4e45-abf0-4e40bd35fb67" providerId="ADAL" clId="{935C5E2C-791B-4F4E-ABCF-A83545DFD429}" dt="2020-06-11T23:53:47.896" v="1604" actId="478"/>
          <ac:spMkLst>
            <pc:docMk/>
            <pc:sldMk cId="2371812592" sldId="1025"/>
            <ac:spMk id="2" creationId="{14FAEF25-9CED-428C-973F-BD3366E73B0D}"/>
          </ac:spMkLst>
        </pc:spChg>
        <pc:spChg chg="del mod">
          <ac:chgData name="Andrea Eaken" userId="1ae50679-cc78-4e45-abf0-4e40bd35fb67" providerId="ADAL" clId="{935C5E2C-791B-4F4E-ABCF-A83545DFD429}" dt="2020-06-11T23:53:47.896" v="1604" actId="478"/>
          <ac:spMkLst>
            <pc:docMk/>
            <pc:sldMk cId="2371812592" sldId="1025"/>
            <ac:spMk id="3" creationId="{20A6A716-6074-4C3B-AC7C-0D023AAD39E4}"/>
          </ac:spMkLst>
        </pc:spChg>
        <pc:spChg chg="add del mod">
          <ac:chgData name="Andrea Eaken" userId="1ae50679-cc78-4e45-abf0-4e40bd35fb67" providerId="ADAL" clId="{935C5E2C-791B-4F4E-ABCF-A83545DFD429}" dt="2020-06-11T23:52:54.277" v="1567"/>
          <ac:spMkLst>
            <pc:docMk/>
            <pc:sldMk cId="2371812592" sldId="1025"/>
            <ac:spMk id="4" creationId="{BADEFD0D-1D06-47F5-A55A-DF22194FE627}"/>
          </ac:spMkLst>
        </pc:spChg>
        <pc:spChg chg="add del mod">
          <ac:chgData name="Andrea Eaken" userId="1ae50679-cc78-4e45-abf0-4e40bd35fb67" providerId="ADAL" clId="{935C5E2C-791B-4F4E-ABCF-A83545DFD429}" dt="2020-06-11T23:52:54.277" v="1567"/>
          <ac:spMkLst>
            <pc:docMk/>
            <pc:sldMk cId="2371812592" sldId="1025"/>
            <ac:spMk id="5" creationId="{E97B28D4-EFCB-4A44-818A-8E66020B7B9F}"/>
          </ac:spMkLst>
        </pc:spChg>
        <pc:spChg chg="add mod">
          <ac:chgData name="Andrea Eaken" userId="1ae50679-cc78-4e45-abf0-4e40bd35fb67" providerId="ADAL" clId="{935C5E2C-791B-4F4E-ABCF-A83545DFD429}" dt="2020-06-11T23:53:43.142" v="1603" actId="948"/>
          <ac:spMkLst>
            <pc:docMk/>
            <pc:sldMk cId="2371812592" sldId="1025"/>
            <ac:spMk id="6" creationId="{D1B0802B-EFDB-4073-BE6F-0A8A69958DDE}"/>
          </ac:spMkLst>
        </pc:spChg>
        <pc:spChg chg="add mod">
          <ac:chgData name="Andrea Eaken" userId="1ae50679-cc78-4e45-abf0-4e40bd35fb67" providerId="ADAL" clId="{935C5E2C-791B-4F4E-ABCF-A83545DFD429}" dt="2020-06-12T00:00:29.888" v="1774"/>
          <ac:spMkLst>
            <pc:docMk/>
            <pc:sldMk cId="2371812592" sldId="1025"/>
            <ac:spMk id="7" creationId="{A2874579-683E-43EA-8C13-48AAB19339DD}"/>
          </ac:spMkLst>
        </pc:spChg>
        <pc:spChg chg="add mod">
          <ac:chgData name="Andrea Eaken" userId="1ae50679-cc78-4e45-abf0-4e40bd35fb67" providerId="ADAL" clId="{935C5E2C-791B-4F4E-ABCF-A83545DFD429}" dt="2020-06-12T00:00:54.883" v="1804" actId="20577"/>
          <ac:spMkLst>
            <pc:docMk/>
            <pc:sldMk cId="2371812592" sldId="1025"/>
            <ac:spMk id="8" creationId="{78324BB3-F3A1-44E7-9252-5AEE31517F86}"/>
          </ac:spMkLst>
        </pc:spChg>
        <pc:spChg chg="add del mod">
          <ac:chgData name="Andrea Eaken" userId="1ae50679-cc78-4e45-abf0-4e40bd35fb67" providerId="ADAL" clId="{935C5E2C-791B-4F4E-ABCF-A83545DFD429}" dt="2020-06-11T23:53:51.145" v="1605" actId="478"/>
          <ac:spMkLst>
            <pc:docMk/>
            <pc:sldMk cId="2371812592" sldId="1025"/>
            <ac:spMk id="10" creationId="{8D090B96-7287-405B-89D0-31A484658FE0}"/>
          </ac:spMkLst>
        </pc:spChg>
        <pc:spChg chg="add del mod">
          <ac:chgData name="Andrea Eaken" userId="1ae50679-cc78-4e45-abf0-4e40bd35fb67" providerId="ADAL" clId="{935C5E2C-791B-4F4E-ABCF-A83545DFD429}" dt="2020-06-11T23:53:51.145" v="1605" actId="478"/>
          <ac:spMkLst>
            <pc:docMk/>
            <pc:sldMk cId="2371812592" sldId="1025"/>
            <ac:spMk id="12" creationId="{49F1135A-DD78-46A2-888C-866038AE3160}"/>
          </ac:spMkLst>
        </pc:spChg>
      </pc:sldChg>
      <pc:sldChg chg="modSp add del mod ord">
        <pc:chgData name="Andrea Eaken" userId="1ae50679-cc78-4e45-abf0-4e40bd35fb67" providerId="ADAL" clId="{935C5E2C-791B-4F4E-ABCF-A83545DFD429}" dt="2020-06-11T23:57:23.374" v="1685" actId="47"/>
        <pc:sldMkLst>
          <pc:docMk/>
          <pc:sldMk cId="3750579440" sldId="1026"/>
        </pc:sldMkLst>
        <pc:spChg chg="mod">
          <ac:chgData name="Andrea Eaken" userId="1ae50679-cc78-4e45-abf0-4e40bd35fb67" providerId="ADAL" clId="{935C5E2C-791B-4F4E-ABCF-A83545DFD429}" dt="2020-06-11T23:52:16.711" v="1562" actId="20577"/>
          <ac:spMkLst>
            <pc:docMk/>
            <pc:sldMk cId="3750579440" sldId="1026"/>
            <ac:spMk id="2" creationId="{14FAEF25-9CED-428C-973F-BD3366E73B0D}"/>
          </ac:spMkLst>
        </pc:spChg>
      </pc:sldChg>
      <pc:sldChg chg="addSp modSp add mod">
        <pc:chgData name="Andrea Eaken" userId="1ae50679-cc78-4e45-abf0-4e40bd35fb67" providerId="ADAL" clId="{935C5E2C-791B-4F4E-ABCF-A83545DFD429}" dt="2020-06-12T00:00:51.383" v="1803" actId="20577"/>
        <pc:sldMkLst>
          <pc:docMk/>
          <pc:sldMk cId="3375634612" sldId="1027"/>
        </pc:sldMkLst>
        <pc:spChg chg="add mod">
          <ac:chgData name="Andrea Eaken" userId="1ae50679-cc78-4e45-abf0-4e40bd35fb67" providerId="ADAL" clId="{935C5E2C-791B-4F4E-ABCF-A83545DFD429}" dt="2020-06-11T23:56:53.870" v="1682" actId="207"/>
          <ac:spMkLst>
            <pc:docMk/>
            <pc:sldMk cId="3375634612" sldId="1027"/>
            <ac:spMk id="5" creationId="{E11C08BB-5CEC-4EFA-843D-6B6B1C52660F}"/>
          </ac:spMkLst>
        </pc:spChg>
        <pc:spChg chg="mod">
          <ac:chgData name="Andrea Eaken" userId="1ae50679-cc78-4e45-abf0-4e40bd35fb67" providerId="ADAL" clId="{935C5E2C-791B-4F4E-ABCF-A83545DFD429}" dt="2020-06-11T23:57:02.869" v="1684" actId="948"/>
          <ac:spMkLst>
            <pc:docMk/>
            <pc:sldMk cId="3375634612" sldId="1027"/>
            <ac:spMk id="6" creationId="{D1B0802B-EFDB-4073-BE6F-0A8A69958DDE}"/>
          </ac:spMkLst>
        </pc:spChg>
        <pc:spChg chg="mod">
          <ac:chgData name="Andrea Eaken" userId="1ae50679-cc78-4e45-abf0-4e40bd35fb67" providerId="ADAL" clId="{935C5E2C-791B-4F4E-ABCF-A83545DFD429}" dt="2020-06-12T00:00:25.286" v="1773"/>
          <ac:spMkLst>
            <pc:docMk/>
            <pc:sldMk cId="3375634612" sldId="1027"/>
            <ac:spMk id="7" creationId="{A2874579-683E-43EA-8C13-48AAB19339DD}"/>
          </ac:spMkLst>
        </pc:spChg>
        <pc:spChg chg="mod">
          <ac:chgData name="Andrea Eaken" userId="1ae50679-cc78-4e45-abf0-4e40bd35fb67" providerId="ADAL" clId="{935C5E2C-791B-4F4E-ABCF-A83545DFD429}" dt="2020-06-12T00:00:51.383" v="1803" actId="20577"/>
          <ac:spMkLst>
            <pc:docMk/>
            <pc:sldMk cId="3375634612" sldId="1027"/>
            <ac:spMk id="8" creationId="{78324BB3-F3A1-44E7-9252-5AEE31517F86}"/>
          </ac:spMkLst>
        </pc:spChg>
      </pc:sldChg>
      <pc:sldChg chg="delSp modSp add mod">
        <pc:chgData name="Andrea Eaken" userId="1ae50679-cc78-4e45-abf0-4e40bd35fb67" providerId="ADAL" clId="{935C5E2C-791B-4F4E-ABCF-A83545DFD429}" dt="2020-06-12T00:05:30.215" v="1875" actId="179"/>
        <pc:sldMkLst>
          <pc:docMk/>
          <pc:sldMk cId="1285412003" sldId="1028"/>
        </pc:sldMkLst>
        <pc:spChg chg="del">
          <ac:chgData name="Andrea Eaken" userId="1ae50679-cc78-4e45-abf0-4e40bd35fb67" providerId="ADAL" clId="{935C5E2C-791B-4F4E-ABCF-A83545DFD429}" dt="2020-06-12T00:01:07.940" v="1805" actId="478"/>
          <ac:spMkLst>
            <pc:docMk/>
            <pc:sldMk cId="1285412003" sldId="1028"/>
            <ac:spMk id="5" creationId="{E11C08BB-5CEC-4EFA-843D-6B6B1C52660F}"/>
          </ac:spMkLst>
        </pc:spChg>
        <pc:spChg chg="mod">
          <ac:chgData name="Andrea Eaken" userId="1ae50679-cc78-4e45-abf0-4e40bd35fb67" providerId="ADAL" clId="{935C5E2C-791B-4F4E-ABCF-A83545DFD429}" dt="2020-06-12T00:05:30.215" v="1875" actId="179"/>
          <ac:spMkLst>
            <pc:docMk/>
            <pc:sldMk cId="1285412003" sldId="1028"/>
            <ac:spMk id="6" creationId="{D1B0802B-EFDB-4073-BE6F-0A8A69958DDE}"/>
          </ac:spMkLst>
        </pc:spChg>
        <pc:spChg chg="mod">
          <ac:chgData name="Andrea Eaken" userId="1ae50679-cc78-4e45-abf0-4e40bd35fb67" providerId="ADAL" clId="{935C5E2C-791B-4F4E-ABCF-A83545DFD429}" dt="2020-06-11T23:59:45.604" v="1719" actId="207"/>
          <ac:spMkLst>
            <pc:docMk/>
            <pc:sldMk cId="1285412003" sldId="1028"/>
            <ac:spMk id="7" creationId="{A2874579-683E-43EA-8C13-48AAB19339DD}"/>
          </ac:spMkLst>
        </pc:spChg>
        <pc:spChg chg="mod">
          <ac:chgData name="Andrea Eaken" userId="1ae50679-cc78-4e45-abf0-4e40bd35fb67" providerId="ADAL" clId="{935C5E2C-791B-4F4E-ABCF-A83545DFD429}" dt="2020-06-12T00:00:06.229" v="1758" actId="20577"/>
          <ac:spMkLst>
            <pc:docMk/>
            <pc:sldMk cId="1285412003" sldId="1028"/>
            <ac:spMk id="8" creationId="{78324BB3-F3A1-44E7-9252-5AEE31517F86}"/>
          </ac:spMkLst>
        </pc:spChg>
      </pc:sldChg>
      <pc:sldChg chg="addSp delSp modSp add mod">
        <pc:chgData name="Andrea Eaken" userId="1ae50679-cc78-4e45-abf0-4e40bd35fb67" providerId="ADAL" clId="{935C5E2C-791B-4F4E-ABCF-A83545DFD429}" dt="2020-06-12T00:13:05.696" v="2042" actId="14100"/>
        <pc:sldMkLst>
          <pc:docMk/>
          <pc:sldMk cId="1766872658" sldId="1029"/>
        </pc:sldMkLst>
        <pc:spChg chg="add mod">
          <ac:chgData name="Andrea Eaken" userId="1ae50679-cc78-4e45-abf0-4e40bd35fb67" providerId="ADAL" clId="{935C5E2C-791B-4F4E-ABCF-A83545DFD429}" dt="2020-06-12T00:07:13.609" v="1907" actId="948"/>
          <ac:spMkLst>
            <pc:docMk/>
            <pc:sldMk cId="1766872658" sldId="1029"/>
            <ac:spMk id="5" creationId="{4BFEE020-49DA-458A-A24E-4320B1BC987E}"/>
          </ac:spMkLst>
        </pc:spChg>
        <pc:spChg chg="del">
          <ac:chgData name="Andrea Eaken" userId="1ae50679-cc78-4e45-abf0-4e40bd35fb67" providerId="ADAL" clId="{935C5E2C-791B-4F4E-ABCF-A83545DFD429}" dt="2020-06-12T00:06:18.668" v="1896" actId="478"/>
          <ac:spMkLst>
            <pc:docMk/>
            <pc:sldMk cId="1766872658" sldId="1029"/>
            <ac:spMk id="6" creationId="{D1B0802B-EFDB-4073-BE6F-0A8A69958DDE}"/>
          </ac:spMkLst>
        </pc:spChg>
        <pc:spChg chg="mod">
          <ac:chgData name="Andrea Eaken" userId="1ae50679-cc78-4e45-abf0-4e40bd35fb67" providerId="ADAL" clId="{935C5E2C-791B-4F4E-ABCF-A83545DFD429}" dt="2020-06-12T00:06:15.596" v="1895" actId="20577"/>
          <ac:spMkLst>
            <pc:docMk/>
            <pc:sldMk cId="1766872658" sldId="1029"/>
            <ac:spMk id="8" creationId="{78324BB3-F3A1-44E7-9252-5AEE31517F86}"/>
          </ac:spMkLst>
        </pc:spChg>
        <pc:spChg chg="add mod">
          <ac:chgData name="Andrea Eaken" userId="1ae50679-cc78-4e45-abf0-4e40bd35fb67" providerId="ADAL" clId="{935C5E2C-791B-4F4E-ABCF-A83545DFD429}" dt="2020-06-12T00:13:05.696" v="2042" actId="14100"/>
          <ac:spMkLst>
            <pc:docMk/>
            <pc:sldMk cId="1766872658" sldId="1029"/>
            <ac:spMk id="9" creationId="{F9B0537D-06D3-475C-B18C-D1403443B218}"/>
          </ac:spMkLst>
        </pc:spChg>
      </pc:sldChg>
      <pc:sldChg chg="addSp delSp modSp add mod">
        <pc:chgData name="Andrea Eaken" userId="1ae50679-cc78-4e45-abf0-4e40bd35fb67" providerId="ADAL" clId="{935C5E2C-791B-4F4E-ABCF-A83545DFD429}" dt="2020-06-12T00:18:55.992" v="2173" actId="1076"/>
        <pc:sldMkLst>
          <pc:docMk/>
          <pc:sldMk cId="1315527199" sldId="1030"/>
        </pc:sldMkLst>
        <pc:spChg chg="del mod">
          <ac:chgData name="Andrea Eaken" userId="1ae50679-cc78-4e45-abf0-4e40bd35fb67" providerId="ADAL" clId="{935C5E2C-791B-4F4E-ABCF-A83545DFD429}" dt="2020-06-12T00:13:09.660" v="2043" actId="478"/>
          <ac:spMkLst>
            <pc:docMk/>
            <pc:sldMk cId="1315527199" sldId="1030"/>
            <ac:spMk id="2" creationId="{DCD17A4D-C7EA-45D6-8649-C8000FCF3CED}"/>
          </ac:spMkLst>
        </pc:spChg>
        <pc:spChg chg="del mod">
          <ac:chgData name="Andrea Eaken" userId="1ae50679-cc78-4e45-abf0-4e40bd35fb67" providerId="ADAL" clId="{935C5E2C-791B-4F4E-ABCF-A83545DFD429}" dt="2020-06-12T00:13:52.093" v="2060" actId="478"/>
          <ac:spMkLst>
            <pc:docMk/>
            <pc:sldMk cId="1315527199" sldId="1030"/>
            <ac:spMk id="3" creationId="{329A7B52-7BBF-4CAE-A998-9FB15BF8F420}"/>
          </ac:spMkLst>
        </pc:spChg>
        <pc:spChg chg="add del mod">
          <ac:chgData name="Andrea Eaken" userId="1ae50679-cc78-4e45-abf0-4e40bd35fb67" providerId="ADAL" clId="{935C5E2C-791B-4F4E-ABCF-A83545DFD429}" dt="2020-06-12T00:13:12.440" v="2044" actId="478"/>
          <ac:spMkLst>
            <pc:docMk/>
            <pc:sldMk cId="1315527199" sldId="1030"/>
            <ac:spMk id="8" creationId="{9307A20F-26DE-49D0-A5AF-A868089D7BA0}"/>
          </ac:spMkLst>
        </pc:spChg>
        <pc:spChg chg="add del mod">
          <ac:chgData name="Andrea Eaken" userId="1ae50679-cc78-4e45-abf0-4e40bd35fb67" providerId="ADAL" clId="{935C5E2C-791B-4F4E-ABCF-A83545DFD429}" dt="2020-06-12T00:13:54.642" v="2061" actId="478"/>
          <ac:spMkLst>
            <pc:docMk/>
            <pc:sldMk cId="1315527199" sldId="1030"/>
            <ac:spMk id="10" creationId="{4CB7D1B1-9490-4F13-9065-36A7CA9EB364}"/>
          </ac:spMkLst>
        </pc:spChg>
        <pc:spChg chg="add mod">
          <ac:chgData name="Andrea Eaken" userId="1ae50679-cc78-4e45-abf0-4e40bd35fb67" providerId="ADAL" clId="{935C5E2C-791B-4F4E-ABCF-A83545DFD429}" dt="2020-06-12T00:18:22.428" v="2169" actId="164"/>
          <ac:spMkLst>
            <pc:docMk/>
            <pc:sldMk cId="1315527199" sldId="1030"/>
            <ac:spMk id="11" creationId="{4694175A-AB16-4466-A860-ADD876D53176}"/>
          </ac:spMkLst>
        </pc:spChg>
        <pc:spChg chg="add del mod topLvl">
          <ac:chgData name="Andrea Eaken" userId="1ae50679-cc78-4e45-abf0-4e40bd35fb67" providerId="ADAL" clId="{935C5E2C-791B-4F4E-ABCF-A83545DFD429}" dt="2020-06-12T00:17:29.956" v="2139" actId="21"/>
          <ac:spMkLst>
            <pc:docMk/>
            <pc:sldMk cId="1315527199" sldId="1030"/>
            <ac:spMk id="13" creationId="{3B23E0AE-A459-40B2-BA53-51E0CB67F9DC}"/>
          </ac:spMkLst>
        </pc:spChg>
        <pc:spChg chg="add mod">
          <ac:chgData name="Andrea Eaken" userId="1ae50679-cc78-4e45-abf0-4e40bd35fb67" providerId="ADAL" clId="{935C5E2C-791B-4F4E-ABCF-A83545DFD429}" dt="2020-06-12T00:18:25.636" v="2170" actId="164"/>
          <ac:spMkLst>
            <pc:docMk/>
            <pc:sldMk cId="1315527199" sldId="1030"/>
            <ac:spMk id="15" creationId="{4684A34E-34CA-463A-9976-EDA725A0E4E8}"/>
          </ac:spMkLst>
        </pc:spChg>
        <pc:spChg chg="add mod">
          <ac:chgData name="Andrea Eaken" userId="1ae50679-cc78-4e45-abf0-4e40bd35fb67" providerId="ADAL" clId="{935C5E2C-791B-4F4E-ABCF-A83545DFD429}" dt="2020-06-12T00:12:12.408" v="2033" actId="20577"/>
          <ac:spMkLst>
            <pc:docMk/>
            <pc:sldMk cId="1315527199" sldId="1030"/>
            <ac:spMk id="16" creationId="{EBE6F0BE-A878-4CA7-8BE9-878F3AE5EF5D}"/>
          </ac:spMkLst>
        </pc:spChg>
        <pc:spChg chg="add mod">
          <ac:chgData name="Andrea Eaken" userId="1ae50679-cc78-4e45-abf0-4e40bd35fb67" providerId="ADAL" clId="{935C5E2C-791B-4F4E-ABCF-A83545DFD429}" dt="2020-06-12T00:11:56.929" v="2015"/>
          <ac:spMkLst>
            <pc:docMk/>
            <pc:sldMk cId="1315527199" sldId="1030"/>
            <ac:spMk id="17" creationId="{4EDF14B4-8066-45FE-9E8B-DC7F19A952C8}"/>
          </ac:spMkLst>
        </pc:spChg>
        <pc:spChg chg="add mod">
          <ac:chgData name="Andrea Eaken" userId="1ae50679-cc78-4e45-abf0-4e40bd35fb67" providerId="ADAL" clId="{935C5E2C-791B-4F4E-ABCF-A83545DFD429}" dt="2020-06-12T00:17:18.029" v="2135" actId="14100"/>
          <ac:spMkLst>
            <pc:docMk/>
            <pc:sldMk cId="1315527199" sldId="1030"/>
            <ac:spMk id="18" creationId="{A0BE6BE9-0FEA-46F2-8C1E-59C2F9BB9093}"/>
          </ac:spMkLst>
        </pc:spChg>
        <pc:spChg chg="add mod">
          <ac:chgData name="Andrea Eaken" userId="1ae50679-cc78-4e45-abf0-4e40bd35fb67" providerId="ADAL" clId="{935C5E2C-791B-4F4E-ABCF-A83545DFD429}" dt="2020-06-12T00:18:51.664" v="2172" actId="14100"/>
          <ac:spMkLst>
            <pc:docMk/>
            <pc:sldMk cId="1315527199" sldId="1030"/>
            <ac:spMk id="21" creationId="{9AAF9F68-0146-449C-869E-6CE7FD1B93D2}"/>
          </ac:spMkLst>
        </pc:spChg>
        <pc:spChg chg="add del mod">
          <ac:chgData name="Andrea Eaken" userId="1ae50679-cc78-4e45-abf0-4e40bd35fb67" providerId="ADAL" clId="{935C5E2C-791B-4F4E-ABCF-A83545DFD429}" dt="2020-06-12T00:17:20.476" v="2136" actId="478"/>
          <ac:spMkLst>
            <pc:docMk/>
            <pc:sldMk cId="1315527199" sldId="1030"/>
            <ac:spMk id="28" creationId="{AA57C79D-D7D9-4012-99CC-B486DBD92F6A}"/>
          </ac:spMkLst>
        </pc:spChg>
        <pc:spChg chg="add mod">
          <ac:chgData name="Andrea Eaken" userId="1ae50679-cc78-4e45-abf0-4e40bd35fb67" providerId="ADAL" clId="{935C5E2C-791B-4F4E-ABCF-A83545DFD429}" dt="2020-06-12T00:18:33.712" v="2171" actId="1076"/>
          <ac:spMkLst>
            <pc:docMk/>
            <pc:sldMk cId="1315527199" sldId="1030"/>
            <ac:spMk id="29" creationId="{9473258B-6553-4B0A-A76A-4E51F2791E5B}"/>
          </ac:spMkLst>
        </pc:spChg>
        <pc:spChg chg="add del mod">
          <ac:chgData name="Andrea Eaken" userId="1ae50679-cc78-4e45-abf0-4e40bd35fb67" providerId="ADAL" clId="{935C5E2C-791B-4F4E-ABCF-A83545DFD429}" dt="2020-06-12T00:17:58.867" v="2162" actId="478"/>
          <ac:spMkLst>
            <pc:docMk/>
            <pc:sldMk cId="1315527199" sldId="1030"/>
            <ac:spMk id="30" creationId="{F40BA715-D7A6-4F33-88D6-D013D2590C79}"/>
          </ac:spMkLst>
        </pc:spChg>
        <pc:spChg chg="del">
          <ac:chgData name="Andrea Eaken" userId="1ae50679-cc78-4e45-abf0-4e40bd35fb67" providerId="ADAL" clId="{935C5E2C-791B-4F4E-ABCF-A83545DFD429}" dt="2020-06-12T00:09:33.403" v="1988" actId="478"/>
          <ac:spMkLst>
            <pc:docMk/>
            <pc:sldMk cId="1315527199" sldId="1030"/>
            <ac:spMk id="39" creationId="{8626D031-7AEB-4E26-A91D-F4EF1FBE0389}"/>
          </ac:spMkLst>
        </pc:spChg>
        <pc:spChg chg="del">
          <ac:chgData name="Andrea Eaken" userId="1ae50679-cc78-4e45-abf0-4e40bd35fb67" providerId="ADAL" clId="{935C5E2C-791B-4F4E-ABCF-A83545DFD429}" dt="2020-06-12T00:12:26.954" v="2037" actId="478"/>
          <ac:spMkLst>
            <pc:docMk/>
            <pc:sldMk cId="1315527199" sldId="1030"/>
            <ac:spMk id="58" creationId="{020ACD9D-E1BB-4801-9AF2-6C685F00C036}"/>
          </ac:spMkLst>
        </pc:spChg>
        <pc:grpChg chg="add mod topLvl">
          <ac:chgData name="Andrea Eaken" userId="1ae50679-cc78-4e45-abf0-4e40bd35fb67" providerId="ADAL" clId="{935C5E2C-791B-4F4E-ABCF-A83545DFD429}" dt="2020-06-12T00:18:25.636" v="2170" actId="164"/>
          <ac:grpSpMkLst>
            <pc:docMk/>
            <pc:sldMk cId="1315527199" sldId="1030"/>
            <ac:grpSpMk id="12" creationId="{EC3F259C-72F5-445C-AC31-87C61230B7D8}"/>
          </ac:grpSpMkLst>
        </pc:grpChg>
        <pc:grpChg chg="add del mod">
          <ac:chgData name="Andrea Eaken" userId="1ae50679-cc78-4e45-abf0-4e40bd35fb67" providerId="ADAL" clId="{935C5E2C-791B-4F4E-ABCF-A83545DFD429}" dt="2020-06-12T00:17:29.956" v="2139" actId="21"/>
          <ac:grpSpMkLst>
            <pc:docMk/>
            <pc:sldMk cId="1315527199" sldId="1030"/>
            <ac:grpSpMk id="14" creationId="{7F9B9388-B2B5-47E0-8D92-5658F6EA639C}"/>
          </ac:grpSpMkLst>
        </pc:grpChg>
        <pc:grpChg chg="add mod">
          <ac:chgData name="Andrea Eaken" userId="1ae50679-cc78-4e45-abf0-4e40bd35fb67" providerId="ADAL" clId="{935C5E2C-791B-4F4E-ABCF-A83545DFD429}" dt="2020-06-12T00:18:22.428" v="2169" actId="164"/>
          <ac:grpSpMkLst>
            <pc:docMk/>
            <pc:sldMk cId="1315527199" sldId="1030"/>
            <ac:grpSpMk id="19" creationId="{225F20E0-902F-469C-98DC-E518857A36D0}"/>
          </ac:grpSpMkLst>
        </pc:grpChg>
        <pc:grpChg chg="add mod">
          <ac:chgData name="Andrea Eaken" userId="1ae50679-cc78-4e45-abf0-4e40bd35fb67" providerId="ADAL" clId="{935C5E2C-791B-4F4E-ABCF-A83545DFD429}" dt="2020-06-12T00:18:55.992" v="2173" actId="1076"/>
          <ac:grpSpMkLst>
            <pc:docMk/>
            <pc:sldMk cId="1315527199" sldId="1030"/>
            <ac:grpSpMk id="20" creationId="{32CCCA11-303D-47E3-9F18-33CF075A9F26}"/>
          </ac:grpSpMkLst>
        </pc:grpChg>
        <pc:grpChg chg="del">
          <ac:chgData name="Andrea Eaken" userId="1ae50679-cc78-4e45-abf0-4e40bd35fb67" providerId="ADAL" clId="{935C5E2C-791B-4F4E-ABCF-A83545DFD429}" dt="2020-06-12T00:12:19.452" v="2035" actId="478"/>
          <ac:grpSpMkLst>
            <pc:docMk/>
            <pc:sldMk cId="1315527199" sldId="1030"/>
            <ac:grpSpMk id="52" creationId="{BB21F84E-11E2-47FA-B266-E2BE3D0A022D}"/>
          </ac:grpSpMkLst>
        </pc:grpChg>
        <pc:picChg chg="add mod">
          <ac:chgData name="Andrea Eaken" userId="1ae50679-cc78-4e45-abf0-4e40bd35fb67" providerId="ADAL" clId="{935C5E2C-791B-4F4E-ABCF-A83545DFD429}" dt="2020-06-12T00:18:22.428" v="2169" actId="164"/>
          <ac:picMkLst>
            <pc:docMk/>
            <pc:sldMk cId="1315527199" sldId="1030"/>
            <ac:picMk id="6" creationId="{DC14CCDB-59B4-4931-BE5B-50C5983CD8BA}"/>
          </ac:picMkLst>
        </pc:picChg>
        <pc:picChg chg="del">
          <ac:chgData name="Andrea Eaken" userId="1ae50679-cc78-4e45-abf0-4e40bd35fb67" providerId="ADAL" clId="{935C5E2C-791B-4F4E-ABCF-A83545DFD429}" dt="2020-06-12T00:12:23.113" v="2036" actId="478"/>
          <ac:picMkLst>
            <pc:docMk/>
            <pc:sldMk cId="1315527199" sldId="1030"/>
            <ac:picMk id="56" creationId="{7F3A952D-58EF-4410-8063-7AAFE2D3D4BC}"/>
          </ac:picMkLst>
        </pc:picChg>
        <pc:picChg chg="del">
          <ac:chgData name="Andrea Eaken" userId="1ae50679-cc78-4e45-abf0-4e40bd35fb67" providerId="ADAL" clId="{935C5E2C-791B-4F4E-ABCF-A83545DFD429}" dt="2020-06-12T00:12:23.113" v="2036" actId="478"/>
          <ac:picMkLst>
            <pc:docMk/>
            <pc:sldMk cId="1315527199" sldId="1030"/>
            <ac:picMk id="57" creationId="{74EF335E-D741-44B2-99E0-9948BC3D0D4D}"/>
          </ac:picMkLst>
        </pc:picChg>
        <pc:cxnChg chg="del">
          <ac:chgData name="Andrea Eaken" userId="1ae50679-cc78-4e45-abf0-4e40bd35fb67" providerId="ADAL" clId="{935C5E2C-791B-4F4E-ABCF-A83545DFD429}" dt="2020-06-12T00:12:26.954" v="2037" actId="478"/>
          <ac:cxnSpMkLst>
            <pc:docMk/>
            <pc:sldMk cId="1315527199" sldId="1030"/>
            <ac:cxnSpMk id="59" creationId="{1DCA0E8E-6380-4FD4-BC2B-7297BB489FBE}"/>
          </ac:cxnSpMkLst>
        </pc:cxnChg>
        <pc:cxnChg chg="del">
          <ac:chgData name="Andrea Eaken" userId="1ae50679-cc78-4e45-abf0-4e40bd35fb67" providerId="ADAL" clId="{935C5E2C-791B-4F4E-ABCF-A83545DFD429}" dt="2020-06-12T00:12:26.954" v="2037" actId="478"/>
          <ac:cxnSpMkLst>
            <pc:docMk/>
            <pc:sldMk cId="1315527199" sldId="1030"/>
            <ac:cxnSpMk id="60" creationId="{993872FE-D66F-4314-BED3-595C88D0154A}"/>
          </ac:cxnSpMkLst>
        </pc:cxnChg>
      </pc:sldChg>
      <pc:sldChg chg="addSp delSp modSp add mod modClrScheme chgLayout">
        <pc:chgData name="Andrea Eaken" userId="1ae50679-cc78-4e45-abf0-4e40bd35fb67" providerId="ADAL" clId="{935C5E2C-791B-4F4E-ABCF-A83545DFD429}" dt="2020-06-12T00:33:31.547" v="2354" actId="948"/>
        <pc:sldMkLst>
          <pc:docMk/>
          <pc:sldMk cId="3189650764" sldId="1031"/>
        </pc:sldMkLst>
        <pc:spChg chg="add del mod">
          <ac:chgData name="Andrea Eaken" userId="1ae50679-cc78-4e45-abf0-4e40bd35fb67" providerId="ADAL" clId="{935C5E2C-791B-4F4E-ABCF-A83545DFD429}" dt="2020-06-12T00:32:46.382" v="2293" actId="478"/>
          <ac:spMkLst>
            <pc:docMk/>
            <pc:sldMk cId="3189650764" sldId="1031"/>
            <ac:spMk id="2" creationId="{A1FE1B4B-1482-4312-8542-0A5CBCD9C519}"/>
          </ac:spMkLst>
        </pc:spChg>
        <pc:spChg chg="add del mod">
          <ac:chgData name="Andrea Eaken" userId="1ae50679-cc78-4e45-abf0-4e40bd35fb67" providerId="ADAL" clId="{935C5E2C-791B-4F4E-ABCF-A83545DFD429}" dt="2020-06-12T00:32:46.382" v="2293" actId="478"/>
          <ac:spMkLst>
            <pc:docMk/>
            <pc:sldMk cId="3189650764" sldId="1031"/>
            <ac:spMk id="3" creationId="{AB6EB251-5F2E-424A-9DF7-CEB666FF32F7}"/>
          </ac:spMkLst>
        </pc:spChg>
        <pc:spChg chg="del">
          <ac:chgData name="Andrea Eaken" userId="1ae50679-cc78-4e45-abf0-4e40bd35fb67" providerId="ADAL" clId="{935C5E2C-791B-4F4E-ABCF-A83545DFD429}" dt="2020-06-12T00:32:41.772" v="2291" actId="21"/>
          <ac:spMkLst>
            <pc:docMk/>
            <pc:sldMk cId="3189650764" sldId="1031"/>
            <ac:spMk id="5" creationId="{4BFEE020-49DA-458A-A24E-4320B1BC987E}"/>
          </ac:spMkLst>
        </pc:spChg>
        <pc:spChg chg="del">
          <ac:chgData name="Andrea Eaken" userId="1ae50679-cc78-4e45-abf0-4e40bd35fb67" providerId="ADAL" clId="{935C5E2C-791B-4F4E-ABCF-A83545DFD429}" dt="2020-06-12T00:32:41.772" v="2291" actId="21"/>
          <ac:spMkLst>
            <pc:docMk/>
            <pc:sldMk cId="3189650764" sldId="1031"/>
            <ac:spMk id="7" creationId="{A2874579-683E-43EA-8C13-48AAB19339DD}"/>
          </ac:spMkLst>
        </pc:spChg>
        <pc:spChg chg="del">
          <ac:chgData name="Andrea Eaken" userId="1ae50679-cc78-4e45-abf0-4e40bd35fb67" providerId="ADAL" clId="{935C5E2C-791B-4F4E-ABCF-A83545DFD429}" dt="2020-06-12T00:32:41.772" v="2291" actId="21"/>
          <ac:spMkLst>
            <pc:docMk/>
            <pc:sldMk cId="3189650764" sldId="1031"/>
            <ac:spMk id="8" creationId="{78324BB3-F3A1-44E7-9252-5AEE31517F86}"/>
          </ac:spMkLst>
        </pc:spChg>
        <pc:spChg chg="del">
          <ac:chgData name="Andrea Eaken" userId="1ae50679-cc78-4e45-abf0-4e40bd35fb67" providerId="ADAL" clId="{935C5E2C-791B-4F4E-ABCF-A83545DFD429}" dt="2020-06-12T00:32:41.772" v="2291" actId="21"/>
          <ac:spMkLst>
            <pc:docMk/>
            <pc:sldMk cId="3189650764" sldId="1031"/>
            <ac:spMk id="9" creationId="{F9B0537D-06D3-475C-B18C-D1403443B218}"/>
          </ac:spMkLst>
        </pc:spChg>
        <pc:spChg chg="add mod">
          <ac:chgData name="Andrea Eaken" userId="1ae50679-cc78-4e45-abf0-4e40bd35fb67" providerId="ADAL" clId="{935C5E2C-791B-4F4E-ABCF-A83545DFD429}" dt="2020-06-12T00:32:46.907" v="2294"/>
          <ac:spMkLst>
            <pc:docMk/>
            <pc:sldMk cId="3189650764" sldId="1031"/>
            <ac:spMk id="10" creationId="{6770F30B-A235-44CB-B867-B1A1C15F50B1}"/>
          </ac:spMkLst>
        </pc:spChg>
        <pc:spChg chg="add mod">
          <ac:chgData name="Andrea Eaken" userId="1ae50679-cc78-4e45-abf0-4e40bd35fb67" providerId="ADAL" clId="{935C5E2C-791B-4F4E-ABCF-A83545DFD429}" dt="2020-06-12T00:33:07.127" v="2348" actId="20577"/>
          <ac:spMkLst>
            <pc:docMk/>
            <pc:sldMk cId="3189650764" sldId="1031"/>
            <ac:spMk id="11" creationId="{27FFE97B-BE81-4B6E-8A50-A73BA77ECD51}"/>
          </ac:spMkLst>
        </pc:spChg>
        <pc:spChg chg="add mod">
          <ac:chgData name="Andrea Eaken" userId="1ae50679-cc78-4e45-abf0-4e40bd35fb67" providerId="ADAL" clId="{935C5E2C-791B-4F4E-ABCF-A83545DFD429}" dt="2020-06-12T00:33:31.547" v="2354" actId="948"/>
          <ac:spMkLst>
            <pc:docMk/>
            <pc:sldMk cId="3189650764" sldId="1031"/>
            <ac:spMk id="12" creationId="{B6FAC426-72A4-4924-B71C-ED134CA7C830}"/>
          </ac:spMkLst>
        </pc:spChg>
        <pc:spChg chg="add del mod">
          <ac:chgData name="Andrea Eaken" userId="1ae50679-cc78-4e45-abf0-4e40bd35fb67" providerId="ADAL" clId="{935C5E2C-791B-4F4E-ABCF-A83545DFD429}" dt="2020-06-12T00:33:05.606" v="2347" actId="478"/>
          <ac:spMkLst>
            <pc:docMk/>
            <pc:sldMk cId="3189650764" sldId="1031"/>
            <ac:spMk id="13" creationId="{3A9AC120-A6A4-4D40-BDD1-6844946C90DC}"/>
          </ac:spMkLst>
        </pc:spChg>
      </pc:sldChg>
      <pc:sldChg chg="addSp delSp modSp add mod modClrScheme chgLayout">
        <pc:chgData name="Andrea Eaken" userId="1ae50679-cc78-4e45-abf0-4e40bd35fb67" providerId="ADAL" clId="{935C5E2C-791B-4F4E-ABCF-A83545DFD429}" dt="2020-06-12T00:34:31.223" v="2381" actId="948"/>
        <pc:sldMkLst>
          <pc:docMk/>
          <pc:sldMk cId="1871276420" sldId="1032"/>
        </pc:sldMkLst>
        <pc:spChg chg="add del mod">
          <ac:chgData name="Andrea Eaken" userId="1ae50679-cc78-4e45-abf0-4e40bd35fb67" providerId="ADAL" clId="{935C5E2C-791B-4F4E-ABCF-A83545DFD429}" dt="2020-06-12T00:34:05.793" v="2376" actId="478"/>
          <ac:spMkLst>
            <pc:docMk/>
            <pc:sldMk cId="1871276420" sldId="1032"/>
            <ac:spMk id="2" creationId="{EA9CCFAB-6508-481E-A855-AB6DA065B4AE}"/>
          </ac:spMkLst>
        </pc:spChg>
        <pc:spChg chg="add del mod">
          <ac:chgData name="Andrea Eaken" userId="1ae50679-cc78-4e45-abf0-4e40bd35fb67" providerId="ADAL" clId="{935C5E2C-791B-4F4E-ABCF-A83545DFD429}" dt="2020-06-12T00:34:05.793" v="2376" actId="478"/>
          <ac:spMkLst>
            <pc:docMk/>
            <pc:sldMk cId="1871276420" sldId="1032"/>
            <ac:spMk id="3" creationId="{284D80C9-DD70-45CF-973E-9980DB6DB2A6}"/>
          </ac:spMkLst>
        </pc:spChg>
        <pc:spChg chg="add mod">
          <ac:chgData name="Andrea Eaken" userId="1ae50679-cc78-4e45-abf0-4e40bd35fb67" providerId="ADAL" clId="{935C5E2C-791B-4F4E-ABCF-A83545DFD429}" dt="2020-06-12T00:34:06.296" v="2377"/>
          <ac:spMkLst>
            <pc:docMk/>
            <pc:sldMk cId="1871276420" sldId="1032"/>
            <ac:spMk id="7" creationId="{E059C98E-5498-498D-8EDF-C6649CEC0040}"/>
          </ac:spMkLst>
        </pc:spChg>
        <pc:spChg chg="add mod">
          <ac:chgData name="Andrea Eaken" userId="1ae50679-cc78-4e45-abf0-4e40bd35fb67" providerId="ADAL" clId="{935C5E2C-791B-4F4E-ABCF-A83545DFD429}" dt="2020-06-12T00:34:06.296" v="2377"/>
          <ac:spMkLst>
            <pc:docMk/>
            <pc:sldMk cId="1871276420" sldId="1032"/>
            <ac:spMk id="8" creationId="{02E83EAB-88AD-423F-AB27-8A3F8B1D020D}"/>
          </ac:spMkLst>
        </pc:spChg>
        <pc:spChg chg="add mod">
          <ac:chgData name="Andrea Eaken" userId="1ae50679-cc78-4e45-abf0-4e40bd35fb67" providerId="ADAL" clId="{935C5E2C-791B-4F4E-ABCF-A83545DFD429}" dt="2020-06-12T00:34:31.223" v="2381" actId="948"/>
          <ac:spMkLst>
            <pc:docMk/>
            <pc:sldMk cId="1871276420" sldId="1032"/>
            <ac:spMk id="9" creationId="{CC240ACD-47B6-4A55-9CA9-6C933C1731E1}"/>
          </ac:spMkLst>
        </pc:spChg>
        <pc:spChg chg="del">
          <ac:chgData name="Andrea Eaken" userId="1ae50679-cc78-4e45-abf0-4e40bd35fb67" providerId="ADAL" clId="{935C5E2C-791B-4F4E-ABCF-A83545DFD429}" dt="2020-06-12T00:34:01.117" v="2374" actId="21"/>
          <ac:spMkLst>
            <pc:docMk/>
            <pc:sldMk cId="1871276420" sldId="1032"/>
            <ac:spMk id="10" creationId="{6770F30B-A235-44CB-B867-B1A1C15F50B1}"/>
          </ac:spMkLst>
        </pc:spChg>
        <pc:spChg chg="del mod">
          <ac:chgData name="Andrea Eaken" userId="1ae50679-cc78-4e45-abf0-4e40bd35fb67" providerId="ADAL" clId="{935C5E2C-791B-4F4E-ABCF-A83545DFD429}" dt="2020-06-12T00:34:01.117" v="2374" actId="21"/>
          <ac:spMkLst>
            <pc:docMk/>
            <pc:sldMk cId="1871276420" sldId="1032"/>
            <ac:spMk id="11" creationId="{27FFE97B-BE81-4B6E-8A50-A73BA77ECD51}"/>
          </ac:spMkLst>
        </pc:spChg>
        <pc:spChg chg="del">
          <ac:chgData name="Andrea Eaken" userId="1ae50679-cc78-4e45-abf0-4e40bd35fb67" providerId="ADAL" clId="{935C5E2C-791B-4F4E-ABCF-A83545DFD429}" dt="2020-06-12T00:34:01.117" v="2374" actId="21"/>
          <ac:spMkLst>
            <pc:docMk/>
            <pc:sldMk cId="1871276420" sldId="1032"/>
            <ac:spMk id="12" creationId="{B6FAC426-72A4-4924-B71C-ED134CA7C830}"/>
          </ac:spMkLst>
        </pc:spChg>
      </pc:sldChg>
      <pc:sldChg chg="addSp delSp modSp add mod">
        <pc:chgData name="Andrea Eaken" userId="1ae50679-cc78-4e45-abf0-4e40bd35fb67" providerId="ADAL" clId="{935C5E2C-791B-4F4E-ABCF-A83545DFD429}" dt="2020-06-12T00:47:08.030" v="2517"/>
        <pc:sldMkLst>
          <pc:docMk/>
          <pc:sldMk cId="1262764039" sldId="1033"/>
        </pc:sldMkLst>
        <pc:spChg chg="del">
          <ac:chgData name="Andrea Eaken" userId="1ae50679-cc78-4e45-abf0-4e40bd35fb67" providerId="ADAL" clId="{935C5E2C-791B-4F4E-ABCF-A83545DFD429}" dt="2020-06-12T00:35:43.833" v="2386" actId="478"/>
          <ac:spMkLst>
            <pc:docMk/>
            <pc:sldMk cId="1262764039" sldId="1033"/>
            <ac:spMk id="2" creationId="{797B9BD8-2F38-4864-8927-5F84B521FEFD}"/>
          </ac:spMkLst>
        </pc:spChg>
        <pc:spChg chg="del">
          <ac:chgData name="Andrea Eaken" userId="1ae50679-cc78-4e45-abf0-4e40bd35fb67" providerId="ADAL" clId="{935C5E2C-791B-4F4E-ABCF-A83545DFD429}" dt="2020-06-12T00:35:43.833" v="2386" actId="478"/>
          <ac:spMkLst>
            <pc:docMk/>
            <pc:sldMk cId="1262764039" sldId="1033"/>
            <ac:spMk id="3" creationId="{DD8C81CD-64BD-4C13-B2A0-1C3346993302}"/>
          </ac:spMkLst>
        </pc:spChg>
        <pc:spChg chg="del">
          <ac:chgData name="Andrea Eaken" userId="1ae50679-cc78-4e45-abf0-4e40bd35fb67" providerId="ADAL" clId="{935C5E2C-791B-4F4E-ABCF-A83545DFD429}" dt="2020-06-12T00:38:54.237" v="2475" actId="478"/>
          <ac:spMkLst>
            <pc:docMk/>
            <pc:sldMk cId="1262764039" sldId="1033"/>
            <ac:spMk id="4" creationId="{8E3198CD-EA67-4BC4-8D2D-6ADFE3D6AC14}"/>
          </ac:spMkLst>
        </pc:spChg>
        <pc:spChg chg="add del mod">
          <ac:chgData name="Andrea Eaken" userId="1ae50679-cc78-4e45-abf0-4e40bd35fb67" providerId="ADAL" clId="{935C5E2C-791B-4F4E-ABCF-A83545DFD429}" dt="2020-06-12T00:35:45.831" v="2387" actId="478"/>
          <ac:spMkLst>
            <pc:docMk/>
            <pc:sldMk cId="1262764039" sldId="1033"/>
            <ac:spMk id="6" creationId="{D895233E-94EB-45E1-8A9C-8A7E62858A63}"/>
          </ac:spMkLst>
        </pc:spChg>
        <pc:spChg chg="add del mod">
          <ac:chgData name="Andrea Eaken" userId="1ae50679-cc78-4e45-abf0-4e40bd35fb67" providerId="ADAL" clId="{935C5E2C-791B-4F4E-ABCF-A83545DFD429}" dt="2020-06-12T00:35:45.831" v="2387" actId="478"/>
          <ac:spMkLst>
            <pc:docMk/>
            <pc:sldMk cId="1262764039" sldId="1033"/>
            <ac:spMk id="8" creationId="{689AD6E2-D1DA-428A-8264-0C7C0FD33B2D}"/>
          </ac:spMkLst>
        </pc:spChg>
        <pc:spChg chg="add mod">
          <ac:chgData name="Andrea Eaken" userId="1ae50679-cc78-4e45-abf0-4e40bd35fb67" providerId="ADAL" clId="{935C5E2C-791B-4F4E-ABCF-A83545DFD429}" dt="2020-06-12T00:35:51.410" v="2398" actId="20577"/>
          <ac:spMkLst>
            <pc:docMk/>
            <pc:sldMk cId="1262764039" sldId="1033"/>
            <ac:spMk id="9" creationId="{973E5ACF-ECFF-4BC4-9736-9A687F91D016}"/>
          </ac:spMkLst>
        </pc:spChg>
        <pc:spChg chg="add mod">
          <ac:chgData name="Andrea Eaken" userId="1ae50679-cc78-4e45-abf0-4e40bd35fb67" providerId="ADAL" clId="{935C5E2C-791B-4F4E-ABCF-A83545DFD429}" dt="2020-06-12T00:44:29.286" v="2490" actId="207"/>
          <ac:spMkLst>
            <pc:docMk/>
            <pc:sldMk cId="1262764039" sldId="1033"/>
            <ac:spMk id="10" creationId="{D90A57D7-947F-472A-BD22-FF2642EB505F}"/>
          </ac:spMkLst>
        </pc:spChg>
        <pc:spChg chg="add mod">
          <ac:chgData name="Andrea Eaken" userId="1ae50679-cc78-4e45-abf0-4e40bd35fb67" providerId="ADAL" clId="{935C5E2C-791B-4F4E-ABCF-A83545DFD429}" dt="2020-06-12T00:45:39.322" v="2508"/>
          <ac:spMkLst>
            <pc:docMk/>
            <pc:sldMk cId="1262764039" sldId="1033"/>
            <ac:spMk id="11" creationId="{C283BC16-6963-48D6-8E89-8D6496562F79}"/>
          </ac:spMkLst>
        </pc:spChg>
        <pc:spChg chg="add del mod">
          <ac:chgData name="Andrea Eaken" userId="1ae50679-cc78-4e45-abf0-4e40bd35fb67" providerId="ADAL" clId="{935C5E2C-791B-4F4E-ABCF-A83545DFD429}" dt="2020-06-12T00:45:26.745" v="2503" actId="478"/>
          <ac:spMkLst>
            <pc:docMk/>
            <pc:sldMk cId="1262764039" sldId="1033"/>
            <ac:spMk id="12" creationId="{8B2FADF8-3C0C-443D-98D4-CDB6E7BBDC26}"/>
          </ac:spMkLst>
        </pc:spChg>
        <pc:spChg chg="add mod ord">
          <ac:chgData name="Andrea Eaken" userId="1ae50679-cc78-4e45-abf0-4e40bd35fb67" providerId="ADAL" clId="{935C5E2C-791B-4F4E-ABCF-A83545DFD429}" dt="2020-06-12T00:47:08.030" v="2517"/>
          <ac:spMkLst>
            <pc:docMk/>
            <pc:sldMk cId="1262764039" sldId="1033"/>
            <ac:spMk id="13" creationId="{289A0D43-86A2-4A61-BC68-6EFE1BC5565D}"/>
          </ac:spMkLst>
        </pc:spChg>
      </pc:sldChg>
      <pc:sldMasterChg chg="delSldLayout modSldLayout">
        <pc:chgData name="Andrea Eaken" userId="1ae50679-cc78-4e45-abf0-4e40bd35fb67" providerId="ADAL" clId="{935C5E2C-791B-4F4E-ABCF-A83545DFD429}" dt="2020-06-12T00:43:10.810" v="2487" actId="29295"/>
        <pc:sldMasterMkLst>
          <pc:docMk/>
          <pc:sldMasterMk cId="2852561273" sldId="2147483714"/>
        </pc:sldMasterMkLst>
        <pc:sldLayoutChg chg="modSp mod">
          <pc:chgData name="Andrea Eaken" userId="1ae50679-cc78-4e45-abf0-4e40bd35fb67" providerId="ADAL" clId="{935C5E2C-791B-4F4E-ABCF-A83545DFD429}" dt="2020-06-11T23:12:59.034" v="995" actId="6014"/>
          <pc:sldLayoutMkLst>
            <pc:docMk/>
            <pc:sldMasterMk cId="2852561273" sldId="2147483714"/>
            <pc:sldLayoutMk cId="2781723298" sldId="2147483719"/>
          </pc:sldLayoutMkLst>
          <pc:spChg chg="mod">
            <ac:chgData name="Andrea Eaken" userId="1ae50679-cc78-4e45-abf0-4e40bd35fb67" providerId="ADAL" clId="{935C5E2C-791B-4F4E-ABCF-A83545DFD429}" dt="2020-06-11T23:02:47.241" v="928" actId="1076"/>
            <ac:spMkLst>
              <pc:docMk/>
              <pc:sldMasterMk cId="2852561273" sldId="2147483714"/>
              <pc:sldLayoutMk cId="2781723298" sldId="2147483719"/>
              <ac:spMk id="2" creationId="{ED2884A7-11A3-4C83-A9D8-3BD7A8395800}"/>
            </ac:spMkLst>
          </pc:spChg>
          <pc:spChg chg="mod">
            <ac:chgData name="Andrea Eaken" userId="1ae50679-cc78-4e45-abf0-4e40bd35fb67" providerId="ADAL" clId="{935C5E2C-791B-4F4E-ABCF-A83545DFD429}" dt="2020-06-11T23:02:58.555" v="929" actId="14100"/>
            <ac:spMkLst>
              <pc:docMk/>
              <pc:sldMasterMk cId="2852561273" sldId="2147483714"/>
              <pc:sldLayoutMk cId="2781723298" sldId="2147483719"/>
              <ac:spMk id="4" creationId="{FFB9B514-DCF7-4D43-A9CB-4C6BAEB10AB6}"/>
            </ac:spMkLst>
          </pc:spChg>
        </pc:sldLayoutChg>
        <pc:sldLayoutChg chg="modSp mod">
          <pc:chgData name="Andrea Eaken" userId="1ae50679-cc78-4e45-abf0-4e40bd35fb67" providerId="ADAL" clId="{935C5E2C-791B-4F4E-ABCF-A83545DFD429}" dt="2020-06-11T23:12:53.784" v="994" actId="6014"/>
          <pc:sldLayoutMkLst>
            <pc:docMk/>
            <pc:sldMasterMk cId="2852561273" sldId="2147483714"/>
            <pc:sldLayoutMk cId="172241816" sldId="2147483727"/>
          </pc:sldLayoutMkLst>
          <pc:spChg chg="mod">
            <ac:chgData name="Andrea Eaken" userId="1ae50679-cc78-4e45-abf0-4e40bd35fb67" providerId="ADAL" clId="{935C5E2C-791B-4F4E-ABCF-A83545DFD429}" dt="2020-06-11T23:02:43.192" v="927" actId="1076"/>
            <ac:spMkLst>
              <pc:docMk/>
              <pc:sldMasterMk cId="2852561273" sldId="2147483714"/>
              <pc:sldLayoutMk cId="172241816" sldId="2147483727"/>
              <ac:spMk id="2" creationId="{ED2884A7-11A3-4C83-A9D8-3BD7A8395800}"/>
            </ac:spMkLst>
          </pc:spChg>
          <pc:spChg chg="mod">
            <ac:chgData name="Andrea Eaken" userId="1ae50679-cc78-4e45-abf0-4e40bd35fb67" providerId="ADAL" clId="{935C5E2C-791B-4F4E-ABCF-A83545DFD429}" dt="2020-06-11T23:03:05.819" v="930" actId="14100"/>
            <ac:spMkLst>
              <pc:docMk/>
              <pc:sldMasterMk cId="2852561273" sldId="2147483714"/>
              <pc:sldLayoutMk cId="172241816" sldId="2147483727"/>
              <ac:spMk id="4" creationId="{FFB9B514-DCF7-4D43-A9CB-4C6BAEB10AB6}"/>
            </ac:spMkLst>
          </pc:spChg>
        </pc:sldLayoutChg>
        <pc:sldLayoutChg chg="addSp delSp modSp mod">
          <pc:chgData name="Andrea Eaken" userId="1ae50679-cc78-4e45-abf0-4e40bd35fb67" providerId="ADAL" clId="{935C5E2C-791B-4F4E-ABCF-A83545DFD429}" dt="2020-06-11T23:12:50.189" v="993" actId="6014"/>
          <pc:sldLayoutMkLst>
            <pc:docMk/>
            <pc:sldMasterMk cId="2852561273" sldId="2147483714"/>
            <pc:sldLayoutMk cId="1921692126" sldId="2147483728"/>
          </pc:sldLayoutMkLst>
          <pc:spChg chg="add mod ord">
            <ac:chgData name="Andrea Eaken" userId="1ae50679-cc78-4e45-abf0-4e40bd35fb67" providerId="ADAL" clId="{935C5E2C-791B-4F4E-ABCF-A83545DFD429}" dt="2020-06-11T23:12:24.758" v="992" actId="1076"/>
            <ac:spMkLst>
              <pc:docMk/>
              <pc:sldMasterMk cId="2852561273" sldId="2147483714"/>
              <pc:sldLayoutMk cId="1921692126" sldId="2147483728"/>
              <ac:spMk id="7" creationId="{DCA77B47-2EF3-4684-BABE-3B6606B895F5}"/>
            </ac:spMkLst>
          </pc:spChg>
          <pc:spChg chg="del">
            <ac:chgData name="Andrea Eaken" userId="1ae50679-cc78-4e45-abf0-4e40bd35fb67" providerId="ADAL" clId="{935C5E2C-791B-4F4E-ABCF-A83545DFD429}" dt="2020-06-11T23:11:54.465" v="986" actId="478"/>
            <ac:spMkLst>
              <pc:docMk/>
              <pc:sldMasterMk cId="2852561273" sldId="2147483714"/>
              <pc:sldLayoutMk cId="1921692126" sldId="2147483728"/>
              <ac:spMk id="10" creationId="{93B51BA1-B687-4916-A77F-3CFFDA43A754}"/>
            </ac:spMkLst>
          </pc:spChg>
          <pc:picChg chg="add del mod ord">
            <ac:chgData name="Andrea Eaken" userId="1ae50679-cc78-4e45-abf0-4e40bd35fb67" providerId="ADAL" clId="{935C5E2C-791B-4F4E-ABCF-A83545DFD429}" dt="2020-06-11T23:12:04.826" v="989" actId="478"/>
            <ac:picMkLst>
              <pc:docMk/>
              <pc:sldMasterMk cId="2852561273" sldId="2147483714"/>
              <pc:sldLayoutMk cId="1921692126" sldId="2147483728"/>
              <ac:picMk id="8" creationId="{65D5371E-F795-4071-954C-63E67B76996F}"/>
            </ac:picMkLst>
          </pc:picChg>
          <pc:picChg chg="add mod">
            <ac:chgData name="Andrea Eaken" userId="1ae50679-cc78-4e45-abf0-4e40bd35fb67" providerId="ADAL" clId="{935C5E2C-791B-4F4E-ABCF-A83545DFD429}" dt="2020-06-11T23:12:12.460" v="991"/>
            <ac:picMkLst>
              <pc:docMk/>
              <pc:sldMasterMk cId="2852561273" sldId="2147483714"/>
              <pc:sldLayoutMk cId="1921692126" sldId="2147483728"/>
              <ac:picMk id="9" creationId="{EC5B2A85-63E1-4435-B60B-8A885E9C0BAA}"/>
            </ac:picMkLst>
          </pc:picChg>
          <pc:picChg chg="del">
            <ac:chgData name="Andrea Eaken" userId="1ae50679-cc78-4e45-abf0-4e40bd35fb67" providerId="ADAL" clId="{935C5E2C-791B-4F4E-ABCF-A83545DFD429}" dt="2020-06-11T23:12:07.472" v="990" actId="478"/>
            <ac:picMkLst>
              <pc:docMk/>
              <pc:sldMasterMk cId="2852561273" sldId="2147483714"/>
              <pc:sldLayoutMk cId="1921692126" sldId="2147483728"/>
              <ac:picMk id="12" creationId="{C1EE8844-8EC1-40C1-99E4-A031250175DA}"/>
            </ac:picMkLst>
          </pc:picChg>
        </pc:sldLayoutChg>
        <pc:sldLayoutChg chg="addSp delSp modSp mod">
          <pc:chgData name="Andrea Eaken" userId="1ae50679-cc78-4e45-abf0-4e40bd35fb67" providerId="ADAL" clId="{935C5E2C-791B-4F4E-ABCF-A83545DFD429}" dt="2020-06-12T00:20:45.404" v="2175" actId="6014"/>
          <pc:sldLayoutMkLst>
            <pc:docMk/>
            <pc:sldMasterMk cId="2852561273" sldId="2147483714"/>
            <pc:sldLayoutMk cId="918719090" sldId="2147483729"/>
          </pc:sldLayoutMkLst>
          <pc:spChg chg="mod modCrop">
            <ac:chgData name="Andrea Eaken" userId="1ae50679-cc78-4e45-abf0-4e40bd35fb67" providerId="ADAL" clId="{935C5E2C-791B-4F4E-ABCF-A83545DFD429}" dt="2020-06-11T23:25:57.797" v="1268" actId="18131"/>
            <ac:spMkLst>
              <pc:docMk/>
              <pc:sldMasterMk cId="2852561273" sldId="2147483714"/>
              <pc:sldLayoutMk cId="918719090" sldId="2147483729"/>
              <ac:spMk id="7" creationId="{DCA77B47-2EF3-4684-BABE-3B6606B895F5}"/>
            </ac:spMkLst>
          </pc:spChg>
          <pc:spChg chg="add del mod">
            <ac:chgData name="Andrea Eaken" userId="1ae50679-cc78-4e45-abf0-4e40bd35fb67" providerId="ADAL" clId="{935C5E2C-791B-4F4E-ABCF-A83545DFD429}" dt="2020-06-11T23:21:55.534" v="1233" actId="478"/>
            <ac:spMkLst>
              <pc:docMk/>
              <pc:sldMasterMk cId="2852561273" sldId="2147483714"/>
              <pc:sldLayoutMk cId="918719090" sldId="2147483729"/>
              <ac:spMk id="8" creationId="{7554482D-572F-42A5-B45E-A003EAC7ADFA}"/>
            </ac:spMkLst>
          </pc:spChg>
        </pc:sldLayoutChg>
        <pc:sldLayoutChg chg="modSp mod">
          <pc:chgData name="Andrea Eaken" userId="1ae50679-cc78-4e45-abf0-4e40bd35fb67" providerId="ADAL" clId="{935C5E2C-791B-4F4E-ABCF-A83545DFD429}" dt="2020-06-12T00:20:38.868" v="2174" actId="6014"/>
          <pc:sldLayoutMkLst>
            <pc:docMk/>
            <pc:sldMasterMk cId="2852561273" sldId="2147483714"/>
            <pc:sldLayoutMk cId="835836741" sldId="2147483730"/>
          </pc:sldLayoutMkLst>
          <pc:spChg chg="mod modCrop">
            <ac:chgData name="Andrea Eaken" userId="1ae50679-cc78-4e45-abf0-4e40bd35fb67" providerId="ADAL" clId="{935C5E2C-791B-4F4E-ABCF-A83545DFD429}" dt="2020-06-11T23:50:25.655" v="1513" actId="18131"/>
            <ac:spMkLst>
              <pc:docMk/>
              <pc:sldMasterMk cId="2852561273" sldId="2147483714"/>
              <pc:sldLayoutMk cId="835836741" sldId="2147483730"/>
              <ac:spMk id="7" creationId="{DCA77B47-2EF3-4684-BABE-3B6606B895F5}"/>
            </ac:spMkLst>
          </pc:spChg>
        </pc:sldLayoutChg>
        <pc:sldLayoutChg chg="addSp delSp modSp mod">
          <pc:chgData name="Andrea Eaken" userId="1ae50679-cc78-4e45-abf0-4e40bd35fb67" providerId="ADAL" clId="{935C5E2C-791B-4F4E-ABCF-A83545DFD429}" dt="2020-06-12T00:43:10.810" v="2487" actId="29295"/>
          <pc:sldLayoutMkLst>
            <pc:docMk/>
            <pc:sldMasterMk cId="2852561273" sldId="2147483714"/>
            <pc:sldLayoutMk cId="3247999633" sldId="2147483731"/>
          </pc:sldLayoutMkLst>
          <pc:spChg chg="add del mod ord">
            <ac:chgData name="Andrea Eaken" userId="1ae50679-cc78-4e45-abf0-4e40bd35fb67" providerId="ADAL" clId="{935C5E2C-791B-4F4E-ABCF-A83545DFD429}" dt="2020-06-12T00:28:37.124" v="2250" actId="478"/>
            <ac:spMkLst>
              <pc:docMk/>
              <pc:sldMasterMk cId="2852561273" sldId="2147483714"/>
              <pc:sldLayoutMk cId="3247999633" sldId="2147483731"/>
              <ac:spMk id="6" creationId="{2C93AF8A-F4A5-4CDF-8C9E-7E3C3783F583}"/>
            </ac:spMkLst>
          </pc:spChg>
          <pc:spChg chg="del mod">
            <ac:chgData name="Andrea Eaken" userId="1ae50679-cc78-4e45-abf0-4e40bd35fb67" providerId="ADAL" clId="{935C5E2C-791B-4F4E-ABCF-A83545DFD429}" dt="2020-06-12T00:23:10.473" v="2181" actId="478"/>
            <ac:spMkLst>
              <pc:docMk/>
              <pc:sldMasterMk cId="2852561273" sldId="2147483714"/>
              <pc:sldLayoutMk cId="3247999633" sldId="2147483731"/>
              <ac:spMk id="7" creationId="{DCA77B47-2EF3-4684-BABE-3B6606B895F5}"/>
            </ac:spMkLst>
          </pc:spChg>
          <pc:spChg chg="add del mod">
            <ac:chgData name="Andrea Eaken" userId="1ae50679-cc78-4e45-abf0-4e40bd35fb67" providerId="ADAL" clId="{935C5E2C-791B-4F4E-ABCF-A83545DFD429}" dt="2020-06-12T00:24:29.313" v="2207" actId="478"/>
            <ac:spMkLst>
              <pc:docMk/>
              <pc:sldMasterMk cId="2852561273" sldId="2147483714"/>
              <pc:sldLayoutMk cId="3247999633" sldId="2147483731"/>
              <ac:spMk id="10" creationId="{4B889846-1111-4915-9B0E-F5E4137D8DF4}"/>
            </ac:spMkLst>
          </pc:spChg>
          <pc:spChg chg="add del mod ord">
            <ac:chgData name="Andrea Eaken" userId="1ae50679-cc78-4e45-abf0-4e40bd35fb67" providerId="ADAL" clId="{935C5E2C-791B-4F4E-ABCF-A83545DFD429}" dt="2020-06-12T00:28:32.750" v="2249" actId="478"/>
            <ac:spMkLst>
              <pc:docMk/>
              <pc:sldMasterMk cId="2852561273" sldId="2147483714"/>
              <pc:sldLayoutMk cId="3247999633" sldId="2147483731"/>
              <ac:spMk id="12" creationId="{C492CF79-330C-4E17-B359-9270F8AF7E89}"/>
            </ac:spMkLst>
          </pc:spChg>
          <pc:spChg chg="add mod ord">
            <ac:chgData name="Andrea Eaken" userId="1ae50679-cc78-4e45-abf0-4e40bd35fb67" providerId="ADAL" clId="{935C5E2C-791B-4F4E-ABCF-A83545DFD429}" dt="2020-06-12T00:29:05.593" v="2254" actId="167"/>
            <ac:spMkLst>
              <pc:docMk/>
              <pc:sldMasterMk cId="2852561273" sldId="2147483714"/>
              <pc:sldLayoutMk cId="3247999633" sldId="2147483731"/>
              <ac:spMk id="13" creationId="{02DE049E-686B-4D14-80E9-1630FBEC574F}"/>
            </ac:spMkLst>
          </pc:spChg>
          <pc:spChg chg="add del mod">
            <ac:chgData name="Andrea Eaken" userId="1ae50679-cc78-4e45-abf0-4e40bd35fb67" providerId="ADAL" clId="{935C5E2C-791B-4F4E-ABCF-A83545DFD429}" dt="2020-06-12T00:30:45.037" v="2272" actId="478"/>
            <ac:spMkLst>
              <pc:docMk/>
              <pc:sldMasterMk cId="2852561273" sldId="2147483714"/>
              <pc:sldLayoutMk cId="3247999633" sldId="2147483731"/>
              <ac:spMk id="14" creationId="{E3CDDABB-FD2D-40B8-B775-54D8F7EFE6F2}"/>
            </ac:spMkLst>
          </pc:spChg>
          <pc:spChg chg="add mod">
            <ac:chgData name="Andrea Eaken" userId="1ae50679-cc78-4e45-abf0-4e40bd35fb67" providerId="ADAL" clId="{935C5E2C-791B-4F4E-ABCF-A83545DFD429}" dt="2020-06-12T00:31:31.638" v="2282" actId="164"/>
            <ac:spMkLst>
              <pc:docMk/>
              <pc:sldMasterMk cId="2852561273" sldId="2147483714"/>
              <pc:sldLayoutMk cId="3247999633" sldId="2147483731"/>
              <ac:spMk id="15" creationId="{6C74F0C5-20E3-4BF1-BB51-6C9C4C5DA98A}"/>
            </ac:spMkLst>
          </pc:spChg>
          <pc:spChg chg="add del mod">
            <ac:chgData name="Andrea Eaken" userId="1ae50679-cc78-4e45-abf0-4e40bd35fb67" providerId="ADAL" clId="{935C5E2C-791B-4F4E-ABCF-A83545DFD429}" dt="2020-06-12T00:31:19.947" v="2278" actId="478"/>
            <ac:spMkLst>
              <pc:docMk/>
              <pc:sldMasterMk cId="2852561273" sldId="2147483714"/>
              <pc:sldLayoutMk cId="3247999633" sldId="2147483731"/>
              <ac:spMk id="16" creationId="{C64994F3-801A-43C1-8A8C-589568D38474}"/>
            </ac:spMkLst>
          </pc:spChg>
          <pc:grpChg chg="add mod">
            <ac:chgData name="Andrea Eaken" userId="1ae50679-cc78-4e45-abf0-4e40bd35fb67" providerId="ADAL" clId="{935C5E2C-791B-4F4E-ABCF-A83545DFD429}" dt="2020-06-12T00:31:31.638" v="2282" actId="164"/>
            <ac:grpSpMkLst>
              <pc:docMk/>
              <pc:sldMasterMk cId="2852561273" sldId="2147483714"/>
              <pc:sldLayoutMk cId="3247999633" sldId="2147483731"/>
              <ac:grpSpMk id="17" creationId="{B50B3EBA-B58B-4B1F-9995-51DF3D1307E0}"/>
            </ac:grpSpMkLst>
          </pc:grpChg>
          <pc:picChg chg="add mod ord modCrop">
            <ac:chgData name="Andrea Eaken" userId="1ae50679-cc78-4e45-abf0-4e40bd35fb67" providerId="ADAL" clId="{935C5E2C-791B-4F4E-ABCF-A83545DFD429}" dt="2020-06-12T00:29:08.935" v="2255" actId="167"/>
            <ac:picMkLst>
              <pc:docMk/>
              <pc:sldMasterMk cId="2852561273" sldId="2147483714"/>
              <pc:sldLayoutMk cId="3247999633" sldId="2147483731"/>
              <ac:picMk id="5" creationId="{9665A505-C669-429E-ACB3-2F287D8F9935}"/>
            </ac:picMkLst>
          </pc:picChg>
          <pc:picChg chg="mod ord modCrop">
            <ac:chgData name="Andrea Eaken" userId="1ae50679-cc78-4e45-abf0-4e40bd35fb67" providerId="ADAL" clId="{935C5E2C-791B-4F4E-ABCF-A83545DFD429}" dt="2020-06-12T00:31:31.638" v="2282" actId="164"/>
            <ac:picMkLst>
              <pc:docMk/>
              <pc:sldMasterMk cId="2852561273" sldId="2147483714"/>
              <pc:sldLayoutMk cId="3247999633" sldId="2147483731"/>
              <ac:picMk id="8" creationId="{5D345C89-2556-4A37-B516-402390082504}"/>
            </ac:picMkLst>
          </pc:picChg>
          <pc:picChg chg="mod">
            <ac:chgData name="Andrea Eaken" userId="1ae50679-cc78-4e45-abf0-4e40bd35fb67" providerId="ADAL" clId="{935C5E2C-791B-4F4E-ABCF-A83545DFD429}" dt="2020-06-12T00:43:10.810" v="2487" actId="29295"/>
            <ac:picMkLst>
              <pc:docMk/>
              <pc:sldMasterMk cId="2852561273" sldId="2147483714"/>
              <pc:sldLayoutMk cId="3247999633" sldId="2147483731"/>
              <ac:picMk id="9" creationId="{EC5B2A85-63E1-4435-B60B-8A885E9C0BAA}"/>
            </ac:picMkLst>
          </pc:picChg>
          <pc:cxnChg chg="add mod">
            <ac:chgData name="Andrea Eaken" userId="1ae50679-cc78-4e45-abf0-4e40bd35fb67" providerId="ADAL" clId="{935C5E2C-791B-4F4E-ABCF-A83545DFD429}" dt="2020-06-12T00:35:00.850" v="2383" actId="14100"/>
            <ac:cxnSpMkLst>
              <pc:docMk/>
              <pc:sldMasterMk cId="2852561273" sldId="2147483714"/>
              <pc:sldLayoutMk cId="3247999633" sldId="2147483731"/>
              <ac:cxnSpMk id="18" creationId="{468FDA48-DD01-4980-9BA8-77FEE01E3C94}"/>
            </ac:cxnSpMkLst>
          </pc:cxnChg>
        </pc:sldLayoutChg>
        <pc:sldLayoutChg chg="modSp del">
          <pc:chgData name="Andrea Eaken" userId="1ae50679-cc78-4e45-abf0-4e40bd35fb67" providerId="ADAL" clId="{935C5E2C-791B-4F4E-ABCF-A83545DFD429}" dt="2020-06-12T00:25:33.382" v="2229" actId="2696"/>
          <pc:sldLayoutMkLst>
            <pc:docMk/>
            <pc:sldMasterMk cId="2852561273" sldId="2147483714"/>
            <pc:sldLayoutMk cId="1116481175" sldId="2147483732"/>
          </pc:sldLayoutMkLst>
          <pc:spChg chg="mod">
            <ac:chgData name="Andrea Eaken" userId="1ae50679-cc78-4e45-abf0-4e40bd35fb67" providerId="ADAL" clId="{935C5E2C-791B-4F4E-ABCF-A83545DFD429}" dt="2020-06-12T00:23:00.276" v="2180" actId="207"/>
            <ac:spMkLst>
              <pc:docMk/>
              <pc:sldMasterMk cId="2852561273" sldId="2147483714"/>
              <pc:sldLayoutMk cId="1116481175" sldId="2147483732"/>
              <ac:spMk id="7" creationId="{DCA77B47-2EF3-4684-BABE-3B6606B895F5}"/>
            </ac:spMkLst>
          </pc:spChg>
        </pc:sldLayoutChg>
        <pc:sldLayoutChg chg="addSp modSp mod">
          <pc:chgData name="Andrea Eaken" userId="1ae50679-cc78-4e45-abf0-4e40bd35fb67" providerId="ADAL" clId="{935C5E2C-791B-4F4E-ABCF-A83545DFD429}" dt="2020-06-12T00:43:06.810" v="2486" actId="29295"/>
          <pc:sldLayoutMkLst>
            <pc:docMk/>
            <pc:sldMasterMk cId="2852561273" sldId="2147483714"/>
            <pc:sldLayoutMk cId="1498557506" sldId="2147483732"/>
          </pc:sldLayoutMkLst>
          <pc:spChg chg="ord">
            <ac:chgData name="Andrea Eaken" userId="1ae50679-cc78-4e45-abf0-4e40bd35fb67" providerId="ADAL" clId="{935C5E2C-791B-4F4E-ABCF-A83545DFD429}" dt="2020-06-12T00:32:16.854" v="2289" actId="167"/>
            <ac:spMkLst>
              <pc:docMk/>
              <pc:sldMasterMk cId="2852561273" sldId="2147483714"/>
              <pc:sldLayoutMk cId="1498557506" sldId="2147483732"/>
              <ac:spMk id="6" creationId="{2C93AF8A-F4A5-4CDF-8C9E-7E3C3783F583}"/>
            </ac:spMkLst>
          </pc:spChg>
          <pc:spChg chg="mod">
            <ac:chgData name="Andrea Eaken" userId="1ae50679-cc78-4e45-abf0-4e40bd35fb67" providerId="ADAL" clId="{935C5E2C-791B-4F4E-ABCF-A83545DFD429}" dt="2020-06-12T00:31:39.658" v="2283"/>
            <ac:spMkLst>
              <pc:docMk/>
              <pc:sldMasterMk cId="2852561273" sldId="2147483714"/>
              <pc:sldLayoutMk cId="1498557506" sldId="2147483732"/>
              <ac:spMk id="12" creationId="{E01AFEB6-A0EC-442B-9B61-002757D15241}"/>
            </ac:spMkLst>
          </pc:spChg>
          <pc:grpChg chg="add mod">
            <ac:chgData name="Andrea Eaken" userId="1ae50679-cc78-4e45-abf0-4e40bd35fb67" providerId="ADAL" clId="{935C5E2C-791B-4F4E-ABCF-A83545DFD429}" dt="2020-06-12T00:31:39.658" v="2283"/>
            <ac:grpSpMkLst>
              <pc:docMk/>
              <pc:sldMasterMk cId="2852561273" sldId="2147483714"/>
              <pc:sldLayoutMk cId="1498557506" sldId="2147483732"/>
              <ac:grpSpMk id="8" creationId="{C9D99E7B-FCFE-4B6D-8837-10226D4AD721}"/>
            </ac:grpSpMkLst>
          </pc:grpChg>
          <pc:picChg chg="mod ord modCrop">
            <ac:chgData name="Andrea Eaken" userId="1ae50679-cc78-4e45-abf0-4e40bd35fb67" providerId="ADAL" clId="{935C5E2C-791B-4F4E-ABCF-A83545DFD429}" dt="2020-06-12T00:32:16.854" v="2289" actId="167"/>
            <ac:picMkLst>
              <pc:docMk/>
              <pc:sldMasterMk cId="2852561273" sldId="2147483714"/>
              <pc:sldLayoutMk cId="1498557506" sldId="2147483732"/>
              <ac:picMk id="5" creationId="{9665A505-C669-429E-ACB3-2F287D8F9935}"/>
            </ac:picMkLst>
          </pc:picChg>
          <pc:picChg chg="mod">
            <ac:chgData name="Andrea Eaken" userId="1ae50679-cc78-4e45-abf0-4e40bd35fb67" providerId="ADAL" clId="{935C5E2C-791B-4F4E-ABCF-A83545DFD429}" dt="2020-06-12T00:43:06.810" v="2486" actId="29295"/>
            <ac:picMkLst>
              <pc:docMk/>
              <pc:sldMasterMk cId="2852561273" sldId="2147483714"/>
              <pc:sldLayoutMk cId="1498557506" sldId="2147483732"/>
              <ac:picMk id="9" creationId="{EC5B2A85-63E1-4435-B60B-8A885E9C0BAA}"/>
            </ac:picMkLst>
          </pc:picChg>
          <pc:picChg chg="mod">
            <ac:chgData name="Andrea Eaken" userId="1ae50679-cc78-4e45-abf0-4e40bd35fb67" providerId="ADAL" clId="{935C5E2C-791B-4F4E-ABCF-A83545DFD429}" dt="2020-06-12T00:31:39.658" v="2283"/>
            <ac:picMkLst>
              <pc:docMk/>
              <pc:sldMasterMk cId="2852561273" sldId="2147483714"/>
              <pc:sldLayoutMk cId="1498557506" sldId="2147483732"/>
              <ac:picMk id="10" creationId="{4F2E93A9-B0CC-4DC6-9B48-22FF329D39A0}"/>
            </ac:picMkLst>
          </pc:picChg>
          <pc:cxnChg chg="add mod">
            <ac:chgData name="Andrea Eaken" userId="1ae50679-cc78-4e45-abf0-4e40bd35fb67" providerId="ADAL" clId="{935C5E2C-791B-4F4E-ABCF-A83545DFD429}" dt="2020-06-12T00:35:04.795" v="2384"/>
            <ac:cxnSpMkLst>
              <pc:docMk/>
              <pc:sldMasterMk cId="2852561273" sldId="2147483714"/>
              <pc:sldLayoutMk cId="1498557506" sldId="2147483732"/>
              <ac:cxnSpMk id="13" creationId="{2223AF6C-9BF3-4FF3-A6DC-F66DF878108C}"/>
            </ac:cxnSpMkLst>
          </pc:cxnChg>
        </pc:sldLayoutChg>
      </pc:sldMasterChg>
    </pc:docChg>
  </pc:docChgLst>
  <pc:docChgLst>
    <pc:chgData name="Jed Tamayo" userId="a6f268a1-798e-4ab9-a733-703df917df68" providerId="ADAL" clId="{E23AA437-146D-F34D-976D-9C1FCEFDB4FB}"/>
    <pc:docChg chg="modSld">
      <pc:chgData name="Jed Tamayo" userId="a6f268a1-798e-4ab9-a733-703df917df68" providerId="ADAL" clId="{E23AA437-146D-F34D-976D-9C1FCEFDB4FB}" dt="2023-06-08T13:29:19.114" v="2"/>
      <pc:docMkLst>
        <pc:docMk/>
      </pc:docMkLst>
      <pc:sldChg chg="addSp delSp modSp mod">
        <pc:chgData name="Jed Tamayo" userId="a6f268a1-798e-4ab9-a733-703df917df68" providerId="ADAL" clId="{E23AA437-146D-F34D-976D-9C1FCEFDB4FB}" dt="2023-06-08T13:29:19.114" v="2"/>
        <pc:sldMkLst>
          <pc:docMk/>
          <pc:sldMk cId="1139543819" sldId="258"/>
        </pc:sldMkLst>
        <pc:spChg chg="add del mod">
          <ac:chgData name="Jed Tamayo" userId="a6f268a1-798e-4ab9-a733-703df917df68" providerId="ADAL" clId="{E23AA437-146D-F34D-976D-9C1FCEFDB4FB}" dt="2023-06-08T13:29:19.114" v="2"/>
          <ac:spMkLst>
            <pc:docMk/>
            <pc:sldMk cId="1139543819" sldId="258"/>
            <ac:spMk id="2" creationId="{26B94973-9956-607C-C01C-09A31643161F}"/>
          </ac:spMkLst>
        </pc:spChg>
      </pc:sldChg>
    </pc:docChg>
  </pc:docChgLst>
  <pc:docChgLst>
    <pc:chgData name="Jed Tamayo" userId="a6f268a1-798e-4ab9-a733-703df917df68" providerId="ADAL" clId="{9B65742F-EB2E-CA47-8209-204EDD07E550}"/>
    <pc:docChg chg="undo custSel addSld delSld modSld sldOrd addMainMaster delMainMaster modMainMaster">
      <pc:chgData name="Jed Tamayo" userId="a6f268a1-798e-4ab9-a733-703df917df68" providerId="ADAL" clId="{9B65742F-EB2E-CA47-8209-204EDD07E550}" dt="2023-06-12T11:03:21.648" v="765" actId="1076"/>
      <pc:docMkLst>
        <pc:docMk/>
      </pc:docMkLst>
      <pc:sldChg chg="addSp delSp modSp del mod">
        <pc:chgData name="Jed Tamayo" userId="a6f268a1-798e-4ab9-a733-703df917df68" providerId="ADAL" clId="{9B65742F-EB2E-CA47-8209-204EDD07E550}" dt="2023-06-08T13:51:35.938" v="173" actId="2696"/>
        <pc:sldMkLst>
          <pc:docMk/>
          <pc:sldMk cId="1139543819" sldId="258"/>
        </pc:sldMkLst>
        <pc:spChg chg="add del mod">
          <ac:chgData name="Jed Tamayo" userId="a6f268a1-798e-4ab9-a733-703df917df68" providerId="ADAL" clId="{9B65742F-EB2E-CA47-8209-204EDD07E550}" dt="2023-06-08T13:36:36.876" v="2"/>
          <ac:spMkLst>
            <pc:docMk/>
            <pc:sldMk cId="1139543819" sldId="258"/>
            <ac:spMk id="2" creationId="{228A2B76-6E37-CD23-98E8-EF2AFED06025}"/>
          </ac:spMkLst>
        </pc:spChg>
      </pc:sldChg>
      <pc:sldChg chg="modSp add del mod">
        <pc:chgData name="Jed Tamayo" userId="a6f268a1-798e-4ab9-a733-703df917df68" providerId="ADAL" clId="{9B65742F-EB2E-CA47-8209-204EDD07E550}" dt="2023-06-12T11:01:52.662" v="759" actId="2696"/>
        <pc:sldMkLst>
          <pc:docMk/>
          <pc:sldMk cId="3492210910" sldId="452"/>
        </pc:sldMkLst>
        <pc:picChg chg="mod">
          <ac:chgData name="Jed Tamayo" userId="a6f268a1-798e-4ab9-a733-703df917df68" providerId="ADAL" clId="{9B65742F-EB2E-CA47-8209-204EDD07E550}" dt="2023-06-11T23:01:34.329" v="758" actId="1076"/>
          <ac:picMkLst>
            <pc:docMk/>
            <pc:sldMk cId="3492210910" sldId="452"/>
            <ac:picMk id="6" creationId="{0A870157-18FC-1999-ED37-F2877900B3AF}"/>
          </ac:picMkLst>
        </pc:picChg>
      </pc:sldChg>
      <pc:sldChg chg="add del">
        <pc:chgData name="Jed Tamayo" userId="a6f268a1-798e-4ab9-a733-703df917df68" providerId="ADAL" clId="{9B65742F-EB2E-CA47-8209-204EDD07E550}" dt="2023-06-12T11:02:45.725" v="762" actId="2696"/>
        <pc:sldMkLst>
          <pc:docMk/>
          <pc:sldMk cId="3492210910" sldId="454"/>
        </pc:sldMkLst>
      </pc:sldChg>
      <pc:sldChg chg="addSp delSp modSp mod modClrScheme chgLayout">
        <pc:chgData name="Jed Tamayo" userId="a6f268a1-798e-4ab9-a733-703df917df68" providerId="ADAL" clId="{9B65742F-EB2E-CA47-8209-204EDD07E550}" dt="2023-06-08T14:24:15.024" v="752" actId="1076"/>
        <pc:sldMkLst>
          <pc:docMk/>
          <pc:sldMk cId="2029848162" sldId="1007"/>
        </pc:sldMkLst>
        <pc:spChg chg="del mod ord">
          <ac:chgData name="Jed Tamayo" userId="a6f268a1-798e-4ab9-a733-703df917df68" providerId="ADAL" clId="{9B65742F-EB2E-CA47-8209-204EDD07E550}" dt="2023-06-08T14:22:33.338" v="712" actId="478"/>
          <ac:spMkLst>
            <pc:docMk/>
            <pc:sldMk cId="2029848162" sldId="1007"/>
            <ac:spMk id="2" creationId="{61B29ED9-1945-45AA-B7EF-89C1C4679F64}"/>
          </ac:spMkLst>
        </pc:spChg>
        <pc:spChg chg="del mod">
          <ac:chgData name="Jed Tamayo" userId="a6f268a1-798e-4ab9-a733-703df917df68" providerId="ADAL" clId="{9B65742F-EB2E-CA47-8209-204EDD07E550}" dt="2023-06-08T14:18:58.512" v="650" actId="478"/>
          <ac:spMkLst>
            <pc:docMk/>
            <pc:sldMk cId="2029848162" sldId="1007"/>
            <ac:spMk id="3" creationId="{1B56251A-BD67-4877-985A-684F94346270}"/>
          </ac:spMkLst>
        </pc:spChg>
        <pc:spChg chg="add del mod">
          <ac:chgData name="Jed Tamayo" userId="a6f268a1-798e-4ab9-a733-703df917df68" providerId="ADAL" clId="{9B65742F-EB2E-CA47-8209-204EDD07E550}" dt="2023-06-08T14:18:59.741" v="651" actId="478"/>
          <ac:spMkLst>
            <pc:docMk/>
            <pc:sldMk cId="2029848162" sldId="1007"/>
            <ac:spMk id="6" creationId="{9203003B-8673-0AF8-381C-E657DE952DDF}"/>
          </ac:spMkLst>
        </pc:spChg>
        <pc:spChg chg="add mod ord">
          <ac:chgData name="Jed Tamayo" userId="a6f268a1-798e-4ab9-a733-703df917df68" providerId="ADAL" clId="{9B65742F-EB2E-CA47-8209-204EDD07E550}" dt="2023-06-08T14:22:59.132" v="729" actId="20577"/>
          <ac:spMkLst>
            <pc:docMk/>
            <pc:sldMk cId="2029848162" sldId="1007"/>
            <ac:spMk id="7" creationId="{4B113488-EA52-531C-ACF9-447B77FECE37}"/>
          </ac:spMkLst>
        </pc:spChg>
        <pc:spChg chg="add del mod">
          <ac:chgData name="Jed Tamayo" userId="a6f268a1-798e-4ab9-a733-703df917df68" providerId="ADAL" clId="{9B65742F-EB2E-CA47-8209-204EDD07E550}" dt="2023-06-08T14:22:12.069" v="707"/>
          <ac:spMkLst>
            <pc:docMk/>
            <pc:sldMk cId="2029848162" sldId="1007"/>
            <ac:spMk id="8" creationId="{16448653-8C10-9CD6-AC2B-2F5082432832}"/>
          </ac:spMkLst>
        </pc:spChg>
        <pc:spChg chg="add mod">
          <ac:chgData name="Jed Tamayo" userId="a6f268a1-798e-4ab9-a733-703df917df68" providerId="ADAL" clId="{9B65742F-EB2E-CA47-8209-204EDD07E550}" dt="2023-06-08T14:22:21.595" v="709" actId="1076"/>
          <ac:spMkLst>
            <pc:docMk/>
            <pc:sldMk cId="2029848162" sldId="1007"/>
            <ac:spMk id="9" creationId="{87CF9450-44B8-26CC-7CF9-3E8863C198A0}"/>
          </ac:spMkLst>
        </pc:spChg>
        <pc:spChg chg="add mod">
          <ac:chgData name="Jed Tamayo" userId="a6f268a1-798e-4ab9-a733-703df917df68" providerId="ADAL" clId="{9B65742F-EB2E-CA47-8209-204EDD07E550}" dt="2023-06-08T14:24:05.690" v="748" actId="20577"/>
          <ac:spMkLst>
            <pc:docMk/>
            <pc:sldMk cId="2029848162" sldId="1007"/>
            <ac:spMk id="10" creationId="{E2C04768-1A41-3243-D081-8B43FF257B63}"/>
          </ac:spMkLst>
        </pc:spChg>
        <pc:spChg chg="add mod">
          <ac:chgData name="Jed Tamayo" userId="a6f268a1-798e-4ab9-a733-703df917df68" providerId="ADAL" clId="{9B65742F-EB2E-CA47-8209-204EDD07E550}" dt="2023-06-08T14:24:15.024" v="752" actId="1076"/>
          <ac:spMkLst>
            <pc:docMk/>
            <pc:sldMk cId="2029848162" sldId="1007"/>
            <ac:spMk id="12" creationId="{7BCC13A7-628A-E6C8-A22D-3EC68E1ABC47}"/>
          </ac:spMkLst>
        </pc:spChg>
        <pc:spChg chg="add del mod">
          <ac:chgData name="Jed Tamayo" userId="a6f268a1-798e-4ab9-a733-703df917df68" providerId="ADAL" clId="{9B65742F-EB2E-CA47-8209-204EDD07E550}" dt="2023-06-08T14:22:34.997" v="713" actId="478"/>
          <ac:spMkLst>
            <pc:docMk/>
            <pc:sldMk cId="2029848162" sldId="1007"/>
            <ac:spMk id="14" creationId="{347BF063-7F65-34C4-903E-B2D6EBF177E7}"/>
          </ac:spMkLst>
        </pc:spChg>
        <pc:picChg chg="add del mod">
          <ac:chgData name="Jed Tamayo" userId="a6f268a1-798e-4ab9-a733-703df917df68" providerId="ADAL" clId="{9B65742F-EB2E-CA47-8209-204EDD07E550}" dt="2023-06-08T14:23:19.510" v="742" actId="478"/>
          <ac:picMkLst>
            <pc:docMk/>
            <pc:sldMk cId="2029848162" sldId="1007"/>
            <ac:picMk id="11" creationId="{DAC1FF34-2890-3E59-6ED5-EAE97FE82FA8}"/>
          </ac:picMkLst>
        </pc:picChg>
        <pc:picChg chg="add mod">
          <ac:chgData name="Jed Tamayo" userId="a6f268a1-798e-4ab9-a733-703df917df68" providerId="ADAL" clId="{9B65742F-EB2E-CA47-8209-204EDD07E550}" dt="2023-06-08T14:23:59.026" v="746" actId="1076"/>
          <ac:picMkLst>
            <pc:docMk/>
            <pc:sldMk cId="2029848162" sldId="1007"/>
            <ac:picMk id="15" creationId="{BE609FDC-FA81-EEB3-D4C1-A37DAA08713E}"/>
          </ac:picMkLst>
        </pc:picChg>
      </pc:sldChg>
      <pc:sldChg chg="addSp delSp modSp mod">
        <pc:chgData name="Jed Tamayo" userId="a6f268a1-798e-4ab9-a733-703df917df68" providerId="ADAL" clId="{9B65742F-EB2E-CA47-8209-204EDD07E550}" dt="2023-06-08T14:12:53.974" v="604" actId="403"/>
        <pc:sldMkLst>
          <pc:docMk/>
          <pc:sldMk cId="3126326190" sldId="1010"/>
        </pc:sldMkLst>
        <pc:spChg chg="mod">
          <ac:chgData name="Jed Tamayo" userId="a6f268a1-798e-4ab9-a733-703df917df68" providerId="ADAL" clId="{9B65742F-EB2E-CA47-8209-204EDD07E550}" dt="2023-06-08T13:37:21.714" v="18" actId="1076"/>
          <ac:spMkLst>
            <pc:docMk/>
            <pc:sldMk cId="3126326190" sldId="1010"/>
            <ac:spMk id="2" creationId="{797B9BD8-2F38-4864-8927-5F84B521FEFD}"/>
          </ac:spMkLst>
        </pc:spChg>
        <pc:spChg chg="mod">
          <ac:chgData name="Jed Tamayo" userId="a6f268a1-798e-4ab9-a733-703df917df68" providerId="ADAL" clId="{9B65742F-EB2E-CA47-8209-204EDD07E550}" dt="2023-06-08T14:12:53.974" v="604" actId="403"/>
          <ac:spMkLst>
            <pc:docMk/>
            <pc:sldMk cId="3126326190" sldId="1010"/>
            <ac:spMk id="3" creationId="{DD8C81CD-64BD-4C13-B2A0-1C3346993302}"/>
          </ac:spMkLst>
        </pc:spChg>
        <pc:spChg chg="add del mod">
          <ac:chgData name="Jed Tamayo" userId="a6f268a1-798e-4ab9-a733-703df917df68" providerId="ADAL" clId="{9B65742F-EB2E-CA47-8209-204EDD07E550}" dt="2023-06-08T13:37:25.754" v="21"/>
          <ac:spMkLst>
            <pc:docMk/>
            <pc:sldMk cId="3126326190" sldId="1010"/>
            <ac:spMk id="4" creationId="{5CE5F643-8BE1-6AE2-8799-65CA2EA0B071}"/>
          </ac:spMkLst>
        </pc:spChg>
      </pc:sldChg>
      <pc:sldChg chg="modSp mod">
        <pc:chgData name="Jed Tamayo" userId="a6f268a1-798e-4ab9-a733-703df917df68" providerId="ADAL" clId="{9B65742F-EB2E-CA47-8209-204EDD07E550}" dt="2023-06-08T14:03:25.853" v="494" actId="179"/>
        <pc:sldMkLst>
          <pc:docMk/>
          <pc:sldMk cId="3290651141" sldId="1011"/>
        </pc:sldMkLst>
        <pc:spChg chg="mod">
          <ac:chgData name="Jed Tamayo" userId="a6f268a1-798e-4ab9-a733-703df917df68" providerId="ADAL" clId="{9B65742F-EB2E-CA47-8209-204EDD07E550}" dt="2023-06-08T13:37:12.425" v="11" actId="27636"/>
          <ac:spMkLst>
            <pc:docMk/>
            <pc:sldMk cId="3290651141" sldId="1011"/>
            <ac:spMk id="2" creationId="{797B9BD8-2F38-4864-8927-5F84B521FEFD}"/>
          </ac:spMkLst>
        </pc:spChg>
        <pc:spChg chg="mod">
          <ac:chgData name="Jed Tamayo" userId="a6f268a1-798e-4ab9-a733-703df917df68" providerId="ADAL" clId="{9B65742F-EB2E-CA47-8209-204EDD07E550}" dt="2023-06-08T14:03:25.853" v="494" actId="179"/>
          <ac:spMkLst>
            <pc:docMk/>
            <pc:sldMk cId="3290651141" sldId="1011"/>
            <ac:spMk id="3" creationId="{DD8C81CD-64BD-4C13-B2A0-1C3346993302}"/>
          </ac:spMkLst>
        </pc:spChg>
      </pc:sldChg>
      <pc:sldChg chg="modSp mod">
        <pc:chgData name="Jed Tamayo" userId="a6f268a1-798e-4ab9-a733-703df917df68" providerId="ADAL" clId="{9B65742F-EB2E-CA47-8209-204EDD07E550}" dt="2023-06-08T14:03:40.125" v="501" actId="1076"/>
        <pc:sldMkLst>
          <pc:docMk/>
          <pc:sldMk cId="2246825317" sldId="1012"/>
        </pc:sldMkLst>
        <pc:spChg chg="mod">
          <ac:chgData name="Jed Tamayo" userId="a6f268a1-798e-4ab9-a733-703df917df68" providerId="ADAL" clId="{9B65742F-EB2E-CA47-8209-204EDD07E550}" dt="2023-06-08T14:03:30.834" v="495" actId="1076"/>
          <ac:spMkLst>
            <pc:docMk/>
            <pc:sldMk cId="2246825317" sldId="1012"/>
            <ac:spMk id="2" creationId="{797B9BD8-2F38-4864-8927-5F84B521FEFD}"/>
          </ac:spMkLst>
        </pc:spChg>
        <pc:spChg chg="mod">
          <ac:chgData name="Jed Tamayo" userId="a6f268a1-798e-4ab9-a733-703df917df68" providerId="ADAL" clId="{9B65742F-EB2E-CA47-8209-204EDD07E550}" dt="2023-06-08T14:03:40.125" v="501" actId="1076"/>
          <ac:spMkLst>
            <pc:docMk/>
            <pc:sldMk cId="2246825317" sldId="1012"/>
            <ac:spMk id="3" creationId="{DD8C81CD-64BD-4C13-B2A0-1C3346993302}"/>
          </ac:spMkLst>
        </pc:spChg>
      </pc:sldChg>
      <pc:sldChg chg="modSp mod">
        <pc:chgData name="Jed Tamayo" userId="a6f268a1-798e-4ab9-a733-703df917df68" providerId="ADAL" clId="{9B65742F-EB2E-CA47-8209-204EDD07E550}" dt="2023-06-08T14:03:54.741" v="513" actId="27636"/>
        <pc:sldMkLst>
          <pc:docMk/>
          <pc:sldMk cId="3320659038" sldId="1013"/>
        </pc:sldMkLst>
        <pc:spChg chg="mod">
          <ac:chgData name="Jed Tamayo" userId="a6f268a1-798e-4ab9-a733-703df917df68" providerId="ADAL" clId="{9B65742F-EB2E-CA47-8209-204EDD07E550}" dt="2023-06-08T14:03:43.474" v="502" actId="1076"/>
          <ac:spMkLst>
            <pc:docMk/>
            <pc:sldMk cId="3320659038" sldId="1013"/>
            <ac:spMk id="2" creationId="{797B9BD8-2F38-4864-8927-5F84B521FEFD}"/>
          </ac:spMkLst>
        </pc:spChg>
        <pc:spChg chg="mod">
          <ac:chgData name="Jed Tamayo" userId="a6f268a1-798e-4ab9-a733-703df917df68" providerId="ADAL" clId="{9B65742F-EB2E-CA47-8209-204EDD07E550}" dt="2023-06-08T14:03:54.741" v="513" actId="27636"/>
          <ac:spMkLst>
            <pc:docMk/>
            <pc:sldMk cId="3320659038" sldId="1013"/>
            <ac:spMk id="3" creationId="{DD8C81CD-64BD-4C13-B2A0-1C3346993302}"/>
          </ac:spMkLst>
        </pc:spChg>
      </pc:sldChg>
      <pc:sldChg chg="modSp mod">
        <pc:chgData name="Jed Tamayo" userId="a6f268a1-798e-4ab9-a733-703df917df68" providerId="ADAL" clId="{9B65742F-EB2E-CA47-8209-204EDD07E550}" dt="2023-06-08T14:04:15.178" v="519" actId="14100"/>
        <pc:sldMkLst>
          <pc:docMk/>
          <pc:sldMk cId="3362389352" sldId="1014"/>
        </pc:sldMkLst>
        <pc:spChg chg="mod">
          <ac:chgData name="Jed Tamayo" userId="a6f268a1-798e-4ab9-a733-703df917df68" providerId="ADAL" clId="{9B65742F-EB2E-CA47-8209-204EDD07E550}" dt="2023-06-08T14:04:00.665" v="514" actId="1076"/>
          <ac:spMkLst>
            <pc:docMk/>
            <pc:sldMk cId="3362389352" sldId="1014"/>
            <ac:spMk id="2" creationId="{797B9BD8-2F38-4864-8927-5F84B521FEFD}"/>
          </ac:spMkLst>
        </pc:spChg>
        <pc:spChg chg="mod">
          <ac:chgData name="Jed Tamayo" userId="a6f268a1-798e-4ab9-a733-703df917df68" providerId="ADAL" clId="{9B65742F-EB2E-CA47-8209-204EDD07E550}" dt="2023-06-08T14:04:15.178" v="519" actId="14100"/>
          <ac:spMkLst>
            <pc:docMk/>
            <pc:sldMk cId="3362389352" sldId="1014"/>
            <ac:spMk id="3" creationId="{DD8C81CD-64BD-4C13-B2A0-1C3346993302}"/>
          </ac:spMkLst>
        </pc:spChg>
      </pc:sldChg>
      <pc:sldChg chg="modSp mod">
        <pc:chgData name="Jed Tamayo" userId="a6f268a1-798e-4ab9-a733-703df917df68" providerId="ADAL" clId="{9B65742F-EB2E-CA47-8209-204EDD07E550}" dt="2023-06-08T14:04:42.070" v="529" actId="404"/>
        <pc:sldMkLst>
          <pc:docMk/>
          <pc:sldMk cId="3246828625" sldId="1015"/>
        </pc:sldMkLst>
        <pc:spChg chg="mod">
          <ac:chgData name="Jed Tamayo" userId="a6f268a1-798e-4ab9-a733-703df917df68" providerId="ADAL" clId="{9B65742F-EB2E-CA47-8209-204EDD07E550}" dt="2023-06-08T14:04:23.662" v="520" actId="1076"/>
          <ac:spMkLst>
            <pc:docMk/>
            <pc:sldMk cId="3246828625" sldId="1015"/>
            <ac:spMk id="2" creationId="{797B9BD8-2F38-4864-8927-5F84B521FEFD}"/>
          </ac:spMkLst>
        </pc:spChg>
        <pc:spChg chg="mod">
          <ac:chgData name="Jed Tamayo" userId="a6f268a1-798e-4ab9-a733-703df917df68" providerId="ADAL" clId="{9B65742F-EB2E-CA47-8209-204EDD07E550}" dt="2023-06-08T14:04:42.070" v="529" actId="404"/>
          <ac:spMkLst>
            <pc:docMk/>
            <pc:sldMk cId="3246828625" sldId="1015"/>
            <ac:spMk id="3" creationId="{DD8C81CD-64BD-4C13-B2A0-1C3346993302}"/>
          </ac:spMkLst>
        </pc:spChg>
      </pc:sldChg>
      <pc:sldChg chg="modSp mod">
        <pc:chgData name="Jed Tamayo" userId="a6f268a1-798e-4ab9-a733-703df917df68" providerId="ADAL" clId="{9B65742F-EB2E-CA47-8209-204EDD07E550}" dt="2023-06-08T14:05:04.881" v="535" actId="403"/>
        <pc:sldMkLst>
          <pc:docMk/>
          <pc:sldMk cId="1068916761" sldId="1016"/>
        </pc:sldMkLst>
        <pc:spChg chg="mod">
          <ac:chgData name="Jed Tamayo" userId="a6f268a1-798e-4ab9-a733-703df917df68" providerId="ADAL" clId="{9B65742F-EB2E-CA47-8209-204EDD07E550}" dt="2023-06-08T14:04:47.244" v="530" actId="1076"/>
          <ac:spMkLst>
            <pc:docMk/>
            <pc:sldMk cId="1068916761" sldId="1016"/>
            <ac:spMk id="2" creationId="{797B9BD8-2F38-4864-8927-5F84B521FEFD}"/>
          </ac:spMkLst>
        </pc:spChg>
        <pc:spChg chg="mod">
          <ac:chgData name="Jed Tamayo" userId="a6f268a1-798e-4ab9-a733-703df917df68" providerId="ADAL" clId="{9B65742F-EB2E-CA47-8209-204EDD07E550}" dt="2023-06-08T14:05:04.881" v="535" actId="403"/>
          <ac:spMkLst>
            <pc:docMk/>
            <pc:sldMk cId="1068916761" sldId="1016"/>
            <ac:spMk id="3" creationId="{DD8C81CD-64BD-4C13-B2A0-1C3346993302}"/>
          </ac:spMkLst>
        </pc:spChg>
      </pc:sldChg>
      <pc:sldChg chg="delSp modSp mod">
        <pc:chgData name="Jed Tamayo" userId="a6f268a1-798e-4ab9-a733-703df917df68" providerId="ADAL" clId="{9B65742F-EB2E-CA47-8209-204EDD07E550}" dt="2023-06-08T14:12:21.122" v="594" actId="207"/>
        <pc:sldMkLst>
          <pc:docMk/>
          <pc:sldMk cId="2401180016" sldId="1023"/>
        </pc:sldMkLst>
        <pc:spChg chg="mod">
          <ac:chgData name="Jed Tamayo" userId="a6f268a1-798e-4ab9-a733-703df917df68" providerId="ADAL" clId="{9B65742F-EB2E-CA47-8209-204EDD07E550}" dt="2023-06-08T14:09:42.911" v="578" actId="14100"/>
          <ac:spMkLst>
            <pc:docMk/>
            <pc:sldMk cId="2401180016" sldId="1023"/>
            <ac:spMk id="2" creationId="{DCD17A4D-C7EA-45D6-8649-C8000FCF3CED}"/>
          </ac:spMkLst>
        </pc:spChg>
        <pc:spChg chg="mod">
          <ac:chgData name="Jed Tamayo" userId="a6f268a1-798e-4ab9-a733-703df917df68" providerId="ADAL" clId="{9B65742F-EB2E-CA47-8209-204EDD07E550}" dt="2023-06-08T14:11:40.456" v="588" actId="255"/>
          <ac:spMkLst>
            <pc:docMk/>
            <pc:sldMk cId="2401180016" sldId="1023"/>
            <ac:spMk id="3" creationId="{329A7B52-7BBF-4CAE-A998-9FB15BF8F420}"/>
          </ac:spMkLst>
        </pc:spChg>
        <pc:spChg chg="mod">
          <ac:chgData name="Jed Tamayo" userId="a6f268a1-798e-4ab9-a733-703df917df68" providerId="ADAL" clId="{9B65742F-EB2E-CA47-8209-204EDD07E550}" dt="2023-06-08T13:37:12.088" v="3"/>
          <ac:spMkLst>
            <pc:docMk/>
            <pc:sldMk cId="2401180016" sldId="1023"/>
            <ac:spMk id="4" creationId="{9085C904-7B63-4353-B90F-54F3C5F55E74}"/>
          </ac:spMkLst>
        </pc:spChg>
        <pc:spChg chg="mod">
          <ac:chgData name="Jed Tamayo" userId="a6f268a1-798e-4ab9-a733-703df917df68" providerId="ADAL" clId="{9B65742F-EB2E-CA47-8209-204EDD07E550}" dt="2023-06-08T14:12:08.704" v="589" actId="255"/>
          <ac:spMkLst>
            <pc:docMk/>
            <pc:sldMk cId="2401180016" sldId="1023"/>
            <ac:spMk id="39" creationId="{8626D031-7AEB-4E26-A91D-F4EF1FBE0389}"/>
          </ac:spMkLst>
        </pc:spChg>
        <pc:spChg chg="mod">
          <ac:chgData name="Jed Tamayo" userId="a6f268a1-798e-4ab9-a733-703df917df68" providerId="ADAL" clId="{9B65742F-EB2E-CA47-8209-204EDD07E550}" dt="2023-06-08T14:12:21.122" v="594" actId="207"/>
          <ac:spMkLst>
            <pc:docMk/>
            <pc:sldMk cId="2401180016" sldId="1023"/>
            <ac:spMk id="58" creationId="{020ACD9D-E1BB-4801-9AF2-6C685F00C036}"/>
          </ac:spMkLst>
        </pc:spChg>
        <pc:grpChg chg="mod">
          <ac:chgData name="Jed Tamayo" userId="a6f268a1-798e-4ab9-a733-703df917df68" providerId="ADAL" clId="{9B65742F-EB2E-CA47-8209-204EDD07E550}" dt="2023-06-08T14:12:13.799" v="591" actId="1076"/>
          <ac:grpSpMkLst>
            <pc:docMk/>
            <pc:sldMk cId="2401180016" sldId="1023"/>
            <ac:grpSpMk id="52" creationId="{BB21F84E-11E2-47FA-B266-E2BE3D0A022D}"/>
          </ac:grpSpMkLst>
        </pc:grpChg>
        <pc:picChg chg="del">
          <ac:chgData name="Jed Tamayo" userId="a6f268a1-798e-4ab9-a733-703df917df68" providerId="ADAL" clId="{9B65742F-EB2E-CA47-8209-204EDD07E550}" dt="2023-06-08T14:12:15.790" v="592" actId="478"/>
          <ac:picMkLst>
            <pc:docMk/>
            <pc:sldMk cId="2401180016" sldId="1023"/>
            <ac:picMk id="56" creationId="{7F3A952D-58EF-4410-8063-7AAFE2D3D4BC}"/>
          </ac:picMkLst>
        </pc:picChg>
        <pc:picChg chg="del">
          <ac:chgData name="Jed Tamayo" userId="a6f268a1-798e-4ab9-a733-703df917df68" providerId="ADAL" clId="{9B65742F-EB2E-CA47-8209-204EDD07E550}" dt="2023-06-08T14:12:16.681" v="593" actId="478"/>
          <ac:picMkLst>
            <pc:docMk/>
            <pc:sldMk cId="2401180016" sldId="1023"/>
            <ac:picMk id="57" creationId="{74EF335E-D741-44B2-99E0-9948BC3D0D4D}"/>
          </ac:picMkLst>
        </pc:picChg>
      </pc:sldChg>
      <pc:sldChg chg="addSp delSp modSp mod modClrScheme chgLayout">
        <pc:chgData name="Jed Tamayo" userId="a6f268a1-798e-4ab9-a733-703df917df68" providerId="ADAL" clId="{9B65742F-EB2E-CA47-8209-204EDD07E550}" dt="2023-06-08T14:16:08.763" v="627" actId="1076"/>
        <pc:sldMkLst>
          <pc:docMk/>
          <pc:sldMk cId="2616909493" sldId="1024"/>
        </pc:sldMkLst>
        <pc:spChg chg="mod ord">
          <ac:chgData name="Jed Tamayo" userId="a6f268a1-798e-4ab9-a733-703df917df68" providerId="ADAL" clId="{9B65742F-EB2E-CA47-8209-204EDD07E550}" dt="2023-06-08T14:16:08.763" v="627" actId="1076"/>
          <ac:spMkLst>
            <pc:docMk/>
            <pc:sldMk cId="2616909493" sldId="1024"/>
            <ac:spMk id="2" creationId="{A27CABA3-7E5A-42F5-81DC-4C16C515BB1E}"/>
          </ac:spMkLst>
        </pc:spChg>
        <pc:spChg chg="add del mod ord">
          <ac:chgData name="Jed Tamayo" userId="a6f268a1-798e-4ab9-a733-703df917df68" providerId="ADAL" clId="{9B65742F-EB2E-CA47-8209-204EDD07E550}" dt="2023-06-08T14:15:58.351" v="622" actId="478"/>
          <ac:spMkLst>
            <pc:docMk/>
            <pc:sldMk cId="2616909493" sldId="1024"/>
            <ac:spMk id="3" creationId="{447800CC-4DD8-54F3-5771-B0B0B2CBBA07}"/>
          </ac:spMkLst>
        </pc:spChg>
        <pc:spChg chg="mod ord">
          <ac:chgData name="Jed Tamayo" userId="a6f268a1-798e-4ab9-a733-703df917df68" providerId="ADAL" clId="{9B65742F-EB2E-CA47-8209-204EDD07E550}" dt="2023-06-08T14:15:53.472" v="617" actId="700"/>
          <ac:spMkLst>
            <pc:docMk/>
            <pc:sldMk cId="2616909493" sldId="1024"/>
            <ac:spMk id="4" creationId="{CFC0788B-D379-42A0-8834-278B5C415174}"/>
          </ac:spMkLst>
        </pc:spChg>
        <pc:spChg chg="add del mod ord">
          <ac:chgData name="Jed Tamayo" userId="a6f268a1-798e-4ab9-a733-703df917df68" providerId="ADAL" clId="{9B65742F-EB2E-CA47-8209-204EDD07E550}" dt="2023-06-08T14:15:59.944" v="623" actId="478"/>
          <ac:spMkLst>
            <pc:docMk/>
            <pc:sldMk cId="2616909493" sldId="1024"/>
            <ac:spMk id="5" creationId="{E3C0197E-1361-15C6-3F55-A5409B56C564}"/>
          </ac:spMkLst>
        </pc:spChg>
        <pc:spChg chg="add del mod ord">
          <ac:chgData name="Jed Tamayo" userId="a6f268a1-798e-4ab9-a733-703df917df68" providerId="ADAL" clId="{9B65742F-EB2E-CA47-8209-204EDD07E550}" dt="2023-06-08T14:16:01.567" v="624" actId="478"/>
          <ac:spMkLst>
            <pc:docMk/>
            <pc:sldMk cId="2616909493" sldId="1024"/>
            <ac:spMk id="6" creationId="{1477AF3A-1B1D-32AD-2D8F-18880D630E55}"/>
          </ac:spMkLst>
        </pc:spChg>
        <pc:spChg chg="add del mod ord">
          <ac:chgData name="Jed Tamayo" userId="a6f268a1-798e-4ab9-a733-703df917df68" providerId="ADAL" clId="{9B65742F-EB2E-CA47-8209-204EDD07E550}" dt="2023-06-08T14:16:02.380" v="625" actId="478"/>
          <ac:spMkLst>
            <pc:docMk/>
            <pc:sldMk cId="2616909493" sldId="1024"/>
            <ac:spMk id="7" creationId="{A72F1925-C07A-10F4-3934-10C252E59007}"/>
          </ac:spMkLst>
        </pc:spChg>
      </pc:sldChg>
      <pc:sldChg chg="modSp mod">
        <pc:chgData name="Jed Tamayo" userId="a6f268a1-798e-4ab9-a733-703df917df68" providerId="ADAL" clId="{9B65742F-EB2E-CA47-8209-204EDD07E550}" dt="2023-06-08T14:21:06.007" v="691" actId="14100"/>
        <pc:sldMkLst>
          <pc:docMk/>
          <pc:sldMk cId="2371812592" sldId="1025"/>
        </pc:sldMkLst>
        <pc:spChg chg="mod">
          <ac:chgData name="Jed Tamayo" userId="a6f268a1-798e-4ab9-a733-703df917df68" providerId="ADAL" clId="{9B65742F-EB2E-CA47-8209-204EDD07E550}" dt="2023-06-08T14:21:06.007" v="691" actId="14100"/>
          <ac:spMkLst>
            <pc:docMk/>
            <pc:sldMk cId="2371812592" sldId="1025"/>
            <ac:spMk id="6" creationId="{D1B0802B-EFDB-4073-BE6F-0A8A69958DDE}"/>
          </ac:spMkLst>
        </pc:spChg>
        <pc:spChg chg="mod">
          <ac:chgData name="Jed Tamayo" userId="a6f268a1-798e-4ab9-a733-703df917df68" providerId="ADAL" clId="{9B65742F-EB2E-CA47-8209-204EDD07E550}" dt="2023-06-08T14:16:45.989" v="633" actId="1076"/>
          <ac:spMkLst>
            <pc:docMk/>
            <pc:sldMk cId="2371812592" sldId="1025"/>
            <ac:spMk id="8" creationId="{78324BB3-F3A1-44E7-9252-5AEE31517F86}"/>
          </ac:spMkLst>
        </pc:spChg>
      </pc:sldChg>
      <pc:sldChg chg="modSp mod">
        <pc:chgData name="Jed Tamayo" userId="a6f268a1-798e-4ab9-a733-703df917df68" providerId="ADAL" clId="{9B65742F-EB2E-CA47-8209-204EDD07E550}" dt="2023-06-08T14:21:19.419" v="697" actId="404"/>
        <pc:sldMkLst>
          <pc:docMk/>
          <pc:sldMk cId="3375634612" sldId="1027"/>
        </pc:sldMkLst>
        <pc:spChg chg="mod">
          <ac:chgData name="Jed Tamayo" userId="a6f268a1-798e-4ab9-a733-703df917df68" providerId="ADAL" clId="{9B65742F-EB2E-CA47-8209-204EDD07E550}" dt="2023-06-08T14:21:09.847" v="692" actId="1076"/>
          <ac:spMkLst>
            <pc:docMk/>
            <pc:sldMk cId="3375634612" sldId="1027"/>
            <ac:spMk id="5" creationId="{E11C08BB-5CEC-4EFA-843D-6B6B1C52660F}"/>
          </ac:spMkLst>
        </pc:spChg>
        <pc:spChg chg="mod">
          <ac:chgData name="Jed Tamayo" userId="a6f268a1-798e-4ab9-a733-703df917df68" providerId="ADAL" clId="{9B65742F-EB2E-CA47-8209-204EDD07E550}" dt="2023-06-08T14:21:19.419" v="697" actId="404"/>
          <ac:spMkLst>
            <pc:docMk/>
            <pc:sldMk cId="3375634612" sldId="1027"/>
            <ac:spMk id="6" creationId="{D1B0802B-EFDB-4073-BE6F-0A8A69958DDE}"/>
          </ac:spMkLst>
        </pc:spChg>
        <pc:spChg chg="mod">
          <ac:chgData name="Jed Tamayo" userId="a6f268a1-798e-4ab9-a733-703df917df68" providerId="ADAL" clId="{9B65742F-EB2E-CA47-8209-204EDD07E550}" dt="2023-06-08T14:17:09.468" v="634" actId="108"/>
          <ac:spMkLst>
            <pc:docMk/>
            <pc:sldMk cId="3375634612" sldId="1027"/>
            <ac:spMk id="8" creationId="{78324BB3-F3A1-44E7-9252-5AEE31517F86}"/>
          </ac:spMkLst>
        </pc:spChg>
      </pc:sldChg>
      <pc:sldChg chg="modSp mod">
        <pc:chgData name="Jed Tamayo" userId="a6f268a1-798e-4ab9-a733-703df917df68" providerId="ADAL" clId="{9B65742F-EB2E-CA47-8209-204EDD07E550}" dt="2023-06-08T14:21:30.539" v="700" actId="403"/>
        <pc:sldMkLst>
          <pc:docMk/>
          <pc:sldMk cId="1285412003" sldId="1028"/>
        </pc:sldMkLst>
        <pc:spChg chg="mod">
          <ac:chgData name="Jed Tamayo" userId="a6f268a1-798e-4ab9-a733-703df917df68" providerId="ADAL" clId="{9B65742F-EB2E-CA47-8209-204EDD07E550}" dt="2023-06-08T14:21:30.539" v="700" actId="403"/>
          <ac:spMkLst>
            <pc:docMk/>
            <pc:sldMk cId="1285412003" sldId="1028"/>
            <ac:spMk id="6" creationId="{D1B0802B-EFDB-4073-BE6F-0A8A69958DDE}"/>
          </ac:spMkLst>
        </pc:spChg>
        <pc:spChg chg="mod">
          <ac:chgData name="Jed Tamayo" userId="a6f268a1-798e-4ab9-a733-703df917df68" providerId="ADAL" clId="{9B65742F-EB2E-CA47-8209-204EDD07E550}" dt="2023-06-08T14:21:26.217" v="698" actId="1076"/>
          <ac:spMkLst>
            <pc:docMk/>
            <pc:sldMk cId="1285412003" sldId="1028"/>
            <ac:spMk id="8" creationId="{78324BB3-F3A1-44E7-9252-5AEE31517F86}"/>
          </ac:spMkLst>
        </pc:spChg>
      </pc:sldChg>
      <pc:sldChg chg="modSp mod">
        <pc:chgData name="Jed Tamayo" userId="a6f268a1-798e-4ab9-a733-703df917df68" providerId="ADAL" clId="{9B65742F-EB2E-CA47-8209-204EDD07E550}" dt="2023-06-08T14:21:44.094" v="705" actId="403"/>
        <pc:sldMkLst>
          <pc:docMk/>
          <pc:sldMk cId="1766872658" sldId="1029"/>
        </pc:sldMkLst>
        <pc:spChg chg="mod">
          <ac:chgData name="Jed Tamayo" userId="a6f268a1-798e-4ab9-a733-703df917df68" providerId="ADAL" clId="{9B65742F-EB2E-CA47-8209-204EDD07E550}" dt="2023-06-08T14:21:44.094" v="705" actId="403"/>
          <ac:spMkLst>
            <pc:docMk/>
            <pc:sldMk cId="1766872658" sldId="1029"/>
            <ac:spMk id="5" creationId="{4BFEE020-49DA-458A-A24E-4320B1BC987E}"/>
          </ac:spMkLst>
        </pc:spChg>
        <pc:spChg chg="mod">
          <ac:chgData name="Jed Tamayo" userId="a6f268a1-798e-4ab9-a733-703df917df68" providerId="ADAL" clId="{9B65742F-EB2E-CA47-8209-204EDD07E550}" dt="2023-06-08T14:21:37.798" v="701" actId="1076"/>
          <ac:spMkLst>
            <pc:docMk/>
            <pc:sldMk cId="1766872658" sldId="1029"/>
            <ac:spMk id="8" creationId="{78324BB3-F3A1-44E7-9252-5AEE31517F86}"/>
          </ac:spMkLst>
        </pc:spChg>
        <pc:spChg chg="mod">
          <ac:chgData name="Jed Tamayo" userId="a6f268a1-798e-4ab9-a733-703df917df68" providerId="ADAL" clId="{9B65742F-EB2E-CA47-8209-204EDD07E550}" dt="2023-06-08T14:21:39.682" v="702" actId="1076"/>
          <ac:spMkLst>
            <pc:docMk/>
            <pc:sldMk cId="1766872658" sldId="1029"/>
            <ac:spMk id="9" creationId="{F9B0537D-06D3-475C-B18C-D1403443B218}"/>
          </ac:spMkLst>
        </pc:spChg>
      </pc:sldChg>
      <pc:sldChg chg="modSp mod setBg">
        <pc:chgData name="Jed Tamayo" userId="a6f268a1-798e-4ab9-a733-703df917df68" providerId="ADAL" clId="{9B65742F-EB2E-CA47-8209-204EDD07E550}" dt="2023-06-08T14:20:44.878" v="687" actId="207"/>
        <pc:sldMkLst>
          <pc:docMk/>
          <pc:sldMk cId="1315527199" sldId="1030"/>
        </pc:sldMkLst>
        <pc:spChg chg="mod">
          <ac:chgData name="Jed Tamayo" userId="a6f268a1-798e-4ab9-a733-703df917df68" providerId="ADAL" clId="{9B65742F-EB2E-CA47-8209-204EDD07E550}" dt="2023-06-08T14:17:43.936" v="638"/>
          <ac:spMkLst>
            <pc:docMk/>
            <pc:sldMk cId="1315527199" sldId="1030"/>
            <ac:spMk id="4" creationId="{9085C904-7B63-4353-B90F-54F3C5F55E74}"/>
          </ac:spMkLst>
        </pc:spChg>
        <pc:spChg chg="mod">
          <ac:chgData name="Jed Tamayo" userId="a6f268a1-798e-4ab9-a733-703df917df68" providerId="ADAL" clId="{9B65742F-EB2E-CA47-8209-204EDD07E550}" dt="2023-06-08T14:20:21.215" v="680" actId="1076"/>
          <ac:spMkLst>
            <pc:docMk/>
            <pc:sldMk cId="1315527199" sldId="1030"/>
            <ac:spMk id="17" creationId="{4EDF14B4-8066-45FE-9E8B-DC7F19A952C8}"/>
          </ac:spMkLst>
        </pc:spChg>
        <pc:spChg chg="mod">
          <ac:chgData name="Jed Tamayo" userId="a6f268a1-798e-4ab9-a733-703df917df68" providerId="ADAL" clId="{9B65742F-EB2E-CA47-8209-204EDD07E550}" dt="2023-06-08T14:20:44.878" v="687" actId="207"/>
          <ac:spMkLst>
            <pc:docMk/>
            <pc:sldMk cId="1315527199" sldId="1030"/>
            <ac:spMk id="18" creationId="{A0BE6BE9-0FEA-46F2-8C1E-59C2F9BB9093}"/>
          </ac:spMkLst>
        </pc:spChg>
        <pc:spChg chg="mod">
          <ac:chgData name="Jed Tamayo" userId="a6f268a1-798e-4ab9-a733-703df917df68" providerId="ADAL" clId="{9B65742F-EB2E-CA47-8209-204EDD07E550}" dt="2023-06-08T14:20:31.522" v="684" actId="403"/>
          <ac:spMkLst>
            <pc:docMk/>
            <pc:sldMk cId="1315527199" sldId="1030"/>
            <ac:spMk id="21" creationId="{9AAF9F68-0146-449C-869E-6CE7FD1B93D2}"/>
          </ac:spMkLst>
        </pc:spChg>
      </pc:sldChg>
      <pc:sldChg chg="modSp mod">
        <pc:chgData name="Jed Tamayo" userId="a6f268a1-798e-4ab9-a733-703df917df68" providerId="ADAL" clId="{9B65742F-EB2E-CA47-8209-204EDD07E550}" dt="2023-06-08T14:20:15.195" v="679" actId="403"/>
        <pc:sldMkLst>
          <pc:docMk/>
          <pc:sldMk cId="3189650764" sldId="1031"/>
        </pc:sldMkLst>
        <pc:spChg chg="mod">
          <ac:chgData name="Jed Tamayo" userId="a6f268a1-798e-4ab9-a733-703df917df68" providerId="ADAL" clId="{9B65742F-EB2E-CA47-8209-204EDD07E550}" dt="2023-06-08T14:20:08.824" v="676" actId="1076"/>
          <ac:spMkLst>
            <pc:docMk/>
            <pc:sldMk cId="3189650764" sldId="1031"/>
            <ac:spMk id="11" creationId="{27FFE97B-BE81-4B6E-8A50-A73BA77ECD51}"/>
          </ac:spMkLst>
        </pc:spChg>
        <pc:spChg chg="mod">
          <ac:chgData name="Jed Tamayo" userId="a6f268a1-798e-4ab9-a733-703df917df68" providerId="ADAL" clId="{9B65742F-EB2E-CA47-8209-204EDD07E550}" dt="2023-06-08T14:20:15.195" v="679" actId="403"/>
          <ac:spMkLst>
            <pc:docMk/>
            <pc:sldMk cId="3189650764" sldId="1031"/>
            <ac:spMk id="12" creationId="{B6FAC426-72A4-4924-B71C-ED134CA7C830}"/>
          </ac:spMkLst>
        </pc:spChg>
      </pc:sldChg>
      <pc:sldChg chg="modSp mod">
        <pc:chgData name="Jed Tamayo" userId="a6f268a1-798e-4ab9-a733-703df917df68" providerId="ADAL" clId="{9B65742F-EB2E-CA47-8209-204EDD07E550}" dt="2023-06-08T14:19:43.130" v="664" actId="403"/>
        <pc:sldMkLst>
          <pc:docMk/>
          <pc:sldMk cId="1871276420" sldId="1032"/>
        </pc:sldMkLst>
        <pc:spChg chg="mod">
          <ac:chgData name="Jed Tamayo" userId="a6f268a1-798e-4ab9-a733-703df917df68" providerId="ADAL" clId="{9B65742F-EB2E-CA47-8209-204EDD07E550}" dt="2023-06-08T14:19:30.377" v="660" actId="1076"/>
          <ac:spMkLst>
            <pc:docMk/>
            <pc:sldMk cId="1871276420" sldId="1032"/>
            <ac:spMk id="8" creationId="{02E83EAB-88AD-423F-AB27-8A3F8B1D020D}"/>
          </ac:spMkLst>
        </pc:spChg>
        <pc:spChg chg="mod">
          <ac:chgData name="Jed Tamayo" userId="a6f268a1-798e-4ab9-a733-703df917df68" providerId="ADAL" clId="{9B65742F-EB2E-CA47-8209-204EDD07E550}" dt="2023-06-08T14:19:43.130" v="664" actId="403"/>
          <ac:spMkLst>
            <pc:docMk/>
            <pc:sldMk cId="1871276420" sldId="1032"/>
            <ac:spMk id="9" creationId="{CC240ACD-47B6-4A55-9CA9-6C933C1731E1}"/>
          </ac:spMkLst>
        </pc:spChg>
      </pc:sldChg>
      <pc:sldChg chg="modSp mod">
        <pc:chgData name="Jed Tamayo" userId="a6f268a1-798e-4ab9-a733-703df917df68" providerId="ADAL" clId="{9B65742F-EB2E-CA47-8209-204EDD07E550}" dt="2023-06-08T14:18:53.668" v="649" actId="14100"/>
        <pc:sldMkLst>
          <pc:docMk/>
          <pc:sldMk cId="1262764039" sldId="1033"/>
        </pc:sldMkLst>
        <pc:spChg chg="mod">
          <ac:chgData name="Jed Tamayo" userId="a6f268a1-798e-4ab9-a733-703df917df68" providerId="ADAL" clId="{9B65742F-EB2E-CA47-8209-204EDD07E550}" dt="2023-06-08T14:18:49.132" v="647" actId="14100"/>
          <ac:spMkLst>
            <pc:docMk/>
            <pc:sldMk cId="1262764039" sldId="1033"/>
            <ac:spMk id="9" creationId="{973E5ACF-ECFF-4BC4-9736-9A687F91D016}"/>
          </ac:spMkLst>
        </pc:spChg>
        <pc:spChg chg="mod">
          <ac:chgData name="Jed Tamayo" userId="a6f268a1-798e-4ab9-a733-703df917df68" providerId="ADAL" clId="{9B65742F-EB2E-CA47-8209-204EDD07E550}" dt="2023-06-08T14:18:53.668" v="649" actId="14100"/>
          <ac:spMkLst>
            <pc:docMk/>
            <pc:sldMk cId="1262764039" sldId="1033"/>
            <ac:spMk id="10" creationId="{D90A57D7-947F-472A-BD22-FF2642EB505F}"/>
          </ac:spMkLst>
        </pc:spChg>
      </pc:sldChg>
      <pc:sldChg chg="addSp delSp modSp mod">
        <pc:chgData name="Jed Tamayo" userId="a6f268a1-798e-4ab9-a733-703df917df68" providerId="ADAL" clId="{9B65742F-EB2E-CA47-8209-204EDD07E550}" dt="2023-06-08T14:01:00.365" v="466" actId="179"/>
        <pc:sldMkLst>
          <pc:docMk/>
          <pc:sldMk cId="3293443215" sldId="1035"/>
        </pc:sldMkLst>
        <pc:spChg chg="mod">
          <ac:chgData name="Jed Tamayo" userId="a6f268a1-798e-4ab9-a733-703df917df68" providerId="ADAL" clId="{9B65742F-EB2E-CA47-8209-204EDD07E550}" dt="2023-06-08T13:37:45.218" v="23" actId="1076"/>
          <ac:spMkLst>
            <pc:docMk/>
            <pc:sldMk cId="3293443215" sldId="1035"/>
            <ac:spMk id="2" creationId="{797B9BD8-2F38-4864-8927-5F84B521FEFD}"/>
          </ac:spMkLst>
        </pc:spChg>
        <pc:spChg chg="mod">
          <ac:chgData name="Jed Tamayo" userId="a6f268a1-798e-4ab9-a733-703df917df68" providerId="ADAL" clId="{9B65742F-EB2E-CA47-8209-204EDD07E550}" dt="2023-06-08T14:01:00.365" v="466" actId="179"/>
          <ac:spMkLst>
            <pc:docMk/>
            <pc:sldMk cId="3293443215" sldId="1035"/>
            <ac:spMk id="3" creationId="{DD8C81CD-64BD-4C13-B2A0-1C3346993302}"/>
          </ac:spMkLst>
        </pc:spChg>
        <pc:spChg chg="add del mod">
          <ac:chgData name="Jed Tamayo" userId="a6f268a1-798e-4ab9-a733-703df917df68" providerId="ADAL" clId="{9B65742F-EB2E-CA47-8209-204EDD07E550}" dt="2023-06-08T13:37:49.708" v="27"/>
          <ac:spMkLst>
            <pc:docMk/>
            <pc:sldMk cId="3293443215" sldId="1035"/>
            <ac:spMk id="4" creationId="{32E6D7B6-5F88-B66D-780D-99321B975F9D}"/>
          </ac:spMkLst>
        </pc:spChg>
        <pc:spChg chg="add del mod">
          <ac:chgData name="Jed Tamayo" userId="a6f268a1-798e-4ab9-a733-703df917df68" providerId="ADAL" clId="{9B65742F-EB2E-CA47-8209-204EDD07E550}" dt="2023-06-08T13:37:51.198" v="29"/>
          <ac:spMkLst>
            <pc:docMk/>
            <pc:sldMk cId="3293443215" sldId="1035"/>
            <ac:spMk id="5" creationId="{8F326B45-CCB2-54C7-4FE8-4E7983C53FF1}"/>
          </ac:spMkLst>
        </pc:spChg>
      </pc:sldChg>
      <pc:sldChg chg="modSp mod">
        <pc:chgData name="Jed Tamayo" userId="a6f268a1-798e-4ab9-a733-703df917df68" providerId="ADAL" clId="{9B65742F-EB2E-CA47-8209-204EDD07E550}" dt="2023-06-08T14:06:49.766" v="564" actId="1076"/>
        <pc:sldMkLst>
          <pc:docMk/>
          <pc:sldMk cId="3687115628" sldId="1036"/>
        </pc:sldMkLst>
        <pc:spChg chg="mod">
          <ac:chgData name="Jed Tamayo" userId="a6f268a1-798e-4ab9-a733-703df917df68" providerId="ADAL" clId="{9B65742F-EB2E-CA47-8209-204EDD07E550}" dt="2023-06-08T14:06:49.766" v="564" actId="1076"/>
          <ac:spMkLst>
            <pc:docMk/>
            <pc:sldMk cId="3687115628" sldId="1036"/>
            <ac:spMk id="2" creationId="{910A2EFE-FF29-EE68-7B52-2FB42A429098}"/>
          </ac:spMkLst>
        </pc:spChg>
        <pc:spChg chg="mod">
          <ac:chgData name="Jed Tamayo" userId="a6f268a1-798e-4ab9-a733-703df917df68" providerId="ADAL" clId="{9B65742F-EB2E-CA47-8209-204EDD07E550}" dt="2023-06-08T14:01:46.122" v="474" actId="403"/>
          <ac:spMkLst>
            <pc:docMk/>
            <pc:sldMk cId="3687115628" sldId="1036"/>
            <ac:spMk id="3" creationId="{D94EA7D6-AC99-B987-FBC5-A12469D98BD0}"/>
          </ac:spMkLst>
        </pc:spChg>
      </pc:sldChg>
      <pc:sldChg chg="addSp delSp modSp mod">
        <pc:chgData name="Jed Tamayo" userId="a6f268a1-798e-4ab9-a733-703df917df68" providerId="ADAL" clId="{9B65742F-EB2E-CA47-8209-204EDD07E550}" dt="2023-06-08T14:06:34.991" v="560" actId="1076"/>
        <pc:sldMkLst>
          <pc:docMk/>
          <pc:sldMk cId="4135244770" sldId="1037"/>
        </pc:sldMkLst>
        <pc:spChg chg="add del mod">
          <ac:chgData name="Jed Tamayo" userId="a6f268a1-798e-4ab9-a733-703df917df68" providerId="ADAL" clId="{9B65742F-EB2E-CA47-8209-204EDD07E550}" dt="2023-06-08T14:06:34.991" v="560" actId="1076"/>
          <ac:spMkLst>
            <pc:docMk/>
            <pc:sldMk cId="4135244770" sldId="1037"/>
            <ac:spMk id="2" creationId="{A6BB6277-7D8E-1385-8E59-6BA13FB5D273}"/>
          </ac:spMkLst>
        </pc:spChg>
        <pc:spChg chg="mod">
          <ac:chgData name="Jed Tamayo" userId="a6f268a1-798e-4ab9-a733-703df917df68" providerId="ADAL" clId="{9B65742F-EB2E-CA47-8209-204EDD07E550}" dt="2023-06-08T13:38:06.557" v="33" actId="1076"/>
          <ac:spMkLst>
            <pc:docMk/>
            <pc:sldMk cId="4135244770" sldId="1037"/>
            <ac:spMk id="3" creationId="{F8F54141-8123-0608-5A19-8A9B4589655A}"/>
          </ac:spMkLst>
        </pc:spChg>
        <pc:spChg chg="add del mod">
          <ac:chgData name="Jed Tamayo" userId="a6f268a1-798e-4ab9-a733-703df917df68" providerId="ADAL" clId="{9B65742F-EB2E-CA47-8209-204EDD07E550}" dt="2023-06-08T14:06:26.224" v="554" actId="478"/>
          <ac:spMkLst>
            <pc:docMk/>
            <pc:sldMk cId="4135244770" sldId="1037"/>
            <ac:spMk id="6" creationId="{254A16AC-CBC5-B43A-6905-0E6C04A9BC6B}"/>
          </ac:spMkLst>
        </pc:spChg>
        <pc:spChg chg="add del mod">
          <ac:chgData name="Jed Tamayo" userId="a6f268a1-798e-4ab9-a733-703df917df68" providerId="ADAL" clId="{9B65742F-EB2E-CA47-8209-204EDD07E550}" dt="2023-06-08T14:06:29.032" v="557" actId="478"/>
          <ac:spMkLst>
            <pc:docMk/>
            <pc:sldMk cId="4135244770" sldId="1037"/>
            <ac:spMk id="8" creationId="{86B6B547-1C88-E637-74D2-63200BD2C861}"/>
          </ac:spMkLst>
        </pc:spChg>
      </pc:sldChg>
      <pc:sldChg chg="modSp mod">
        <pc:chgData name="Jed Tamayo" userId="a6f268a1-798e-4ab9-a733-703df917df68" providerId="ADAL" clId="{9B65742F-EB2E-CA47-8209-204EDD07E550}" dt="2023-06-08T14:06:57.009" v="566" actId="27636"/>
        <pc:sldMkLst>
          <pc:docMk/>
          <pc:sldMk cId="1978268493" sldId="1038"/>
        </pc:sldMkLst>
        <pc:spChg chg="mod">
          <ac:chgData name="Jed Tamayo" userId="a6f268a1-798e-4ab9-a733-703df917df68" providerId="ADAL" clId="{9B65742F-EB2E-CA47-8209-204EDD07E550}" dt="2023-06-08T14:06:57.009" v="566" actId="27636"/>
          <ac:spMkLst>
            <pc:docMk/>
            <pc:sldMk cId="1978268493" sldId="1038"/>
            <ac:spMk id="2" creationId="{4CC3B76F-641E-D38D-C96A-E80B009C1727}"/>
          </ac:spMkLst>
        </pc:spChg>
        <pc:spChg chg="mod">
          <ac:chgData name="Jed Tamayo" userId="a6f268a1-798e-4ab9-a733-703df917df68" providerId="ADAL" clId="{9B65742F-EB2E-CA47-8209-204EDD07E550}" dt="2023-06-08T14:02:06.420" v="479" actId="27636"/>
          <ac:spMkLst>
            <pc:docMk/>
            <pc:sldMk cId="1978268493" sldId="1038"/>
            <ac:spMk id="3" creationId="{DB1C867F-AFE5-A2AA-2F1E-6922E8960C62}"/>
          </ac:spMkLst>
        </pc:spChg>
      </pc:sldChg>
      <pc:sldChg chg="addSp delSp modSp mod">
        <pc:chgData name="Jed Tamayo" userId="a6f268a1-798e-4ab9-a733-703df917df68" providerId="ADAL" clId="{9B65742F-EB2E-CA47-8209-204EDD07E550}" dt="2023-06-08T14:00:19.679" v="455" actId="1076"/>
        <pc:sldMkLst>
          <pc:docMk/>
          <pc:sldMk cId="2410730560" sldId="1040"/>
        </pc:sldMkLst>
        <pc:spChg chg="mod">
          <ac:chgData name="Jed Tamayo" userId="a6f268a1-798e-4ab9-a733-703df917df68" providerId="ADAL" clId="{9B65742F-EB2E-CA47-8209-204EDD07E550}" dt="2023-06-08T13:59:19.564" v="441" actId="14100"/>
          <ac:spMkLst>
            <pc:docMk/>
            <pc:sldMk cId="2410730560" sldId="1040"/>
            <ac:spMk id="2" creationId="{338B04AD-E031-0570-2255-63C2499C014C}"/>
          </ac:spMkLst>
        </pc:spChg>
        <pc:spChg chg="add mod">
          <ac:chgData name="Jed Tamayo" userId="a6f268a1-798e-4ab9-a733-703df917df68" providerId="ADAL" clId="{9B65742F-EB2E-CA47-8209-204EDD07E550}" dt="2023-06-08T14:00:01.325" v="449" actId="207"/>
          <ac:spMkLst>
            <pc:docMk/>
            <pc:sldMk cId="2410730560" sldId="1040"/>
            <ac:spMk id="5" creationId="{BDC2C4CC-AD19-03C2-1A3C-BEF55618809E}"/>
          </ac:spMkLst>
        </pc:spChg>
        <pc:spChg chg="mod">
          <ac:chgData name="Jed Tamayo" userId="a6f268a1-798e-4ab9-a733-703df917df68" providerId="ADAL" clId="{9B65742F-EB2E-CA47-8209-204EDD07E550}" dt="2023-06-08T13:59:19.564" v="441" actId="14100"/>
          <ac:spMkLst>
            <pc:docMk/>
            <pc:sldMk cId="2410730560" sldId="1040"/>
            <ac:spMk id="8" creationId="{EF6E9AAF-8762-4222-C10C-28306F1737DD}"/>
          </ac:spMkLst>
        </pc:spChg>
        <pc:spChg chg="mod">
          <ac:chgData name="Jed Tamayo" userId="a6f268a1-798e-4ab9-a733-703df917df68" providerId="ADAL" clId="{9B65742F-EB2E-CA47-8209-204EDD07E550}" dt="2023-06-08T13:59:19.564" v="441" actId="14100"/>
          <ac:spMkLst>
            <pc:docMk/>
            <pc:sldMk cId="2410730560" sldId="1040"/>
            <ac:spMk id="9" creationId="{F077CF28-7097-F27C-5A22-C7B902F1396C}"/>
          </ac:spMkLst>
        </pc:spChg>
        <pc:spChg chg="mod">
          <ac:chgData name="Jed Tamayo" userId="a6f268a1-798e-4ab9-a733-703df917df68" providerId="ADAL" clId="{9B65742F-EB2E-CA47-8209-204EDD07E550}" dt="2023-06-08T13:59:19.564" v="441" actId="14100"/>
          <ac:spMkLst>
            <pc:docMk/>
            <pc:sldMk cId="2410730560" sldId="1040"/>
            <ac:spMk id="13" creationId="{83D22465-609E-64E8-D74C-71C90931FBF2}"/>
          </ac:spMkLst>
        </pc:spChg>
        <pc:spChg chg="mod">
          <ac:chgData name="Jed Tamayo" userId="a6f268a1-798e-4ab9-a733-703df917df68" providerId="ADAL" clId="{9B65742F-EB2E-CA47-8209-204EDD07E550}" dt="2023-06-08T13:59:19.564" v="441" actId="14100"/>
          <ac:spMkLst>
            <pc:docMk/>
            <pc:sldMk cId="2410730560" sldId="1040"/>
            <ac:spMk id="14" creationId="{829B7D36-B023-7A14-AE15-C4C877F8EDC1}"/>
          </ac:spMkLst>
        </pc:spChg>
        <pc:spChg chg="mod">
          <ac:chgData name="Jed Tamayo" userId="a6f268a1-798e-4ab9-a733-703df917df68" providerId="ADAL" clId="{9B65742F-EB2E-CA47-8209-204EDD07E550}" dt="2023-06-08T13:59:19.564" v="441" actId="14100"/>
          <ac:spMkLst>
            <pc:docMk/>
            <pc:sldMk cId="2410730560" sldId="1040"/>
            <ac:spMk id="15" creationId="{AFBBE946-39B4-DA04-4ED7-7D827AC9F00F}"/>
          </ac:spMkLst>
        </pc:spChg>
        <pc:spChg chg="mod">
          <ac:chgData name="Jed Tamayo" userId="a6f268a1-798e-4ab9-a733-703df917df68" providerId="ADAL" clId="{9B65742F-EB2E-CA47-8209-204EDD07E550}" dt="2023-06-08T13:59:19.564" v="441" actId="14100"/>
          <ac:spMkLst>
            <pc:docMk/>
            <pc:sldMk cId="2410730560" sldId="1040"/>
            <ac:spMk id="16" creationId="{4C78A34E-56B1-95A7-074D-8AFA3B8A57BE}"/>
          </ac:spMkLst>
        </pc:spChg>
        <pc:spChg chg="mod">
          <ac:chgData name="Jed Tamayo" userId="a6f268a1-798e-4ab9-a733-703df917df68" providerId="ADAL" clId="{9B65742F-EB2E-CA47-8209-204EDD07E550}" dt="2023-06-08T13:58:11.263" v="414" actId="207"/>
          <ac:spMkLst>
            <pc:docMk/>
            <pc:sldMk cId="2410730560" sldId="1040"/>
            <ac:spMk id="20" creationId="{89F5E57F-2154-56AE-3E04-83A5B38D793A}"/>
          </ac:spMkLst>
        </pc:spChg>
        <pc:spChg chg="mod">
          <ac:chgData name="Jed Tamayo" userId="a6f268a1-798e-4ab9-a733-703df917df68" providerId="ADAL" clId="{9B65742F-EB2E-CA47-8209-204EDD07E550}" dt="2023-06-08T13:58:13.992" v="415" actId="207"/>
          <ac:spMkLst>
            <pc:docMk/>
            <pc:sldMk cId="2410730560" sldId="1040"/>
            <ac:spMk id="21" creationId="{ED0CE888-DBA8-B9D2-8755-A3F964E10DEB}"/>
          </ac:spMkLst>
        </pc:spChg>
        <pc:spChg chg="mod">
          <ac:chgData name="Jed Tamayo" userId="a6f268a1-798e-4ab9-a733-703df917df68" providerId="ADAL" clId="{9B65742F-EB2E-CA47-8209-204EDD07E550}" dt="2023-06-08T13:58:16.875" v="416" actId="207"/>
          <ac:spMkLst>
            <pc:docMk/>
            <pc:sldMk cId="2410730560" sldId="1040"/>
            <ac:spMk id="22" creationId="{15DF65C5-96AE-9E1C-B64B-788C9577E022}"/>
          </ac:spMkLst>
        </pc:spChg>
        <pc:spChg chg="mod">
          <ac:chgData name="Jed Tamayo" userId="a6f268a1-798e-4ab9-a733-703df917df68" providerId="ADAL" clId="{9B65742F-EB2E-CA47-8209-204EDD07E550}" dt="2023-06-08T13:58:05.379" v="412" actId="207"/>
          <ac:spMkLst>
            <pc:docMk/>
            <pc:sldMk cId="2410730560" sldId="1040"/>
            <ac:spMk id="23" creationId="{D32DD7CE-3BC3-4130-4C1C-6F0545EAD5B5}"/>
          </ac:spMkLst>
        </pc:spChg>
        <pc:spChg chg="mod">
          <ac:chgData name="Jed Tamayo" userId="a6f268a1-798e-4ab9-a733-703df917df68" providerId="ADAL" clId="{9B65742F-EB2E-CA47-8209-204EDD07E550}" dt="2023-06-08T13:58:02.220" v="411" actId="207"/>
          <ac:spMkLst>
            <pc:docMk/>
            <pc:sldMk cId="2410730560" sldId="1040"/>
            <ac:spMk id="24" creationId="{2260AF34-7B84-651E-FAAF-3FA6BF7A56F2}"/>
          </ac:spMkLst>
        </pc:spChg>
        <pc:spChg chg="mod">
          <ac:chgData name="Jed Tamayo" userId="a6f268a1-798e-4ab9-a733-703df917df68" providerId="ADAL" clId="{9B65742F-EB2E-CA47-8209-204EDD07E550}" dt="2023-06-08T13:57:40.099" v="403" actId="207"/>
          <ac:spMkLst>
            <pc:docMk/>
            <pc:sldMk cId="2410730560" sldId="1040"/>
            <ac:spMk id="25" creationId="{C868A745-E2B7-A9F0-A7DA-B04F7B40A2ED}"/>
          </ac:spMkLst>
        </pc:spChg>
        <pc:spChg chg="mod">
          <ac:chgData name="Jed Tamayo" userId="a6f268a1-798e-4ab9-a733-703df917df68" providerId="ADAL" clId="{9B65742F-EB2E-CA47-8209-204EDD07E550}" dt="2023-06-08T13:59:19.564" v="441" actId="14100"/>
          <ac:spMkLst>
            <pc:docMk/>
            <pc:sldMk cId="2410730560" sldId="1040"/>
            <ac:spMk id="29" creationId="{0E59DCBA-5795-6861-0495-E59E8C44A058}"/>
          </ac:spMkLst>
        </pc:spChg>
        <pc:spChg chg="mod">
          <ac:chgData name="Jed Tamayo" userId="a6f268a1-798e-4ab9-a733-703df917df68" providerId="ADAL" clId="{9B65742F-EB2E-CA47-8209-204EDD07E550}" dt="2023-06-08T13:59:19.564" v="441" actId="14100"/>
          <ac:spMkLst>
            <pc:docMk/>
            <pc:sldMk cId="2410730560" sldId="1040"/>
            <ac:spMk id="32" creationId="{3FE92E00-70C8-6B9B-D720-6F8BF340D381}"/>
          </ac:spMkLst>
        </pc:spChg>
        <pc:grpChg chg="mod">
          <ac:chgData name="Jed Tamayo" userId="a6f268a1-798e-4ab9-a733-703df917df68" providerId="ADAL" clId="{9B65742F-EB2E-CA47-8209-204EDD07E550}" dt="2023-06-08T13:59:19.564" v="441" actId="14100"/>
          <ac:grpSpMkLst>
            <pc:docMk/>
            <pc:sldMk cId="2410730560" sldId="1040"/>
            <ac:grpSpMk id="7" creationId="{D8AB6183-FAAC-EBFB-04B5-1076446A0089}"/>
          </ac:grpSpMkLst>
        </pc:grpChg>
        <pc:grpChg chg="mod">
          <ac:chgData name="Jed Tamayo" userId="a6f268a1-798e-4ab9-a733-703df917df68" providerId="ADAL" clId="{9B65742F-EB2E-CA47-8209-204EDD07E550}" dt="2023-06-08T13:59:19.564" v="441" actId="14100"/>
          <ac:grpSpMkLst>
            <pc:docMk/>
            <pc:sldMk cId="2410730560" sldId="1040"/>
            <ac:grpSpMk id="10" creationId="{B0CC3B1B-75E3-02EE-0ABD-CC174C32B35F}"/>
          </ac:grpSpMkLst>
        </pc:grpChg>
        <pc:grpChg chg="mod">
          <ac:chgData name="Jed Tamayo" userId="a6f268a1-798e-4ab9-a733-703df917df68" providerId="ADAL" clId="{9B65742F-EB2E-CA47-8209-204EDD07E550}" dt="2023-06-08T13:59:19.564" v="441" actId="14100"/>
          <ac:grpSpMkLst>
            <pc:docMk/>
            <pc:sldMk cId="2410730560" sldId="1040"/>
            <ac:grpSpMk id="11" creationId="{51018533-14E7-7F71-1982-ECCBE67ACA59}"/>
          </ac:grpSpMkLst>
        </pc:grpChg>
        <pc:grpChg chg="mod">
          <ac:chgData name="Jed Tamayo" userId="a6f268a1-798e-4ab9-a733-703df917df68" providerId="ADAL" clId="{9B65742F-EB2E-CA47-8209-204EDD07E550}" dt="2023-06-08T13:59:19.564" v="441" actId="14100"/>
          <ac:grpSpMkLst>
            <pc:docMk/>
            <pc:sldMk cId="2410730560" sldId="1040"/>
            <ac:grpSpMk id="12" creationId="{48CF2594-A543-6A71-D669-33050013D07E}"/>
          </ac:grpSpMkLst>
        </pc:grpChg>
        <pc:picChg chg="add del mod">
          <ac:chgData name="Jed Tamayo" userId="a6f268a1-798e-4ab9-a733-703df917df68" providerId="ADAL" clId="{9B65742F-EB2E-CA47-8209-204EDD07E550}" dt="2023-06-08T13:59:12.034" v="436" actId="478"/>
          <ac:picMkLst>
            <pc:docMk/>
            <pc:sldMk cId="2410730560" sldId="1040"/>
            <ac:picMk id="3" creationId="{D2D34D84-ACC6-3FD8-CA25-CF191EBFD9BA}"/>
          </ac:picMkLst>
        </pc:picChg>
        <pc:picChg chg="add mod">
          <ac:chgData name="Jed Tamayo" userId="a6f268a1-798e-4ab9-a733-703df917df68" providerId="ADAL" clId="{9B65742F-EB2E-CA47-8209-204EDD07E550}" dt="2023-06-08T14:00:19.679" v="455" actId="1076"/>
          <ac:picMkLst>
            <pc:docMk/>
            <pc:sldMk cId="2410730560" sldId="1040"/>
            <ac:picMk id="4" creationId="{FD2652EF-09DE-9536-31B5-07BE91B614F2}"/>
          </ac:picMkLst>
        </pc:picChg>
      </pc:sldChg>
      <pc:sldChg chg="modSp mod">
        <pc:chgData name="Jed Tamayo" userId="a6f268a1-798e-4ab9-a733-703df917df68" providerId="ADAL" clId="{9B65742F-EB2E-CA47-8209-204EDD07E550}" dt="2023-06-08T14:07:21.941" v="569" actId="1076"/>
        <pc:sldMkLst>
          <pc:docMk/>
          <pc:sldMk cId="3461559261" sldId="1042"/>
        </pc:sldMkLst>
        <pc:spChg chg="mod">
          <ac:chgData name="Jed Tamayo" userId="a6f268a1-798e-4ab9-a733-703df917df68" providerId="ADAL" clId="{9B65742F-EB2E-CA47-8209-204EDD07E550}" dt="2023-06-08T14:07:19.195" v="568" actId="108"/>
          <ac:spMkLst>
            <pc:docMk/>
            <pc:sldMk cId="3461559261" sldId="1042"/>
            <ac:spMk id="5" creationId="{A52654F1-787E-50DE-22BD-BC87F054824B}"/>
          </ac:spMkLst>
        </pc:spChg>
        <pc:picChg chg="mod">
          <ac:chgData name="Jed Tamayo" userId="a6f268a1-798e-4ab9-a733-703df917df68" providerId="ADAL" clId="{9B65742F-EB2E-CA47-8209-204EDD07E550}" dt="2023-06-08T14:07:21.941" v="569" actId="1076"/>
          <ac:picMkLst>
            <pc:docMk/>
            <pc:sldMk cId="3461559261" sldId="1042"/>
            <ac:picMk id="4" creationId="{1075EC83-BDA3-FD55-0365-CA3E903D64EB}"/>
          </ac:picMkLst>
        </pc:picChg>
      </pc:sldChg>
      <pc:sldChg chg="addSp delSp modSp mod">
        <pc:chgData name="Jed Tamayo" userId="a6f268a1-798e-4ab9-a733-703df917df68" providerId="ADAL" clId="{9B65742F-EB2E-CA47-8209-204EDD07E550}" dt="2023-06-08T14:12:37.411" v="597"/>
        <pc:sldMkLst>
          <pc:docMk/>
          <pc:sldMk cId="2876417766" sldId="1043"/>
        </pc:sldMkLst>
        <pc:spChg chg="add mod">
          <ac:chgData name="Jed Tamayo" userId="a6f268a1-798e-4ab9-a733-703df917df68" providerId="ADAL" clId="{9B65742F-EB2E-CA47-8209-204EDD07E550}" dt="2023-06-08T14:05:26.254" v="539"/>
          <ac:spMkLst>
            <pc:docMk/>
            <pc:sldMk cId="2876417766" sldId="1043"/>
            <ac:spMk id="2" creationId="{8FB742FF-396D-1055-602F-50F148F975AD}"/>
          </ac:spMkLst>
        </pc:spChg>
        <pc:spChg chg="add del mod">
          <ac:chgData name="Jed Tamayo" userId="a6f268a1-798e-4ab9-a733-703df917df68" providerId="ADAL" clId="{9B65742F-EB2E-CA47-8209-204EDD07E550}" dt="2023-06-08T14:12:37.411" v="597"/>
          <ac:spMkLst>
            <pc:docMk/>
            <pc:sldMk cId="2876417766" sldId="1043"/>
            <ac:spMk id="3" creationId="{87D084D1-381C-D8DD-E672-E27FCB6BF993}"/>
          </ac:spMkLst>
        </pc:spChg>
        <pc:spChg chg="del mod">
          <ac:chgData name="Jed Tamayo" userId="a6f268a1-798e-4ab9-a733-703df917df68" providerId="ADAL" clId="{9B65742F-EB2E-CA47-8209-204EDD07E550}" dt="2023-06-08T14:05:28.689" v="540" actId="478"/>
          <ac:spMkLst>
            <pc:docMk/>
            <pc:sldMk cId="2876417766" sldId="1043"/>
            <ac:spMk id="4" creationId="{ED0DC3CF-734B-E7C3-343C-60572B575F50}"/>
          </ac:spMkLst>
        </pc:spChg>
        <pc:spChg chg="mod">
          <ac:chgData name="Jed Tamayo" userId="a6f268a1-798e-4ab9-a733-703df917df68" providerId="ADAL" clId="{9B65742F-EB2E-CA47-8209-204EDD07E550}" dt="2023-06-08T14:05:47.673" v="548" actId="1076"/>
          <ac:spMkLst>
            <pc:docMk/>
            <pc:sldMk cId="2876417766" sldId="1043"/>
            <ac:spMk id="5" creationId="{6B3A9E3B-F76F-83F6-1EF1-B4646586A09A}"/>
          </ac:spMkLst>
        </pc:spChg>
      </pc:sldChg>
      <pc:sldChg chg="addSp delSp modSp mod">
        <pc:chgData name="Jed Tamayo" userId="a6f268a1-798e-4ab9-a733-703df917df68" providerId="ADAL" clId="{9B65742F-EB2E-CA47-8209-204EDD07E550}" dt="2023-06-08T14:08:42.058" v="575" actId="403"/>
        <pc:sldMkLst>
          <pc:docMk/>
          <pc:sldMk cId="1022220489" sldId="1044"/>
        </pc:sldMkLst>
        <pc:spChg chg="add mod">
          <ac:chgData name="Jed Tamayo" userId="a6f268a1-798e-4ab9-a733-703df917df68" providerId="ADAL" clId="{9B65742F-EB2E-CA47-8209-204EDD07E550}" dt="2023-06-08T14:07:42.741" v="571"/>
          <ac:spMkLst>
            <pc:docMk/>
            <pc:sldMk cId="1022220489" sldId="1044"/>
            <ac:spMk id="2" creationId="{ADB400BE-C45E-8962-F5D8-81B592AA01DA}"/>
          </ac:spMkLst>
        </pc:spChg>
        <pc:spChg chg="del">
          <ac:chgData name="Jed Tamayo" userId="a6f268a1-798e-4ab9-a733-703df917df68" providerId="ADAL" clId="{9B65742F-EB2E-CA47-8209-204EDD07E550}" dt="2023-06-08T14:07:42.258" v="570" actId="478"/>
          <ac:spMkLst>
            <pc:docMk/>
            <pc:sldMk cId="1022220489" sldId="1044"/>
            <ac:spMk id="4" creationId="{AF638C62-0555-0413-DE32-FED2AF8075C6}"/>
          </ac:spMkLst>
        </pc:spChg>
        <pc:spChg chg="mod">
          <ac:chgData name="Jed Tamayo" userId="a6f268a1-798e-4ab9-a733-703df917df68" providerId="ADAL" clId="{9B65742F-EB2E-CA47-8209-204EDD07E550}" dt="2023-06-08T14:08:42.058" v="575" actId="403"/>
          <ac:spMkLst>
            <pc:docMk/>
            <pc:sldMk cId="1022220489" sldId="1044"/>
            <ac:spMk id="5" creationId="{C52071B3-36F3-703C-5132-24F9353CC59B}"/>
          </ac:spMkLst>
        </pc:spChg>
      </pc:sldChg>
      <pc:sldChg chg="new del">
        <pc:chgData name="Jed Tamayo" userId="a6f268a1-798e-4ab9-a733-703df917df68" providerId="ADAL" clId="{9B65742F-EB2E-CA47-8209-204EDD07E550}" dt="2023-06-08T13:51:36.799" v="174" actId="2696"/>
        <pc:sldMkLst>
          <pc:docMk/>
          <pc:sldMk cId="809654580" sldId="1045"/>
        </pc:sldMkLst>
      </pc:sldChg>
      <pc:sldChg chg="addSp delSp modSp new mod ord">
        <pc:chgData name="Jed Tamayo" userId="a6f268a1-798e-4ab9-a733-703df917df68" providerId="ADAL" clId="{9B65742F-EB2E-CA47-8209-204EDD07E550}" dt="2023-06-08T13:57:10.310" v="401" actId="14100"/>
        <pc:sldMkLst>
          <pc:docMk/>
          <pc:sldMk cId="1780012042" sldId="1045"/>
        </pc:sldMkLst>
        <pc:spChg chg="mod">
          <ac:chgData name="Jed Tamayo" userId="a6f268a1-798e-4ab9-a733-703df917df68" providerId="ADAL" clId="{9B65742F-EB2E-CA47-8209-204EDD07E550}" dt="2023-06-08T13:54:56.816" v="360" actId="1076"/>
          <ac:spMkLst>
            <pc:docMk/>
            <pc:sldMk cId="1780012042" sldId="1045"/>
            <ac:spMk id="2" creationId="{08A92AB2-6118-6BE5-094D-D2D53E8A0CF7}"/>
          </ac:spMkLst>
        </pc:spChg>
        <pc:spChg chg="del mod">
          <ac:chgData name="Jed Tamayo" userId="a6f268a1-798e-4ab9-a733-703df917df68" providerId="ADAL" clId="{9B65742F-EB2E-CA47-8209-204EDD07E550}" dt="2023-06-08T13:54:38.906" v="342" actId="478"/>
          <ac:spMkLst>
            <pc:docMk/>
            <pc:sldMk cId="1780012042" sldId="1045"/>
            <ac:spMk id="3" creationId="{40D9EDC8-FD19-EED4-92E8-BAC10A95094A}"/>
          </ac:spMkLst>
        </pc:spChg>
        <pc:spChg chg="mod">
          <ac:chgData name="Jed Tamayo" userId="a6f268a1-798e-4ab9-a733-703df917df68" providerId="ADAL" clId="{9B65742F-EB2E-CA47-8209-204EDD07E550}" dt="2023-06-08T13:57:10.310" v="401" actId="14100"/>
          <ac:spMkLst>
            <pc:docMk/>
            <pc:sldMk cId="1780012042" sldId="1045"/>
            <ac:spMk id="4" creationId="{CDE25299-D9BE-CE5D-AB3D-F8114BA5D954}"/>
          </ac:spMkLst>
        </pc:spChg>
        <pc:spChg chg="mod">
          <ac:chgData name="Jed Tamayo" userId="a6f268a1-798e-4ab9-a733-703df917df68" providerId="ADAL" clId="{9B65742F-EB2E-CA47-8209-204EDD07E550}" dt="2023-06-08T13:57:05.595" v="400" actId="1076"/>
          <ac:spMkLst>
            <pc:docMk/>
            <pc:sldMk cId="1780012042" sldId="1045"/>
            <ac:spMk id="5" creationId="{DD9E2CAD-16C1-3153-CBF4-297704F0A365}"/>
          </ac:spMkLst>
        </pc:spChg>
        <pc:spChg chg="mod">
          <ac:chgData name="Jed Tamayo" userId="a6f268a1-798e-4ab9-a733-703df917df68" providerId="ADAL" clId="{9B65742F-EB2E-CA47-8209-204EDD07E550}" dt="2023-06-08T13:56:59.633" v="398" actId="1076"/>
          <ac:spMkLst>
            <pc:docMk/>
            <pc:sldMk cId="1780012042" sldId="1045"/>
            <ac:spMk id="6" creationId="{B20B9F6F-B2D1-9F70-5C1B-21E42B4EA12C}"/>
          </ac:spMkLst>
        </pc:spChg>
        <pc:spChg chg="add del mod">
          <ac:chgData name="Jed Tamayo" userId="a6f268a1-798e-4ab9-a733-703df917df68" providerId="ADAL" clId="{9B65742F-EB2E-CA47-8209-204EDD07E550}" dt="2023-06-08T13:54:43.312" v="343" actId="478"/>
          <ac:spMkLst>
            <pc:docMk/>
            <pc:sldMk cId="1780012042" sldId="1045"/>
            <ac:spMk id="9" creationId="{46348B5D-05E2-07F2-8A99-C0CB24FC9CCE}"/>
          </ac:spMkLst>
        </pc:spChg>
        <pc:spChg chg="add del mod">
          <ac:chgData name="Jed Tamayo" userId="a6f268a1-798e-4ab9-a733-703df917df68" providerId="ADAL" clId="{9B65742F-EB2E-CA47-8209-204EDD07E550}" dt="2023-06-08T13:56:06.338" v="373"/>
          <ac:spMkLst>
            <pc:docMk/>
            <pc:sldMk cId="1780012042" sldId="1045"/>
            <ac:spMk id="10" creationId="{366683D3-89D0-A9BF-D2E7-9BBDA4309B6D}"/>
          </ac:spMkLst>
        </pc:spChg>
        <pc:picChg chg="add mod">
          <ac:chgData name="Jed Tamayo" userId="a6f268a1-798e-4ab9-a733-703df917df68" providerId="ADAL" clId="{9B65742F-EB2E-CA47-8209-204EDD07E550}" dt="2023-06-08T13:56:22.662" v="375" actId="1076"/>
          <ac:picMkLst>
            <pc:docMk/>
            <pc:sldMk cId="1780012042" sldId="1045"/>
            <ac:picMk id="7" creationId="{E9408C19-AAB7-A57E-3D45-B2425FFCF7A8}"/>
          </ac:picMkLst>
        </pc:picChg>
      </pc:sldChg>
      <pc:sldChg chg="modSp add mod">
        <pc:chgData name="Jed Tamayo" userId="a6f268a1-798e-4ab9-a733-703df917df68" providerId="ADAL" clId="{9B65742F-EB2E-CA47-8209-204EDD07E550}" dt="2023-06-12T11:03:21.648" v="765" actId="1076"/>
        <pc:sldMkLst>
          <pc:docMk/>
          <pc:sldMk cId="142478983" sldId="1046"/>
        </pc:sldMkLst>
        <pc:spChg chg="mod">
          <ac:chgData name="Jed Tamayo" userId="a6f268a1-798e-4ab9-a733-703df917df68" providerId="ADAL" clId="{9B65742F-EB2E-CA47-8209-204EDD07E550}" dt="2023-06-12T11:03:16.667" v="764" actId="1076"/>
          <ac:spMkLst>
            <pc:docMk/>
            <pc:sldMk cId="142478983" sldId="1046"/>
            <ac:spMk id="7" creationId="{D52C5956-4E95-7320-E35C-81185E2C23DF}"/>
          </ac:spMkLst>
        </pc:spChg>
        <pc:spChg chg="mod">
          <ac:chgData name="Jed Tamayo" userId="a6f268a1-798e-4ab9-a733-703df917df68" providerId="ADAL" clId="{9B65742F-EB2E-CA47-8209-204EDD07E550}" dt="2023-06-12T11:03:16.667" v="764" actId="1076"/>
          <ac:spMkLst>
            <pc:docMk/>
            <pc:sldMk cId="142478983" sldId="1046"/>
            <ac:spMk id="8" creationId="{623682C9-A681-9A87-F88C-1911C7A742E9}"/>
          </ac:spMkLst>
        </pc:spChg>
        <pc:spChg chg="mod">
          <ac:chgData name="Jed Tamayo" userId="a6f268a1-798e-4ab9-a733-703df917df68" providerId="ADAL" clId="{9B65742F-EB2E-CA47-8209-204EDD07E550}" dt="2023-06-12T11:03:16.667" v="764" actId="1076"/>
          <ac:spMkLst>
            <pc:docMk/>
            <pc:sldMk cId="142478983" sldId="1046"/>
            <ac:spMk id="9" creationId="{04233134-371D-AE85-AB7A-3FAA4156EBF4}"/>
          </ac:spMkLst>
        </pc:spChg>
        <pc:picChg chg="mod">
          <ac:chgData name="Jed Tamayo" userId="a6f268a1-798e-4ab9-a733-703df917df68" providerId="ADAL" clId="{9B65742F-EB2E-CA47-8209-204EDD07E550}" dt="2023-06-12T11:03:21.648" v="765" actId="1076"/>
          <ac:picMkLst>
            <pc:docMk/>
            <pc:sldMk cId="142478983" sldId="1046"/>
            <ac:picMk id="6" creationId="{0A870157-18FC-1999-ED37-F2877900B3AF}"/>
          </ac:picMkLst>
        </pc:picChg>
        <pc:picChg chg="mod">
          <ac:chgData name="Jed Tamayo" userId="a6f268a1-798e-4ab9-a733-703df917df68" providerId="ADAL" clId="{9B65742F-EB2E-CA47-8209-204EDD07E550}" dt="2023-06-12T11:03:16.667" v="764" actId="1076"/>
          <ac:picMkLst>
            <pc:docMk/>
            <pc:sldMk cId="142478983" sldId="1046"/>
            <ac:picMk id="10" creationId="{7BC21819-DC4C-4763-494B-CBBD4A4215A5}"/>
          </ac:picMkLst>
        </pc:picChg>
      </pc:sldChg>
      <pc:sldMasterChg chg="del delSldLayout modSldLayout">
        <pc:chgData name="Jed Tamayo" userId="a6f268a1-798e-4ab9-a733-703df917df68" providerId="ADAL" clId="{9B65742F-EB2E-CA47-8209-204EDD07E550}" dt="2023-06-08T13:39:16.171" v="58" actId="2696"/>
        <pc:sldMasterMkLst>
          <pc:docMk/>
          <pc:sldMasterMk cId="2852561273" sldId="2147483714"/>
        </pc:sldMasterMkLst>
        <pc:sldLayoutChg chg="del">
          <pc:chgData name="Jed Tamayo" userId="a6f268a1-798e-4ab9-a733-703df917df68" providerId="ADAL" clId="{9B65742F-EB2E-CA47-8209-204EDD07E550}" dt="2023-06-08T13:39:16.155" v="44" actId="2696"/>
          <pc:sldLayoutMkLst>
            <pc:docMk/>
            <pc:sldMasterMk cId="2852561273" sldId="2147483714"/>
            <pc:sldLayoutMk cId="2203218126" sldId="2147483715"/>
          </pc:sldLayoutMkLst>
        </pc:sldLayoutChg>
        <pc:sldLayoutChg chg="del">
          <pc:chgData name="Jed Tamayo" userId="a6f268a1-798e-4ab9-a733-703df917df68" providerId="ADAL" clId="{9B65742F-EB2E-CA47-8209-204EDD07E550}" dt="2023-06-08T13:39:16.158" v="45" actId="2696"/>
          <pc:sldLayoutMkLst>
            <pc:docMk/>
            <pc:sldMasterMk cId="2852561273" sldId="2147483714"/>
            <pc:sldLayoutMk cId="352441654" sldId="2147483716"/>
          </pc:sldLayoutMkLst>
        </pc:sldLayoutChg>
        <pc:sldLayoutChg chg="del">
          <pc:chgData name="Jed Tamayo" userId="a6f268a1-798e-4ab9-a733-703df917df68" providerId="ADAL" clId="{9B65742F-EB2E-CA47-8209-204EDD07E550}" dt="2023-06-08T13:39:16.158" v="46" actId="2696"/>
          <pc:sldLayoutMkLst>
            <pc:docMk/>
            <pc:sldMasterMk cId="2852561273" sldId="2147483714"/>
            <pc:sldLayoutMk cId="450606838" sldId="2147483717"/>
          </pc:sldLayoutMkLst>
        </pc:sldLayoutChg>
        <pc:sldLayoutChg chg="addSp delSp modSp del mod">
          <pc:chgData name="Jed Tamayo" userId="a6f268a1-798e-4ab9-a733-703df917df68" providerId="ADAL" clId="{9B65742F-EB2E-CA47-8209-204EDD07E550}" dt="2023-06-08T13:39:16.159" v="47" actId="2696"/>
          <pc:sldLayoutMkLst>
            <pc:docMk/>
            <pc:sldMasterMk cId="2852561273" sldId="2147483714"/>
            <pc:sldLayoutMk cId="1585180210" sldId="2147483718"/>
          </pc:sldLayoutMkLst>
          <pc:spChg chg="add del mod">
            <ac:chgData name="Jed Tamayo" userId="a6f268a1-798e-4ab9-a733-703df917df68" providerId="ADAL" clId="{9B65742F-EB2E-CA47-8209-204EDD07E550}" dt="2023-06-08T13:39:01.374" v="42"/>
            <ac:spMkLst>
              <pc:docMk/>
              <pc:sldMasterMk cId="2852561273" sldId="2147483714"/>
              <pc:sldLayoutMk cId="1585180210" sldId="2147483718"/>
              <ac:spMk id="3" creationId="{92ADF7B6-9161-2534-589D-98B4B957003A}"/>
            </ac:spMkLst>
          </pc:spChg>
        </pc:sldLayoutChg>
        <pc:sldLayoutChg chg="addSp delSp modSp del mod">
          <pc:chgData name="Jed Tamayo" userId="a6f268a1-798e-4ab9-a733-703df917df68" providerId="ADAL" clId="{9B65742F-EB2E-CA47-8209-204EDD07E550}" dt="2023-06-08T13:39:16.160" v="48" actId="2696"/>
          <pc:sldLayoutMkLst>
            <pc:docMk/>
            <pc:sldMasterMk cId="2852561273" sldId="2147483714"/>
            <pc:sldLayoutMk cId="2781723298" sldId="2147483719"/>
          </pc:sldLayoutMkLst>
          <pc:spChg chg="add del mod">
            <ac:chgData name="Jed Tamayo" userId="a6f268a1-798e-4ab9-a733-703df917df68" providerId="ADAL" clId="{9B65742F-EB2E-CA47-8209-204EDD07E550}" dt="2023-06-08T13:38:57.332" v="37"/>
            <ac:spMkLst>
              <pc:docMk/>
              <pc:sldMasterMk cId="2852561273" sldId="2147483714"/>
              <pc:sldLayoutMk cId="2781723298" sldId="2147483719"/>
              <ac:spMk id="3" creationId="{2B5BFA4C-ADEE-3A05-1082-38784787CFCB}"/>
            </ac:spMkLst>
          </pc:spChg>
          <pc:spChg chg="add del mod">
            <ac:chgData name="Jed Tamayo" userId="a6f268a1-798e-4ab9-a733-703df917df68" providerId="ADAL" clId="{9B65742F-EB2E-CA47-8209-204EDD07E550}" dt="2023-06-08T13:38:58.140" v="39"/>
            <ac:spMkLst>
              <pc:docMk/>
              <pc:sldMasterMk cId="2852561273" sldId="2147483714"/>
              <pc:sldLayoutMk cId="2781723298" sldId="2147483719"/>
              <ac:spMk id="6" creationId="{A946C1CE-3B2A-7257-B509-95C3015A37E3}"/>
            </ac:spMkLst>
          </pc:spChg>
        </pc:sldLayoutChg>
        <pc:sldLayoutChg chg="del">
          <pc:chgData name="Jed Tamayo" userId="a6f268a1-798e-4ab9-a733-703df917df68" providerId="ADAL" clId="{9B65742F-EB2E-CA47-8209-204EDD07E550}" dt="2023-06-08T13:39:16.168" v="55" actId="2696"/>
          <pc:sldLayoutMkLst>
            <pc:docMk/>
            <pc:sldMasterMk cId="2852561273" sldId="2147483714"/>
            <pc:sldLayoutMk cId="461840909" sldId="2147483721"/>
          </pc:sldLayoutMkLst>
        </pc:sldLayoutChg>
        <pc:sldLayoutChg chg="del">
          <pc:chgData name="Jed Tamayo" userId="a6f268a1-798e-4ab9-a733-703df917df68" providerId="ADAL" clId="{9B65742F-EB2E-CA47-8209-204EDD07E550}" dt="2023-06-08T13:39:16.169" v="56" actId="2696"/>
          <pc:sldLayoutMkLst>
            <pc:docMk/>
            <pc:sldMasterMk cId="2852561273" sldId="2147483714"/>
            <pc:sldLayoutMk cId="1228823901" sldId="2147483722"/>
          </pc:sldLayoutMkLst>
        </pc:sldLayoutChg>
        <pc:sldLayoutChg chg="del">
          <pc:chgData name="Jed Tamayo" userId="a6f268a1-798e-4ab9-a733-703df917df68" providerId="ADAL" clId="{9B65742F-EB2E-CA47-8209-204EDD07E550}" dt="2023-06-08T13:39:16.170" v="57" actId="2696"/>
          <pc:sldLayoutMkLst>
            <pc:docMk/>
            <pc:sldMasterMk cId="2852561273" sldId="2147483714"/>
            <pc:sldLayoutMk cId="2456192584" sldId="2147483723"/>
          </pc:sldLayoutMkLst>
        </pc:sldLayoutChg>
        <pc:sldLayoutChg chg="del">
          <pc:chgData name="Jed Tamayo" userId="a6f268a1-798e-4ab9-a733-703df917df68" providerId="ADAL" clId="{9B65742F-EB2E-CA47-8209-204EDD07E550}" dt="2023-06-08T13:39:16.162" v="49" actId="2696"/>
          <pc:sldLayoutMkLst>
            <pc:docMk/>
            <pc:sldMasterMk cId="2852561273" sldId="2147483714"/>
            <pc:sldLayoutMk cId="172241816" sldId="2147483727"/>
          </pc:sldLayoutMkLst>
        </pc:sldLayoutChg>
        <pc:sldLayoutChg chg="del">
          <pc:chgData name="Jed Tamayo" userId="a6f268a1-798e-4ab9-a733-703df917df68" providerId="ADAL" clId="{9B65742F-EB2E-CA47-8209-204EDD07E550}" dt="2023-06-08T13:39:16.163" v="50" actId="2696"/>
          <pc:sldLayoutMkLst>
            <pc:docMk/>
            <pc:sldMasterMk cId="2852561273" sldId="2147483714"/>
            <pc:sldLayoutMk cId="1921692126" sldId="2147483728"/>
          </pc:sldLayoutMkLst>
        </pc:sldLayoutChg>
        <pc:sldLayoutChg chg="del">
          <pc:chgData name="Jed Tamayo" userId="a6f268a1-798e-4ab9-a733-703df917df68" providerId="ADAL" clId="{9B65742F-EB2E-CA47-8209-204EDD07E550}" dt="2023-06-08T13:39:16.164" v="51" actId="2696"/>
          <pc:sldLayoutMkLst>
            <pc:docMk/>
            <pc:sldMasterMk cId="2852561273" sldId="2147483714"/>
            <pc:sldLayoutMk cId="918719090" sldId="2147483729"/>
          </pc:sldLayoutMkLst>
        </pc:sldLayoutChg>
        <pc:sldLayoutChg chg="del">
          <pc:chgData name="Jed Tamayo" userId="a6f268a1-798e-4ab9-a733-703df917df68" providerId="ADAL" clId="{9B65742F-EB2E-CA47-8209-204EDD07E550}" dt="2023-06-08T13:39:16.165" v="52" actId="2696"/>
          <pc:sldLayoutMkLst>
            <pc:docMk/>
            <pc:sldMasterMk cId="2852561273" sldId="2147483714"/>
            <pc:sldLayoutMk cId="835836741" sldId="2147483730"/>
          </pc:sldLayoutMkLst>
        </pc:sldLayoutChg>
        <pc:sldLayoutChg chg="del">
          <pc:chgData name="Jed Tamayo" userId="a6f268a1-798e-4ab9-a733-703df917df68" providerId="ADAL" clId="{9B65742F-EB2E-CA47-8209-204EDD07E550}" dt="2023-06-08T13:39:16.166" v="53" actId="2696"/>
          <pc:sldLayoutMkLst>
            <pc:docMk/>
            <pc:sldMasterMk cId="2852561273" sldId="2147483714"/>
            <pc:sldLayoutMk cId="3247999633" sldId="2147483731"/>
          </pc:sldLayoutMkLst>
        </pc:sldLayoutChg>
        <pc:sldLayoutChg chg="del">
          <pc:chgData name="Jed Tamayo" userId="a6f268a1-798e-4ab9-a733-703df917df68" providerId="ADAL" clId="{9B65742F-EB2E-CA47-8209-204EDD07E550}" dt="2023-06-08T13:39:16.167" v="54" actId="2696"/>
          <pc:sldLayoutMkLst>
            <pc:docMk/>
            <pc:sldMasterMk cId="2852561273" sldId="2147483714"/>
            <pc:sldLayoutMk cId="1498557506" sldId="2147483732"/>
          </pc:sldLayoutMkLst>
        </pc:sldLayoutChg>
      </pc:sldMasterChg>
      <pc:sldMasterChg chg="addSp delSp modSp mod modTransition modSldLayout">
        <pc:chgData name="Jed Tamayo" userId="a6f268a1-798e-4ab9-a733-703df917df68" providerId="ADAL" clId="{9B65742F-EB2E-CA47-8209-204EDD07E550}" dt="2023-06-08T14:14:59.739" v="613" actId="207"/>
        <pc:sldMasterMkLst>
          <pc:docMk/>
          <pc:sldMasterMk cId="3807971745" sldId="2147483733"/>
        </pc:sldMasterMkLst>
        <pc:spChg chg="add del">
          <ac:chgData name="Jed Tamayo" userId="a6f268a1-798e-4ab9-a733-703df917df68" providerId="ADAL" clId="{9B65742F-EB2E-CA47-8209-204EDD07E550}" dt="2023-06-08T13:39:08.178" v="43" actId="478"/>
          <ac:spMkLst>
            <pc:docMk/>
            <pc:sldMasterMk cId="3807971745" sldId="2147483733"/>
            <ac:spMk id="4" creationId="{FB04E281-A494-1AD1-DC8D-AA9609E4AA97}"/>
          </ac:spMkLst>
        </pc:spChg>
        <pc:spChg chg="mod">
          <ac:chgData name="Jed Tamayo" userId="a6f268a1-798e-4ab9-a733-703df917df68" providerId="ADAL" clId="{9B65742F-EB2E-CA47-8209-204EDD07E550}" dt="2023-06-08T13:40:59.111" v="79" actId="27803"/>
          <ac:spMkLst>
            <pc:docMk/>
            <pc:sldMasterMk cId="3807971745" sldId="2147483733"/>
            <ac:spMk id="16" creationId="{C08E8BC4-7A63-6668-0453-AA943BF85B1C}"/>
          </ac:spMkLst>
        </pc:spChg>
        <pc:spChg chg="mod">
          <ac:chgData name="Jed Tamayo" userId="a6f268a1-798e-4ab9-a733-703df917df68" providerId="ADAL" clId="{9B65742F-EB2E-CA47-8209-204EDD07E550}" dt="2023-06-08T13:40:59.111" v="79" actId="27803"/>
          <ac:spMkLst>
            <pc:docMk/>
            <pc:sldMasterMk cId="3807971745" sldId="2147483733"/>
            <ac:spMk id="17" creationId="{8930ACF0-B90A-FABD-036E-E690E163CBD3}"/>
          </ac:spMkLst>
        </pc:spChg>
        <pc:spChg chg="mod">
          <ac:chgData name="Jed Tamayo" userId="a6f268a1-798e-4ab9-a733-703df917df68" providerId="ADAL" clId="{9B65742F-EB2E-CA47-8209-204EDD07E550}" dt="2023-06-08T13:40:59.111" v="79" actId="27803"/>
          <ac:spMkLst>
            <pc:docMk/>
            <pc:sldMasterMk cId="3807971745" sldId="2147483733"/>
            <ac:spMk id="18" creationId="{8EF02FD6-1B94-5B9A-303E-AA5E7D8E388A}"/>
          </ac:spMkLst>
        </pc:spChg>
        <pc:spChg chg="mod">
          <ac:chgData name="Jed Tamayo" userId="a6f268a1-798e-4ab9-a733-703df917df68" providerId="ADAL" clId="{9B65742F-EB2E-CA47-8209-204EDD07E550}" dt="2023-06-08T13:40:59.111" v="79" actId="27803"/>
          <ac:spMkLst>
            <pc:docMk/>
            <pc:sldMasterMk cId="3807971745" sldId="2147483733"/>
            <ac:spMk id="19" creationId="{BA5FD267-066B-829F-18C4-85D357F8B6CB}"/>
          </ac:spMkLst>
        </pc:spChg>
        <pc:spChg chg="mod">
          <ac:chgData name="Jed Tamayo" userId="a6f268a1-798e-4ab9-a733-703df917df68" providerId="ADAL" clId="{9B65742F-EB2E-CA47-8209-204EDD07E550}" dt="2023-06-08T13:40:59.111" v="79" actId="27803"/>
          <ac:spMkLst>
            <pc:docMk/>
            <pc:sldMasterMk cId="3807971745" sldId="2147483733"/>
            <ac:spMk id="20" creationId="{643B8140-11D3-E51E-145A-7CD33167BF38}"/>
          </ac:spMkLst>
        </pc:spChg>
        <pc:spChg chg="mod">
          <ac:chgData name="Jed Tamayo" userId="a6f268a1-798e-4ab9-a733-703df917df68" providerId="ADAL" clId="{9B65742F-EB2E-CA47-8209-204EDD07E550}" dt="2023-06-08T13:40:59.111" v="79" actId="27803"/>
          <ac:spMkLst>
            <pc:docMk/>
            <pc:sldMasterMk cId="3807971745" sldId="2147483733"/>
            <ac:spMk id="21" creationId="{B2B9A20F-96D7-9D72-80D6-5FFDE2A5BB74}"/>
          </ac:spMkLst>
        </pc:spChg>
        <pc:spChg chg="mod">
          <ac:chgData name="Jed Tamayo" userId="a6f268a1-798e-4ab9-a733-703df917df68" providerId="ADAL" clId="{9B65742F-EB2E-CA47-8209-204EDD07E550}" dt="2023-06-08T13:40:59.111" v="79" actId="27803"/>
          <ac:spMkLst>
            <pc:docMk/>
            <pc:sldMasterMk cId="3807971745" sldId="2147483733"/>
            <ac:spMk id="22" creationId="{5B23BD98-97F2-A32D-0324-E1268760D32A}"/>
          </ac:spMkLst>
        </pc:spChg>
        <pc:spChg chg="mod">
          <ac:chgData name="Jed Tamayo" userId="a6f268a1-798e-4ab9-a733-703df917df68" providerId="ADAL" clId="{9B65742F-EB2E-CA47-8209-204EDD07E550}" dt="2023-06-08T13:40:59.111" v="79" actId="27803"/>
          <ac:spMkLst>
            <pc:docMk/>
            <pc:sldMasterMk cId="3807971745" sldId="2147483733"/>
            <ac:spMk id="23" creationId="{960D6742-4BF6-E972-D07E-C0B8D9DF6C29}"/>
          </ac:spMkLst>
        </pc:spChg>
        <pc:spChg chg="mod">
          <ac:chgData name="Jed Tamayo" userId="a6f268a1-798e-4ab9-a733-703df917df68" providerId="ADAL" clId="{9B65742F-EB2E-CA47-8209-204EDD07E550}" dt="2023-06-08T13:40:59.111" v="79" actId="27803"/>
          <ac:spMkLst>
            <pc:docMk/>
            <pc:sldMasterMk cId="3807971745" sldId="2147483733"/>
            <ac:spMk id="24" creationId="{68BE23E0-F4AC-3A62-6F34-7F9978D661B4}"/>
          </ac:spMkLst>
        </pc:spChg>
        <pc:spChg chg="mod">
          <ac:chgData name="Jed Tamayo" userId="a6f268a1-798e-4ab9-a733-703df917df68" providerId="ADAL" clId="{9B65742F-EB2E-CA47-8209-204EDD07E550}" dt="2023-06-08T13:40:59.111" v="79" actId="27803"/>
          <ac:spMkLst>
            <pc:docMk/>
            <pc:sldMasterMk cId="3807971745" sldId="2147483733"/>
            <ac:spMk id="25" creationId="{0FD3F8DB-1BBD-E247-AF88-C35C438DE2E4}"/>
          </ac:spMkLst>
        </pc:spChg>
        <pc:spChg chg="mod">
          <ac:chgData name="Jed Tamayo" userId="a6f268a1-798e-4ab9-a733-703df917df68" providerId="ADAL" clId="{9B65742F-EB2E-CA47-8209-204EDD07E550}" dt="2023-06-08T13:40:59.111" v="79" actId="27803"/>
          <ac:spMkLst>
            <pc:docMk/>
            <pc:sldMasterMk cId="3807971745" sldId="2147483733"/>
            <ac:spMk id="26" creationId="{92F3A235-860E-6CB9-89EF-BC309BFA9FF3}"/>
          </ac:spMkLst>
        </pc:spChg>
        <pc:spChg chg="mod">
          <ac:chgData name="Jed Tamayo" userId="a6f268a1-798e-4ab9-a733-703df917df68" providerId="ADAL" clId="{9B65742F-EB2E-CA47-8209-204EDD07E550}" dt="2023-06-08T13:40:59.111" v="79" actId="27803"/>
          <ac:spMkLst>
            <pc:docMk/>
            <pc:sldMasterMk cId="3807971745" sldId="2147483733"/>
            <ac:spMk id="27" creationId="{DF2B55BB-1127-28AF-9843-037328A71FBB}"/>
          </ac:spMkLst>
        </pc:spChg>
        <pc:spChg chg="mod">
          <ac:chgData name="Jed Tamayo" userId="a6f268a1-798e-4ab9-a733-703df917df68" providerId="ADAL" clId="{9B65742F-EB2E-CA47-8209-204EDD07E550}" dt="2023-06-08T13:40:59.111" v="79" actId="27803"/>
          <ac:spMkLst>
            <pc:docMk/>
            <pc:sldMasterMk cId="3807971745" sldId="2147483733"/>
            <ac:spMk id="28" creationId="{4C7736DC-C363-7FD8-5C96-1DDFEFA355BC}"/>
          </ac:spMkLst>
        </pc:spChg>
        <pc:spChg chg="mod">
          <ac:chgData name="Jed Tamayo" userId="a6f268a1-798e-4ab9-a733-703df917df68" providerId="ADAL" clId="{9B65742F-EB2E-CA47-8209-204EDD07E550}" dt="2023-06-08T13:40:59.111" v="79" actId="27803"/>
          <ac:spMkLst>
            <pc:docMk/>
            <pc:sldMasterMk cId="3807971745" sldId="2147483733"/>
            <ac:spMk id="29" creationId="{5321A841-BD47-889A-8D76-CD4BFDC5A2FA}"/>
          </ac:spMkLst>
        </pc:spChg>
        <pc:spChg chg="mod">
          <ac:chgData name="Jed Tamayo" userId="a6f268a1-798e-4ab9-a733-703df917df68" providerId="ADAL" clId="{9B65742F-EB2E-CA47-8209-204EDD07E550}" dt="2023-06-08T13:40:59.111" v="79" actId="27803"/>
          <ac:spMkLst>
            <pc:docMk/>
            <pc:sldMasterMk cId="3807971745" sldId="2147483733"/>
            <ac:spMk id="30" creationId="{7581D7DF-C08A-9A2A-FBB3-B29F7185BA0A}"/>
          </ac:spMkLst>
        </pc:spChg>
        <pc:spChg chg="mod">
          <ac:chgData name="Jed Tamayo" userId="a6f268a1-798e-4ab9-a733-703df917df68" providerId="ADAL" clId="{9B65742F-EB2E-CA47-8209-204EDD07E550}" dt="2023-06-08T13:40:59.111" v="79" actId="27803"/>
          <ac:spMkLst>
            <pc:docMk/>
            <pc:sldMasterMk cId="3807971745" sldId="2147483733"/>
            <ac:spMk id="31" creationId="{05FA4CD0-49E8-3F33-A0FB-34BF013E95C0}"/>
          </ac:spMkLst>
        </pc:spChg>
        <pc:spChg chg="mod">
          <ac:chgData name="Jed Tamayo" userId="a6f268a1-798e-4ab9-a733-703df917df68" providerId="ADAL" clId="{9B65742F-EB2E-CA47-8209-204EDD07E550}" dt="2023-06-08T13:40:59.111" v="79" actId="27803"/>
          <ac:spMkLst>
            <pc:docMk/>
            <pc:sldMasterMk cId="3807971745" sldId="2147483733"/>
            <ac:spMk id="32" creationId="{48300BC7-50A6-3A89-8433-EB60F27C8AB5}"/>
          </ac:spMkLst>
        </pc:spChg>
        <pc:spChg chg="mod">
          <ac:chgData name="Jed Tamayo" userId="a6f268a1-798e-4ab9-a733-703df917df68" providerId="ADAL" clId="{9B65742F-EB2E-CA47-8209-204EDD07E550}" dt="2023-06-08T13:40:59.111" v="79" actId="27803"/>
          <ac:spMkLst>
            <pc:docMk/>
            <pc:sldMasterMk cId="3807971745" sldId="2147483733"/>
            <ac:spMk id="33" creationId="{FA50D35A-1EF9-3814-86CC-62B9EAE4EDC5}"/>
          </ac:spMkLst>
        </pc:spChg>
        <pc:spChg chg="mod">
          <ac:chgData name="Jed Tamayo" userId="a6f268a1-798e-4ab9-a733-703df917df68" providerId="ADAL" clId="{9B65742F-EB2E-CA47-8209-204EDD07E550}" dt="2023-06-08T13:40:59.111" v="79" actId="27803"/>
          <ac:spMkLst>
            <pc:docMk/>
            <pc:sldMasterMk cId="3807971745" sldId="2147483733"/>
            <ac:spMk id="34" creationId="{22307845-9FFC-C644-2010-7F86E930BF44}"/>
          </ac:spMkLst>
        </pc:spChg>
        <pc:spChg chg="mod">
          <ac:chgData name="Jed Tamayo" userId="a6f268a1-798e-4ab9-a733-703df917df68" providerId="ADAL" clId="{9B65742F-EB2E-CA47-8209-204EDD07E550}" dt="2023-06-08T13:40:59.111" v="79" actId="27803"/>
          <ac:spMkLst>
            <pc:docMk/>
            <pc:sldMasterMk cId="3807971745" sldId="2147483733"/>
            <ac:spMk id="35" creationId="{7C25D2D2-8CCB-F4CA-EAC0-A77F97F59508}"/>
          </ac:spMkLst>
        </pc:spChg>
        <pc:spChg chg="mod">
          <ac:chgData name="Jed Tamayo" userId="a6f268a1-798e-4ab9-a733-703df917df68" providerId="ADAL" clId="{9B65742F-EB2E-CA47-8209-204EDD07E550}" dt="2023-06-08T13:40:59.111" v="79" actId="27803"/>
          <ac:spMkLst>
            <pc:docMk/>
            <pc:sldMasterMk cId="3807971745" sldId="2147483733"/>
            <ac:spMk id="36" creationId="{FE7FB717-FF45-3F92-B03F-2A7AB0238EC1}"/>
          </ac:spMkLst>
        </pc:spChg>
        <pc:spChg chg="mod">
          <ac:chgData name="Jed Tamayo" userId="a6f268a1-798e-4ab9-a733-703df917df68" providerId="ADAL" clId="{9B65742F-EB2E-CA47-8209-204EDD07E550}" dt="2023-06-08T13:40:59.111" v="79" actId="27803"/>
          <ac:spMkLst>
            <pc:docMk/>
            <pc:sldMasterMk cId="3807971745" sldId="2147483733"/>
            <ac:spMk id="37" creationId="{61D557BA-EA07-6659-9A31-99A1C5C449D4}"/>
          </ac:spMkLst>
        </pc:spChg>
        <pc:spChg chg="mod">
          <ac:chgData name="Jed Tamayo" userId="a6f268a1-798e-4ab9-a733-703df917df68" providerId="ADAL" clId="{9B65742F-EB2E-CA47-8209-204EDD07E550}" dt="2023-06-08T13:40:59.111" v="79" actId="27803"/>
          <ac:spMkLst>
            <pc:docMk/>
            <pc:sldMasterMk cId="3807971745" sldId="2147483733"/>
            <ac:spMk id="38" creationId="{6A82EA00-AA55-CA3A-A869-1358455883CB}"/>
          </ac:spMkLst>
        </pc:spChg>
        <pc:spChg chg="mod">
          <ac:chgData name="Jed Tamayo" userId="a6f268a1-798e-4ab9-a733-703df917df68" providerId="ADAL" clId="{9B65742F-EB2E-CA47-8209-204EDD07E550}" dt="2023-06-08T13:40:59.111" v="79" actId="27803"/>
          <ac:spMkLst>
            <pc:docMk/>
            <pc:sldMasterMk cId="3807971745" sldId="2147483733"/>
            <ac:spMk id="39" creationId="{88154F49-95F5-D45C-90D9-AD3FCF140AC6}"/>
          </ac:spMkLst>
        </pc:spChg>
        <pc:spChg chg="mod">
          <ac:chgData name="Jed Tamayo" userId="a6f268a1-798e-4ab9-a733-703df917df68" providerId="ADAL" clId="{9B65742F-EB2E-CA47-8209-204EDD07E550}" dt="2023-06-08T13:40:59.111" v="79" actId="27803"/>
          <ac:spMkLst>
            <pc:docMk/>
            <pc:sldMasterMk cId="3807971745" sldId="2147483733"/>
            <ac:spMk id="40" creationId="{EB612A03-8A6F-FDD9-CF5B-4C853BB23888}"/>
          </ac:spMkLst>
        </pc:spChg>
        <pc:spChg chg="mod">
          <ac:chgData name="Jed Tamayo" userId="a6f268a1-798e-4ab9-a733-703df917df68" providerId="ADAL" clId="{9B65742F-EB2E-CA47-8209-204EDD07E550}" dt="2023-06-08T13:40:59.111" v="79" actId="27803"/>
          <ac:spMkLst>
            <pc:docMk/>
            <pc:sldMasterMk cId="3807971745" sldId="2147483733"/>
            <ac:spMk id="41" creationId="{D1267961-47C6-CD2B-6D8B-FB1C9848BFC5}"/>
          </ac:spMkLst>
        </pc:spChg>
        <pc:spChg chg="mod">
          <ac:chgData name="Jed Tamayo" userId="a6f268a1-798e-4ab9-a733-703df917df68" providerId="ADAL" clId="{9B65742F-EB2E-CA47-8209-204EDD07E550}" dt="2023-06-08T13:40:59.111" v="79" actId="27803"/>
          <ac:spMkLst>
            <pc:docMk/>
            <pc:sldMasterMk cId="3807971745" sldId="2147483733"/>
            <ac:spMk id="42" creationId="{E60DD8FC-649A-490F-BF29-ED85B44672CC}"/>
          </ac:spMkLst>
        </pc:spChg>
        <pc:spChg chg="mod">
          <ac:chgData name="Jed Tamayo" userId="a6f268a1-798e-4ab9-a733-703df917df68" providerId="ADAL" clId="{9B65742F-EB2E-CA47-8209-204EDD07E550}" dt="2023-06-08T13:40:59.111" v="79" actId="27803"/>
          <ac:spMkLst>
            <pc:docMk/>
            <pc:sldMasterMk cId="3807971745" sldId="2147483733"/>
            <ac:spMk id="43" creationId="{C62D892E-E80B-FD99-D41F-17B57FF0395B}"/>
          </ac:spMkLst>
        </pc:spChg>
        <pc:spChg chg="mod">
          <ac:chgData name="Jed Tamayo" userId="a6f268a1-798e-4ab9-a733-703df917df68" providerId="ADAL" clId="{9B65742F-EB2E-CA47-8209-204EDD07E550}" dt="2023-06-08T13:40:59.111" v="79" actId="27803"/>
          <ac:spMkLst>
            <pc:docMk/>
            <pc:sldMasterMk cId="3807971745" sldId="2147483733"/>
            <ac:spMk id="44" creationId="{C361C8FA-AFB8-36C8-25F7-E8A4A4BB85F1}"/>
          </ac:spMkLst>
        </pc:spChg>
        <pc:spChg chg="mod">
          <ac:chgData name="Jed Tamayo" userId="a6f268a1-798e-4ab9-a733-703df917df68" providerId="ADAL" clId="{9B65742F-EB2E-CA47-8209-204EDD07E550}" dt="2023-06-08T13:40:59.111" v="79" actId="27803"/>
          <ac:spMkLst>
            <pc:docMk/>
            <pc:sldMasterMk cId="3807971745" sldId="2147483733"/>
            <ac:spMk id="45" creationId="{97F24AF2-C4A7-7056-0286-437146ADE886}"/>
          </ac:spMkLst>
        </pc:spChg>
        <pc:spChg chg="mod">
          <ac:chgData name="Jed Tamayo" userId="a6f268a1-798e-4ab9-a733-703df917df68" providerId="ADAL" clId="{9B65742F-EB2E-CA47-8209-204EDD07E550}" dt="2023-06-08T13:40:59.111" v="79" actId="27803"/>
          <ac:spMkLst>
            <pc:docMk/>
            <pc:sldMasterMk cId="3807971745" sldId="2147483733"/>
            <ac:spMk id="46" creationId="{87183B08-C00E-3F0A-D4AE-890C0D21B7F6}"/>
          </ac:spMkLst>
        </pc:spChg>
        <pc:spChg chg="mod">
          <ac:chgData name="Jed Tamayo" userId="a6f268a1-798e-4ab9-a733-703df917df68" providerId="ADAL" clId="{9B65742F-EB2E-CA47-8209-204EDD07E550}" dt="2023-06-08T13:40:59.111" v="79" actId="27803"/>
          <ac:spMkLst>
            <pc:docMk/>
            <pc:sldMasterMk cId="3807971745" sldId="2147483733"/>
            <ac:spMk id="47" creationId="{7707D022-944A-7FA4-B1FE-04A70E70D643}"/>
          </ac:spMkLst>
        </pc:spChg>
        <pc:spChg chg="mod">
          <ac:chgData name="Jed Tamayo" userId="a6f268a1-798e-4ab9-a733-703df917df68" providerId="ADAL" clId="{9B65742F-EB2E-CA47-8209-204EDD07E550}" dt="2023-06-08T13:40:59.111" v="79" actId="27803"/>
          <ac:spMkLst>
            <pc:docMk/>
            <pc:sldMasterMk cId="3807971745" sldId="2147483733"/>
            <ac:spMk id="48" creationId="{DCBD4A41-9FA0-8D43-04DD-703633198043}"/>
          </ac:spMkLst>
        </pc:spChg>
        <pc:spChg chg="mod">
          <ac:chgData name="Jed Tamayo" userId="a6f268a1-798e-4ab9-a733-703df917df68" providerId="ADAL" clId="{9B65742F-EB2E-CA47-8209-204EDD07E550}" dt="2023-06-08T13:40:59.111" v="79" actId="27803"/>
          <ac:spMkLst>
            <pc:docMk/>
            <pc:sldMasterMk cId="3807971745" sldId="2147483733"/>
            <ac:spMk id="49" creationId="{A9C67B38-1555-FF7E-6BCD-1A03EA8E0342}"/>
          </ac:spMkLst>
        </pc:spChg>
        <pc:spChg chg="mod">
          <ac:chgData name="Jed Tamayo" userId="a6f268a1-798e-4ab9-a733-703df917df68" providerId="ADAL" clId="{9B65742F-EB2E-CA47-8209-204EDD07E550}" dt="2023-06-08T13:40:59.111" v="79" actId="27803"/>
          <ac:spMkLst>
            <pc:docMk/>
            <pc:sldMasterMk cId="3807971745" sldId="2147483733"/>
            <ac:spMk id="50" creationId="{24E00F46-D6A8-DA4E-0C01-7DCA35257EE1}"/>
          </ac:spMkLst>
        </pc:spChg>
        <pc:spChg chg="mod">
          <ac:chgData name="Jed Tamayo" userId="a6f268a1-798e-4ab9-a733-703df917df68" providerId="ADAL" clId="{9B65742F-EB2E-CA47-8209-204EDD07E550}" dt="2023-06-08T13:40:59.111" v="79" actId="27803"/>
          <ac:spMkLst>
            <pc:docMk/>
            <pc:sldMasterMk cId="3807971745" sldId="2147483733"/>
            <ac:spMk id="51" creationId="{E5AAB08F-E9F2-3924-9129-A200F9731CB6}"/>
          </ac:spMkLst>
        </pc:spChg>
        <pc:spChg chg="mod">
          <ac:chgData name="Jed Tamayo" userId="a6f268a1-798e-4ab9-a733-703df917df68" providerId="ADAL" clId="{9B65742F-EB2E-CA47-8209-204EDD07E550}" dt="2023-06-08T13:40:59.111" v="79" actId="27803"/>
          <ac:spMkLst>
            <pc:docMk/>
            <pc:sldMasterMk cId="3807971745" sldId="2147483733"/>
            <ac:spMk id="52" creationId="{FF2CF158-4CBC-D4B6-DFDA-D5423B7051FA}"/>
          </ac:spMkLst>
        </pc:spChg>
        <pc:spChg chg="mod">
          <ac:chgData name="Jed Tamayo" userId="a6f268a1-798e-4ab9-a733-703df917df68" providerId="ADAL" clId="{9B65742F-EB2E-CA47-8209-204EDD07E550}" dt="2023-06-08T13:40:59.111" v="79" actId="27803"/>
          <ac:spMkLst>
            <pc:docMk/>
            <pc:sldMasterMk cId="3807971745" sldId="2147483733"/>
            <ac:spMk id="53" creationId="{5A651845-DC08-D67C-7C1A-B8FEA98472E9}"/>
          </ac:spMkLst>
        </pc:spChg>
        <pc:spChg chg="mod">
          <ac:chgData name="Jed Tamayo" userId="a6f268a1-798e-4ab9-a733-703df917df68" providerId="ADAL" clId="{9B65742F-EB2E-CA47-8209-204EDD07E550}" dt="2023-06-08T13:40:59.111" v="79" actId="27803"/>
          <ac:spMkLst>
            <pc:docMk/>
            <pc:sldMasterMk cId="3807971745" sldId="2147483733"/>
            <ac:spMk id="54" creationId="{ED4DABD0-85B0-AF98-DD30-412E5E965635}"/>
          </ac:spMkLst>
        </pc:spChg>
        <pc:spChg chg="mod">
          <ac:chgData name="Jed Tamayo" userId="a6f268a1-798e-4ab9-a733-703df917df68" providerId="ADAL" clId="{9B65742F-EB2E-CA47-8209-204EDD07E550}" dt="2023-06-08T13:40:59.111" v="79" actId="27803"/>
          <ac:spMkLst>
            <pc:docMk/>
            <pc:sldMasterMk cId="3807971745" sldId="2147483733"/>
            <ac:spMk id="55" creationId="{321F1FDF-6A8B-D6F7-CDCC-F79F771108B8}"/>
          </ac:spMkLst>
        </pc:spChg>
        <pc:spChg chg="mod">
          <ac:chgData name="Jed Tamayo" userId="a6f268a1-798e-4ab9-a733-703df917df68" providerId="ADAL" clId="{9B65742F-EB2E-CA47-8209-204EDD07E550}" dt="2023-06-08T13:40:59.111" v="79" actId="27803"/>
          <ac:spMkLst>
            <pc:docMk/>
            <pc:sldMasterMk cId="3807971745" sldId="2147483733"/>
            <ac:spMk id="56" creationId="{31D21D36-57DB-F11A-A122-A8E9EDEF87DA}"/>
          </ac:spMkLst>
        </pc:spChg>
        <pc:spChg chg="mod">
          <ac:chgData name="Jed Tamayo" userId="a6f268a1-798e-4ab9-a733-703df917df68" providerId="ADAL" clId="{9B65742F-EB2E-CA47-8209-204EDD07E550}" dt="2023-06-08T13:40:59.111" v="79" actId="27803"/>
          <ac:spMkLst>
            <pc:docMk/>
            <pc:sldMasterMk cId="3807971745" sldId="2147483733"/>
            <ac:spMk id="58" creationId="{266CF844-857B-5EC8-BB4F-619A46D00C0C}"/>
          </ac:spMkLst>
        </pc:spChg>
        <pc:spChg chg="mod">
          <ac:chgData name="Jed Tamayo" userId="a6f268a1-798e-4ab9-a733-703df917df68" providerId="ADAL" clId="{9B65742F-EB2E-CA47-8209-204EDD07E550}" dt="2023-06-08T13:40:59.111" v="79" actId="27803"/>
          <ac:spMkLst>
            <pc:docMk/>
            <pc:sldMasterMk cId="3807971745" sldId="2147483733"/>
            <ac:spMk id="59" creationId="{E61BC577-1FC1-0EF7-611C-67AF7A93E84B}"/>
          </ac:spMkLst>
        </pc:spChg>
        <pc:spChg chg="mod">
          <ac:chgData name="Jed Tamayo" userId="a6f268a1-798e-4ab9-a733-703df917df68" providerId="ADAL" clId="{9B65742F-EB2E-CA47-8209-204EDD07E550}" dt="2023-06-08T13:40:59.111" v="79" actId="27803"/>
          <ac:spMkLst>
            <pc:docMk/>
            <pc:sldMasterMk cId="3807971745" sldId="2147483733"/>
            <ac:spMk id="60" creationId="{9176B92F-4C14-5396-3EDB-86C68D3329F1}"/>
          </ac:spMkLst>
        </pc:spChg>
        <pc:spChg chg="mod">
          <ac:chgData name="Jed Tamayo" userId="a6f268a1-798e-4ab9-a733-703df917df68" providerId="ADAL" clId="{9B65742F-EB2E-CA47-8209-204EDD07E550}" dt="2023-06-08T13:40:59.111" v="79" actId="27803"/>
          <ac:spMkLst>
            <pc:docMk/>
            <pc:sldMasterMk cId="3807971745" sldId="2147483733"/>
            <ac:spMk id="61" creationId="{838CF3C4-078E-C322-4B47-682BF5122783}"/>
          </ac:spMkLst>
        </pc:spChg>
        <pc:spChg chg="mod">
          <ac:chgData name="Jed Tamayo" userId="a6f268a1-798e-4ab9-a733-703df917df68" providerId="ADAL" clId="{9B65742F-EB2E-CA47-8209-204EDD07E550}" dt="2023-06-08T13:40:59.111" v="79" actId="27803"/>
          <ac:spMkLst>
            <pc:docMk/>
            <pc:sldMasterMk cId="3807971745" sldId="2147483733"/>
            <ac:spMk id="62" creationId="{12B5F9B2-CCBD-7CD1-C114-1D01956B2E92}"/>
          </ac:spMkLst>
        </pc:spChg>
        <pc:spChg chg="mod">
          <ac:chgData name="Jed Tamayo" userId="a6f268a1-798e-4ab9-a733-703df917df68" providerId="ADAL" clId="{9B65742F-EB2E-CA47-8209-204EDD07E550}" dt="2023-06-08T13:40:59.111" v="79" actId="27803"/>
          <ac:spMkLst>
            <pc:docMk/>
            <pc:sldMasterMk cId="3807971745" sldId="2147483733"/>
            <ac:spMk id="63" creationId="{DA9A0B02-4A22-48F9-3E75-6333A260E0B0}"/>
          </ac:spMkLst>
        </pc:spChg>
        <pc:spChg chg="mod">
          <ac:chgData name="Jed Tamayo" userId="a6f268a1-798e-4ab9-a733-703df917df68" providerId="ADAL" clId="{9B65742F-EB2E-CA47-8209-204EDD07E550}" dt="2023-06-08T13:40:59.111" v="79" actId="27803"/>
          <ac:spMkLst>
            <pc:docMk/>
            <pc:sldMasterMk cId="3807971745" sldId="2147483733"/>
            <ac:spMk id="64" creationId="{D64CCC92-399F-F5B7-BCF2-71E7120DB780}"/>
          </ac:spMkLst>
        </pc:spChg>
        <pc:spChg chg="mod">
          <ac:chgData name="Jed Tamayo" userId="a6f268a1-798e-4ab9-a733-703df917df68" providerId="ADAL" clId="{9B65742F-EB2E-CA47-8209-204EDD07E550}" dt="2023-06-08T13:40:59.111" v="79" actId="27803"/>
          <ac:spMkLst>
            <pc:docMk/>
            <pc:sldMasterMk cId="3807971745" sldId="2147483733"/>
            <ac:spMk id="65" creationId="{E123C7F8-18A0-C704-F015-D025698DF758}"/>
          </ac:spMkLst>
        </pc:spChg>
        <pc:spChg chg="mod">
          <ac:chgData name="Jed Tamayo" userId="a6f268a1-798e-4ab9-a733-703df917df68" providerId="ADAL" clId="{9B65742F-EB2E-CA47-8209-204EDD07E550}" dt="2023-06-08T13:40:59.111" v="79" actId="27803"/>
          <ac:spMkLst>
            <pc:docMk/>
            <pc:sldMasterMk cId="3807971745" sldId="2147483733"/>
            <ac:spMk id="66" creationId="{EADCE28D-98FE-299A-1CD3-7000A772C72E}"/>
          </ac:spMkLst>
        </pc:spChg>
        <pc:spChg chg="mod">
          <ac:chgData name="Jed Tamayo" userId="a6f268a1-798e-4ab9-a733-703df917df68" providerId="ADAL" clId="{9B65742F-EB2E-CA47-8209-204EDD07E550}" dt="2023-06-08T13:40:59.111" v="79" actId="27803"/>
          <ac:spMkLst>
            <pc:docMk/>
            <pc:sldMasterMk cId="3807971745" sldId="2147483733"/>
            <ac:spMk id="67" creationId="{8344DB1C-3A4E-0C02-50A3-76282001BEFD}"/>
          </ac:spMkLst>
        </pc:spChg>
        <pc:spChg chg="mod">
          <ac:chgData name="Jed Tamayo" userId="a6f268a1-798e-4ab9-a733-703df917df68" providerId="ADAL" clId="{9B65742F-EB2E-CA47-8209-204EDD07E550}" dt="2023-06-08T13:40:59.111" v="79" actId="27803"/>
          <ac:spMkLst>
            <pc:docMk/>
            <pc:sldMasterMk cId="3807971745" sldId="2147483733"/>
            <ac:spMk id="68" creationId="{F9C54F37-1AC9-AC91-F69F-0FA8B9880715}"/>
          </ac:spMkLst>
        </pc:spChg>
        <pc:spChg chg="mod">
          <ac:chgData name="Jed Tamayo" userId="a6f268a1-798e-4ab9-a733-703df917df68" providerId="ADAL" clId="{9B65742F-EB2E-CA47-8209-204EDD07E550}" dt="2023-06-08T13:40:59.111" v="79" actId="27803"/>
          <ac:spMkLst>
            <pc:docMk/>
            <pc:sldMasterMk cId="3807971745" sldId="2147483733"/>
            <ac:spMk id="69" creationId="{ABCF17B7-03A1-5454-6FAC-94BA56A9AA2C}"/>
          </ac:spMkLst>
        </pc:spChg>
        <pc:spChg chg="mod">
          <ac:chgData name="Jed Tamayo" userId="a6f268a1-798e-4ab9-a733-703df917df68" providerId="ADAL" clId="{9B65742F-EB2E-CA47-8209-204EDD07E550}" dt="2023-06-08T13:40:59.111" v="79" actId="27803"/>
          <ac:spMkLst>
            <pc:docMk/>
            <pc:sldMasterMk cId="3807971745" sldId="2147483733"/>
            <ac:spMk id="70" creationId="{04166C80-9DD7-A044-5DE6-F783BCD2B06B}"/>
          </ac:spMkLst>
        </pc:spChg>
        <pc:spChg chg="mod">
          <ac:chgData name="Jed Tamayo" userId="a6f268a1-798e-4ab9-a733-703df917df68" providerId="ADAL" clId="{9B65742F-EB2E-CA47-8209-204EDD07E550}" dt="2023-06-08T13:40:59.111" v="79" actId="27803"/>
          <ac:spMkLst>
            <pc:docMk/>
            <pc:sldMasterMk cId="3807971745" sldId="2147483733"/>
            <ac:spMk id="71" creationId="{7EAA40E3-D6F0-81F6-F2D3-13235733AF5C}"/>
          </ac:spMkLst>
        </pc:spChg>
        <pc:spChg chg="mod">
          <ac:chgData name="Jed Tamayo" userId="a6f268a1-798e-4ab9-a733-703df917df68" providerId="ADAL" clId="{9B65742F-EB2E-CA47-8209-204EDD07E550}" dt="2023-06-08T13:40:59.111" v="79" actId="27803"/>
          <ac:spMkLst>
            <pc:docMk/>
            <pc:sldMasterMk cId="3807971745" sldId="2147483733"/>
            <ac:spMk id="72" creationId="{2C40762C-7EA0-01F9-5F8F-0C6CABD873A9}"/>
          </ac:spMkLst>
        </pc:spChg>
        <pc:spChg chg="mod">
          <ac:chgData name="Jed Tamayo" userId="a6f268a1-798e-4ab9-a733-703df917df68" providerId="ADAL" clId="{9B65742F-EB2E-CA47-8209-204EDD07E550}" dt="2023-06-08T13:40:59.111" v="79" actId="27803"/>
          <ac:spMkLst>
            <pc:docMk/>
            <pc:sldMasterMk cId="3807971745" sldId="2147483733"/>
            <ac:spMk id="73" creationId="{7DCCACDA-2E1A-07F1-CE65-90000C5DA7AB}"/>
          </ac:spMkLst>
        </pc:spChg>
        <pc:spChg chg="mod">
          <ac:chgData name="Jed Tamayo" userId="a6f268a1-798e-4ab9-a733-703df917df68" providerId="ADAL" clId="{9B65742F-EB2E-CA47-8209-204EDD07E550}" dt="2023-06-08T13:40:59.111" v="79" actId="27803"/>
          <ac:spMkLst>
            <pc:docMk/>
            <pc:sldMasterMk cId="3807971745" sldId="2147483733"/>
            <ac:spMk id="74" creationId="{1724FDC7-1408-7280-01D7-A41465CC1DCA}"/>
          </ac:spMkLst>
        </pc:spChg>
        <pc:spChg chg="mod">
          <ac:chgData name="Jed Tamayo" userId="a6f268a1-798e-4ab9-a733-703df917df68" providerId="ADAL" clId="{9B65742F-EB2E-CA47-8209-204EDD07E550}" dt="2023-06-08T13:40:59.111" v="79" actId="27803"/>
          <ac:spMkLst>
            <pc:docMk/>
            <pc:sldMasterMk cId="3807971745" sldId="2147483733"/>
            <ac:spMk id="75" creationId="{B08292C5-974F-F728-3F6A-8D392422F631}"/>
          </ac:spMkLst>
        </pc:spChg>
        <pc:spChg chg="mod">
          <ac:chgData name="Jed Tamayo" userId="a6f268a1-798e-4ab9-a733-703df917df68" providerId="ADAL" clId="{9B65742F-EB2E-CA47-8209-204EDD07E550}" dt="2023-06-08T13:40:59.111" v="79" actId="27803"/>
          <ac:spMkLst>
            <pc:docMk/>
            <pc:sldMasterMk cId="3807971745" sldId="2147483733"/>
            <ac:spMk id="76" creationId="{7A780B5C-D610-92EB-57D9-DE9F0214D8AD}"/>
          </ac:spMkLst>
        </pc:spChg>
        <pc:spChg chg="mod">
          <ac:chgData name="Jed Tamayo" userId="a6f268a1-798e-4ab9-a733-703df917df68" providerId="ADAL" clId="{9B65742F-EB2E-CA47-8209-204EDD07E550}" dt="2023-06-08T13:40:59.111" v="79" actId="27803"/>
          <ac:spMkLst>
            <pc:docMk/>
            <pc:sldMasterMk cId="3807971745" sldId="2147483733"/>
            <ac:spMk id="77" creationId="{904F1477-7585-9DDB-0D4E-EC94FD1741D1}"/>
          </ac:spMkLst>
        </pc:spChg>
        <pc:spChg chg="mod">
          <ac:chgData name="Jed Tamayo" userId="a6f268a1-798e-4ab9-a733-703df917df68" providerId="ADAL" clId="{9B65742F-EB2E-CA47-8209-204EDD07E550}" dt="2023-06-08T13:40:59.111" v="79" actId="27803"/>
          <ac:spMkLst>
            <pc:docMk/>
            <pc:sldMasterMk cId="3807971745" sldId="2147483733"/>
            <ac:spMk id="78" creationId="{654636EA-BD05-9612-8BAB-C1895A22B134}"/>
          </ac:spMkLst>
        </pc:spChg>
        <pc:spChg chg="mod">
          <ac:chgData name="Jed Tamayo" userId="a6f268a1-798e-4ab9-a733-703df917df68" providerId="ADAL" clId="{9B65742F-EB2E-CA47-8209-204EDD07E550}" dt="2023-06-08T13:40:59.111" v="79" actId="27803"/>
          <ac:spMkLst>
            <pc:docMk/>
            <pc:sldMasterMk cId="3807971745" sldId="2147483733"/>
            <ac:spMk id="79" creationId="{40B3DC49-7606-6830-6C55-DC388FB191AC}"/>
          </ac:spMkLst>
        </pc:spChg>
        <pc:spChg chg="mod">
          <ac:chgData name="Jed Tamayo" userId="a6f268a1-798e-4ab9-a733-703df917df68" providerId="ADAL" clId="{9B65742F-EB2E-CA47-8209-204EDD07E550}" dt="2023-06-08T13:40:59.111" v="79" actId="27803"/>
          <ac:spMkLst>
            <pc:docMk/>
            <pc:sldMasterMk cId="3807971745" sldId="2147483733"/>
            <ac:spMk id="80" creationId="{0FEFD387-E759-D466-8DD5-90A09AFC1D77}"/>
          </ac:spMkLst>
        </pc:spChg>
        <pc:spChg chg="mod">
          <ac:chgData name="Jed Tamayo" userId="a6f268a1-798e-4ab9-a733-703df917df68" providerId="ADAL" clId="{9B65742F-EB2E-CA47-8209-204EDD07E550}" dt="2023-06-08T13:40:59.111" v="79" actId="27803"/>
          <ac:spMkLst>
            <pc:docMk/>
            <pc:sldMasterMk cId="3807971745" sldId="2147483733"/>
            <ac:spMk id="81" creationId="{1BCD2B02-8D98-7181-35F0-5758CFDF2309}"/>
          </ac:spMkLst>
        </pc:spChg>
        <pc:spChg chg="mod">
          <ac:chgData name="Jed Tamayo" userId="a6f268a1-798e-4ab9-a733-703df917df68" providerId="ADAL" clId="{9B65742F-EB2E-CA47-8209-204EDD07E550}" dt="2023-06-08T13:40:59.111" v="79" actId="27803"/>
          <ac:spMkLst>
            <pc:docMk/>
            <pc:sldMasterMk cId="3807971745" sldId="2147483733"/>
            <ac:spMk id="82" creationId="{23EBC349-9B15-C259-01E1-2B4CF8F96ACC}"/>
          </ac:spMkLst>
        </pc:spChg>
        <pc:spChg chg="mod">
          <ac:chgData name="Jed Tamayo" userId="a6f268a1-798e-4ab9-a733-703df917df68" providerId="ADAL" clId="{9B65742F-EB2E-CA47-8209-204EDD07E550}" dt="2023-06-08T13:40:59.111" v="79" actId="27803"/>
          <ac:spMkLst>
            <pc:docMk/>
            <pc:sldMasterMk cId="3807971745" sldId="2147483733"/>
            <ac:spMk id="83" creationId="{512B7FBC-0B12-F157-287B-FB9DA3F3C3D4}"/>
          </ac:spMkLst>
        </pc:spChg>
        <pc:spChg chg="mod">
          <ac:chgData name="Jed Tamayo" userId="a6f268a1-798e-4ab9-a733-703df917df68" providerId="ADAL" clId="{9B65742F-EB2E-CA47-8209-204EDD07E550}" dt="2023-06-08T13:40:59.111" v="79" actId="27803"/>
          <ac:spMkLst>
            <pc:docMk/>
            <pc:sldMasterMk cId="3807971745" sldId="2147483733"/>
            <ac:spMk id="84" creationId="{93BAFF68-D26F-8369-6A3C-6001AF558AA6}"/>
          </ac:spMkLst>
        </pc:spChg>
        <pc:spChg chg="mod">
          <ac:chgData name="Jed Tamayo" userId="a6f268a1-798e-4ab9-a733-703df917df68" providerId="ADAL" clId="{9B65742F-EB2E-CA47-8209-204EDD07E550}" dt="2023-06-08T13:40:59.111" v="79" actId="27803"/>
          <ac:spMkLst>
            <pc:docMk/>
            <pc:sldMasterMk cId="3807971745" sldId="2147483733"/>
            <ac:spMk id="85" creationId="{8047A7AC-601B-0D76-F7EE-304F94B2DE0E}"/>
          </ac:spMkLst>
        </pc:spChg>
        <pc:spChg chg="mod">
          <ac:chgData name="Jed Tamayo" userId="a6f268a1-798e-4ab9-a733-703df917df68" providerId="ADAL" clId="{9B65742F-EB2E-CA47-8209-204EDD07E550}" dt="2023-06-08T13:40:59.111" v="79" actId="27803"/>
          <ac:spMkLst>
            <pc:docMk/>
            <pc:sldMasterMk cId="3807971745" sldId="2147483733"/>
            <ac:spMk id="86" creationId="{315063A4-DAA9-6653-2FFD-7E2616653AAE}"/>
          </ac:spMkLst>
        </pc:spChg>
        <pc:spChg chg="mod">
          <ac:chgData name="Jed Tamayo" userId="a6f268a1-798e-4ab9-a733-703df917df68" providerId="ADAL" clId="{9B65742F-EB2E-CA47-8209-204EDD07E550}" dt="2023-06-08T13:40:59.111" v="79" actId="27803"/>
          <ac:spMkLst>
            <pc:docMk/>
            <pc:sldMasterMk cId="3807971745" sldId="2147483733"/>
            <ac:spMk id="87" creationId="{7E20F5B7-D592-54FC-C53F-7529BD375F9F}"/>
          </ac:spMkLst>
        </pc:spChg>
        <pc:spChg chg="mod">
          <ac:chgData name="Jed Tamayo" userId="a6f268a1-798e-4ab9-a733-703df917df68" providerId="ADAL" clId="{9B65742F-EB2E-CA47-8209-204EDD07E550}" dt="2023-06-08T13:40:59.111" v="79" actId="27803"/>
          <ac:spMkLst>
            <pc:docMk/>
            <pc:sldMasterMk cId="3807971745" sldId="2147483733"/>
            <ac:spMk id="88" creationId="{97ABCCFD-28CA-EBFA-4F16-530020C3713B}"/>
          </ac:spMkLst>
        </pc:spChg>
        <pc:spChg chg="mod">
          <ac:chgData name="Jed Tamayo" userId="a6f268a1-798e-4ab9-a733-703df917df68" providerId="ADAL" clId="{9B65742F-EB2E-CA47-8209-204EDD07E550}" dt="2023-06-08T13:40:59.111" v="79" actId="27803"/>
          <ac:spMkLst>
            <pc:docMk/>
            <pc:sldMasterMk cId="3807971745" sldId="2147483733"/>
            <ac:spMk id="89" creationId="{44C34185-DDBC-986E-D228-091FA9357A7E}"/>
          </ac:spMkLst>
        </pc:spChg>
        <pc:spChg chg="mod">
          <ac:chgData name="Jed Tamayo" userId="a6f268a1-798e-4ab9-a733-703df917df68" providerId="ADAL" clId="{9B65742F-EB2E-CA47-8209-204EDD07E550}" dt="2023-06-08T13:40:59.111" v="79" actId="27803"/>
          <ac:spMkLst>
            <pc:docMk/>
            <pc:sldMasterMk cId="3807971745" sldId="2147483733"/>
            <ac:spMk id="90" creationId="{F99D0FCE-BD22-79D4-C51C-5F760DFCD2B4}"/>
          </ac:spMkLst>
        </pc:spChg>
        <pc:spChg chg="mod">
          <ac:chgData name="Jed Tamayo" userId="a6f268a1-798e-4ab9-a733-703df917df68" providerId="ADAL" clId="{9B65742F-EB2E-CA47-8209-204EDD07E550}" dt="2023-06-08T13:40:59.111" v="79" actId="27803"/>
          <ac:spMkLst>
            <pc:docMk/>
            <pc:sldMasterMk cId="3807971745" sldId="2147483733"/>
            <ac:spMk id="91" creationId="{AA3809E9-8B7E-B9D2-FB07-AD738304AFEE}"/>
          </ac:spMkLst>
        </pc:spChg>
        <pc:spChg chg="mod">
          <ac:chgData name="Jed Tamayo" userId="a6f268a1-798e-4ab9-a733-703df917df68" providerId="ADAL" clId="{9B65742F-EB2E-CA47-8209-204EDD07E550}" dt="2023-06-08T13:40:59.111" v="79" actId="27803"/>
          <ac:spMkLst>
            <pc:docMk/>
            <pc:sldMasterMk cId="3807971745" sldId="2147483733"/>
            <ac:spMk id="92" creationId="{78815B9A-3B54-EA47-6ACE-B274A70CD44E}"/>
          </ac:spMkLst>
        </pc:spChg>
        <pc:spChg chg="mod">
          <ac:chgData name="Jed Tamayo" userId="a6f268a1-798e-4ab9-a733-703df917df68" providerId="ADAL" clId="{9B65742F-EB2E-CA47-8209-204EDD07E550}" dt="2023-06-08T13:40:59.111" v="79" actId="27803"/>
          <ac:spMkLst>
            <pc:docMk/>
            <pc:sldMasterMk cId="3807971745" sldId="2147483733"/>
            <ac:spMk id="93" creationId="{91CCDBB7-4B9A-ACCA-B66F-CEFFFF985045}"/>
          </ac:spMkLst>
        </pc:spChg>
        <pc:spChg chg="mod">
          <ac:chgData name="Jed Tamayo" userId="a6f268a1-798e-4ab9-a733-703df917df68" providerId="ADAL" clId="{9B65742F-EB2E-CA47-8209-204EDD07E550}" dt="2023-06-08T13:40:59.111" v="79" actId="27803"/>
          <ac:spMkLst>
            <pc:docMk/>
            <pc:sldMasterMk cId="3807971745" sldId="2147483733"/>
            <ac:spMk id="94" creationId="{FE067D7C-EBC4-264F-2067-EFC1FB02F850}"/>
          </ac:spMkLst>
        </pc:spChg>
        <pc:spChg chg="mod">
          <ac:chgData name="Jed Tamayo" userId="a6f268a1-798e-4ab9-a733-703df917df68" providerId="ADAL" clId="{9B65742F-EB2E-CA47-8209-204EDD07E550}" dt="2023-06-08T13:40:59.111" v="79" actId="27803"/>
          <ac:spMkLst>
            <pc:docMk/>
            <pc:sldMasterMk cId="3807971745" sldId="2147483733"/>
            <ac:spMk id="95" creationId="{E8BCE482-EDB4-3617-48CE-8D86305823EC}"/>
          </ac:spMkLst>
        </pc:spChg>
        <pc:spChg chg="mod">
          <ac:chgData name="Jed Tamayo" userId="a6f268a1-798e-4ab9-a733-703df917df68" providerId="ADAL" clId="{9B65742F-EB2E-CA47-8209-204EDD07E550}" dt="2023-06-08T13:40:59.111" v="79" actId="27803"/>
          <ac:spMkLst>
            <pc:docMk/>
            <pc:sldMasterMk cId="3807971745" sldId="2147483733"/>
            <ac:spMk id="96" creationId="{64C2F921-9CD1-998C-20F1-F4394279C86D}"/>
          </ac:spMkLst>
        </pc:spChg>
        <pc:spChg chg="mod">
          <ac:chgData name="Jed Tamayo" userId="a6f268a1-798e-4ab9-a733-703df917df68" providerId="ADAL" clId="{9B65742F-EB2E-CA47-8209-204EDD07E550}" dt="2023-06-08T13:40:59.111" v="79" actId="27803"/>
          <ac:spMkLst>
            <pc:docMk/>
            <pc:sldMasterMk cId="3807971745" sldId="2147483733"/>
            <ac:spMk id="97" creationId="{C7502AC0-3A82-9868-D4E0-B9E36193A4FF}"/>
          </ac:spMkLst>
        </pc:spChg>
        <pc:spChg chg="mod">
          <ac:chgData name="Jed Tamayo" userId="a6f268a1-798e-4ab9-a733-703df917df68" providerId="ADAL" clId="{9B65742F-EB2E-CA47-8209-204EDD07E550}" dt="2023-06-08T13:40:59.111" v="79" actId="27803"/>
          <ac:spMkLst>
            <pc:docMk/>
            <pc:sldMasterMk cId="3807971745" sldId="2147483733"/>
            <ac:spMk id="98" creationId="{B7CA6B93-7A0B-982C-86BF-D2DA164E2DBF}"/>
          </ac:spMkLst>
        </pc:spChg>
        <pc:spChg chg="mod">
          <ac:chgData name="Jed Tamayo" userId="a6f268a1-798e-4ab9-a733-703df917df68" providerId="ADAL" clId="{9B65742F-EB2E-CA47-8209-204EDD07E550}" dt="2023-06-08T13:40:59.111" v="79" actId="27803"/>
          <ac:spMkLst>
            <pc:docMk/>
            <pc:sldMasterMk cId="3807971745" sldId="2147483733"/>
            <ac:spMk id="99" creationId="{D081C0D0-A21A-D6EA-7F7C-40513EA3AB83}"/>
          </ac:spMkLst>
        </pc:spChg>
        <pc:spChg chg="mod">
          <ac:chgData name="Jed Tamayo" userId="a6f268a1-798e-4ab9-a733-703df917df68" providerId="ADAL" clId="{9B65742F-EB2E-CA47-8209-204EDD07E550}" dt="2023-06-08T13:40:59.111" v="79" actId="27803"/>
          <ac:spMkLst>
            <pc:docMk/>
            <pc:sldMasterMk cId="3807971745" sldId="2147483733"/>
            <ac:spMk id="100" creationId="{52413387-C29B-E327-2EF5-2C6E90F92606}"/>
          </ac:spMkLst>
        </pc:spChg>
        <pc:spChg chg="mod">
          <ac:chgData name="Jed Tamayo" userId="a6f268a1-798e-4ab9-a733-703df917df68" providerId="ADAL" clId="{9B65742F-EB2E-CA47-8209-204EDD07E550}" dt="2023-06-08T13:40:59.111" v="79" actId="27803"/>
          <ac:spMkLst>
            <pc:docMk/>
            <pc:sldMasterMk cId="3807971745" sldId="2147483733"/>
            <ac:spMk id="101" creationId="{451235B6-AFCA-0749-CE9D-1EA6285ABB11}"/>
          </ac:spMkLst>
        </pc:spChg>
        <pc:spChg chg="mod">
          <ac:chgData name="Jed Tamayo" userId="a6f268a1-798e-4ab9-a733-703df917df68" providerId="ADAL" clId="{9B65742F-EB2E-CA47-8209-204EDD07E550}" dt="2023-06-08T13:40:59.111" v="79" actId="27803"/>
          <ac:spMkLst>
            <pc:docMk/>
            <pc:sldMasterMk cId="3807971745" sldId="2147483733"/>
            <ac:spMk id="102" creationId="{09A3328D-5716-01B4-C388-D3EFF8B94248}"/>
          </ac:spMkLst>
        </pc:spChg>
        <pc:spChg chg="mod">
          <ac:chgData name="Jed Tamayo" userId="a6f268a1-798e-4ab9-a733-703df917df68" providerId="ADAL" clId="{9B65742F-EB2E-CA47-8209-204EDD07E550}" dt="2023-06-08T13:40:59.111" v="79" actId="27803"/>
          <ac:spMkLst>
            <pc:docMk/>
            <pc:sldMasterMk cId="3807971745" sldId="2147483733"/>
            <ac:spMk id="103" creationId="{37EDE520-40D9-ECCF-98FC-7B30B873C07B}"/>
          </ac:spMkLst>
        </pc:spChg>
        <pc:spChg chg="mod">
          <ac:chgData name="Jed Tamayo" userId="a6f268a1-798e-4ab9-a733-703df917df68" providerId="ADAL" clId="{9B65742F-EB2E-CA47-8209-204EDD07E550}" dt="2023-06-08T13:40:59.111" v="79" actId="27803"/>
          <ac:spMkLst>
            <pc:docMk/>
            <pc:sldMasterMk cId="3807971745" sldId="2147483733"/>
            <ac:spMk id="104" creationId="{13F92BC3-1D29-C237-A9A9-3A1C2B720009}"/>
          </ac:spMkLst>
        </pc:spChg>
        <pc:spChg chg="mod">
          <ac:chgData name="Jed Tamayo" userId="a6f268a1-798e-4ab9-a733-703df917df68" providerId="ADAL" clId="{9B65742F-EB2E-CA47-8209-204EDD07E550}" dt="2023-06-08T13:40:59.111" v="79" actId="27803"/>
          <ac:spMkLst>
            <pc:docMk/>
            <pc:sldMasterMk cId="3807971745" sldId="2147483733"/>
            <ac:spMk id="105" creationId="{E20488F9-EFCE-3485-B90A-F7FAC4A20916}"/>
          </ac:spMkLst>
        </pc:spChg>
        <pc:spChg chg="mod">
          <ac:chgData name="Jed Tamayo" userId="a6f268a1-798e-4ab9-a733-703df917df68" providerId="ADAL" clId="{9B65742F-EB2E-CA47-8209-204EDD07E550}" dt="2023-06-08T13:40:59.111" v="79" actId="27803"/>
          <ac:spMkLst>
            <pc:docMk/>
            <pc:sldMasterMk cId="3807971745" sldId="2147483733"/>
            <ac:spMk id="106" creationId="{80433E08-04C0-E425-5162-5778C3193A09}"/>
          </ac:spMkLst>
        </pc:spChg>
        <pc:spChg chg="mod">
          <ac:chgData name="Jed Tamayo" userId="a6f268a1-798e-4ab9-a733-703df917df68" providerId="ADAL" clId="{9B65742F-EB2E-CA47-8209-204EDD07E550}" dt="2023-06-08T13:40:59.111" v="79" actId="27803"/>
          <ac:spMkLst>
            <pc:docMk/>
            <pc:sldMasterMk cId="3807971745" sldId="2147483733"/>
            <ac:spMk id="107" creationId="{C9DC49E6-859C-24C7-AC36-4A93A1A636C6}"/>
          </ac:spMkLst>
        </pc:spChg>
        <pc:spChg chg="mod">
          <ac:chgData name="Jed Tamayo" userId="a6f268a1-798e-4ab9-a733-703df917df68" providerId="ADAL" clId="{9B65742F-EB2E-CA47-8209-204EDD07E550}" dt="2023-06-08T13:40:59.111" v="79" actId="27803"/>
          <ac:spMkLst>
            <pc:docMk/>
            <pc:sldMasterMk cId="3807971745" sldId="2147483733"/>
            <ac:spMk id="108" creationId="{7EF5E3D7-B9DD-A134-AA4F-6FE4AC35926F}"/>
          </ac:spMkLst>
        </pc:spChg>
        <pc:spChg chg="mod">
          <ac:chgData name="Jed Tamayo" userId="a6f268a1-798e-4ab9-a733-703df917df68" providerId="ADAL" clId="{9B65742F-EB2E-CA47-8209-204EDD07E550}" dt="2023-06-08T13:40:59.111" v="79" actId="27803"/>
          <ac:spMkLst>
            <pc:docMk/>
            <pc:sldMasterMk cId="3807971745" sldId="2147483733"/>
            <ac:spMk id="109" creationId="{A592D7AA-97DF-D845-6B15-0FD6A1F8444B}"/>
          </ac:spMkLst>
        </pc:spChg>
        <pc:spChg chg="mod">
          <ac:chgData name="Jed Tamayo" userId="a6f268a1-798e-4ab9-a733-703df917df68" providerId="ADAL" clId="{9B65742F-EB2E-CA47-8209-204EDD07E550}" dt="2023-06-08T13:40:59.111" v="79" actId="27803"/>
          <ac:spMkLst>
            <pc:docMk/>
            <pc:sldMasterMk cId="3807971745" sldId="2147483733"/>
            <ac:spMk id="110" creationId="{08C7259E-56DB-26D4-5C1B-F1267E50BF4B}"/>
          </ac:spMkLst>
        </pc:spChg>
        <pc:spChg chg="mod">
          <ac:chgData name="Jed Tamayo" userId="a6f268a1-798e-4ab9-a733-703df917df68" providerId="ADAL" clId="{9B65742F-EB2E-CA47-8209-204EDD07E550}" dt="2023-06-08T13:40:59.111" v="79" actId="27803"/>
          <ac:spMkLst>
            <pc:docMk/>
            <pc:sldMasterMk cId="3807971745" sldId="2147483733"/>
            <ac:spMk id="111" creationId="{6F7D76B2-86BF-9D1C-6B30-9B0646CE139C}"/>
          </ac:spMkLst>
        </pc:spChg>
        <pc:spChg chg="mod">
          <ac:chgData name="Jed Tamayo" userId="a6f268a1-798e-4ab9-a733-703df917df68" providerId="ADAL" clId="{9B65742F-EB2E-CA47-8209-204EDD07E550}" dt="2023-06-08T13:40:59.111" v="79" actId="27803"/>
          <ac:spMkLst>
            <pc:docMk/>
            <pc:sldMasterMk cId="3807971745" sldId="2147483733"/>
            <ac:spMk id="112" creationId="{13D538F5-D1D1-9049-6492-1027D5A237E3}"/>
          </ac:spMkLst>
        </pc:spChg>
        <pc:spChg chg="mod">
          <ac:chgData name="Jed Tamayo" userId="a6f268a1-798e-4ab9-a733-703df917df68" providerId="ADAL" clId="{9B65742F-EB2E-CA47-8209-204EDD07E550}" dt="2023-06-08T13:40:59.111" v="79" actId="27803"/>
          <ac:spMkLst>
            <pc:docMk/>
            <pc:sldMasterMk cId="3807971745" sldId="2147483733"/>
            <ac:spMk id="113" creationId="{1DC869B3-603C-0111-4DA3-D2689B7569DC}"/>
          </ac:spMkLst>
        </pc:spChg>
        <pc:spChg chg="mod">
          <ac:chgData name="Jed Tamayo" userId="a6f268a1-798e-4ab9-a733-703df917df68" providerId="ADAL" clId="{9B65742F-EB2E-CA47-8209-204EDD07E550}" dt="2023-06-08T13:40:59.111" v="79" actId="27803"/>
          <ac:spMkLst>
            <pc:docMk/>
            <pc:sldMasterMk cId="3807971745" sldId="2147483733"/>
            <ac:spMk id="114" creationId="{E2777306-E0EF-CFED-0EB7-FA46F2D813DC}"/>
          </ac:spMkLst>
        </pc:spChg>
        <pc:spChg chg="mod">
          <ac:chgData name="Jed Tamayo" userId="a6f268a1-798e-4ab9-a733-703df917df68" providerId="ADAL" clId="{9B65742F-EB2E-CA47-8209-204EDD07E550}" dt="2023-06-08T13:40:59.111" v="79" actId="27803"/>
          <ac:spMkLst>
            <pc:docMk/>
            <pc:sldMasterMk cId="3807971745" sldId="2147483733"/>
            <ac:spMk id="115" creationId="{814BA9AD-3B34-543A-B2CF-2AF15C1C74B6}"/>
          </ac:spMkLst>
        </pc:spChg>
        <pc:spChg chg="mod">
          <ac:chgData name="Jed Tamayo" userId="a6f268a1-798e-4ab9-a733-703df917df68" providerId="ADAL" clId="{9B65742F-EB2E-CA47-8209-204EDD07E550}" dt="2023-06-08T13:40:59.111" v="79" actId="27803"/>
          <ac:spMkLst>
            <pc:docMk/>
            <pc:sldMasterMk cId="3807971745" sldId="2147483733"/>
            <ac:spMk id="116" creationId="{FE4B35BA-A855-6E18-160F-E82799CD1B04}"/>
          </ac:spMkLst>
        </pc:spChg>
        <pc:spChg chg="mod">
          <ac:chgData name="Jed Tamayo" userId="a6f268a1-798e-4ab9-a733-703df917df68" providerId="ADAL" clId="{9B65742F-EB2E-CA47-8209-204EDD07E550}" dt="2023-06-08T13:40:59.111" v="79" actId="27803"/>
          <ac:spMkLst>
            <pc:docMk/>
            <pc:sldMasterMk cId="3807971745" sldId="2147483733"/>
            <ac:spMk id="117" creationId="{34DDFD60-58A7-A73E-FCFB-910C7A3CE36E}"/>
          </ac:spMkLst>
        </pc:spChg>
        <pc:spChg chg="mod">
          <ac:chgData name="Jed Tamayo" userId="a6f268a1-798e-4ab9-a733-703df917df68" providerId="ADAL" clId="{9B65742F-EB2E-CA47-8209-204EDD07E550}" dt="2023-06-08T13:40:59.111" v="79" actId="27803"/>
          <ac:spMkLst>
            <pc:docMk/>
            <pc:sldMasterMk cId="3807971745" sldId="2147483733"/>
            <ac:spMk id="118" creationId="{19728395-B9E6-A11B-265C-C529D6AA4B89}"/>
          </ac:spMkLst>
        </pc:spChg>
        <pc:spChg chg="mod">
          <ac:chgData name="Jed Tamayo" userId="a6f268a1-798e-4ab9-a733-703df917df68" providerId="ADAL" clId="{9B65742F-EB2E-CA47-8209-204EDD07E550}" dt="2023-06-08T13:40:59.111" v="79" actId="27803"/>
          <ac:spMkLst>
            <pc:docMk/>
            <pc:sldMasterMk cId="3807971745" sldId="2147483733"/>
            <ac:spMk id="119" creationId="{10E0C683-34F5-340D-8CD6-91AF0E98C4C9}"/>
          </ac:spMkLst>
        </pc:spChg>
        <pc:spChg chg="mod">
          <ac:chgData name="Jed Tamayo" userId="a6f268a1-798e-4ab9-a733-703df917df68" providerId="ADAL" clId="{9B65742F-EB2E-CA47-8209-204EDD07E550}" dt="2023-06-08T13:40:59.111" v="79" actId="27803"/>
          <ac:spMkLst>
            <pc:docMk/>
            <pc:sldMasterMk cId="3807971745" sldId="2147483733"/>
            <ac:spMk id="120" creationId="{08339EFB-17C4-1565-3CC7-1EC405643BB3}"/>
          </ac:spMkLst>
        </pc:spChg>
        <pc:spChg chg="mod">
          <ac:chgData name="Jed Tamayo" userId="a6f268a1-798e-4ab9-a733-703df917df68" providerId="ADAL" clId="{9B65742F-EB2E-CA47-8209-204EDD07E550}" dt="2023-06-08T13:40:59.111" v="79" actId="27803"/>
          <ac:spMkLst>
            <pc:docMk/>
            <pc:sldMasterMk cId="3807971745" sldId="2147483733"/>
            <ac:spMk id="121" creationId="{F5FA123B-C421-5AEE-6DF0-E4630AF15948}"/>
          </ac:spMkLst>
        </pc:spChg>
        <pc:spChg chg="mod">
          <ac:chgData name="Jed Tamayo" userId="a6f268a1-798e-4ab9-a733-703df917df68" providerId="ADAL" clId="{9B65742F-EB2E-CA47-8209-204EDD07E550}" dt="2023-06-08T13:40:59.111" v="79" actId="27803"/>
          <ac:spMkLst>
            <pc:docMk/>
            <pc:sldMasterMk cId="3807971745" sldId="2147483733"/>
            <ac:spMk id="122" creationId="{ED940049-2A17-E261-0475-C864ED739A27}"/>
          </ac:spMkLst>
        </pc:spChg>
        <pc:spChg chg="mod">
          <ac:chgData name="Jed Tamayo" userId="a6f268a1-798e-4ab9-a733-703df917df68" providerId="ADAL" clId="{9B65742F-EB2E-CA47-8209-204EDD07E550}" dt="2023-06-08T13:40:59.111" v="79" actId="27803"/>
          <ac:spMkLst>
            <pc:docMk/>
            <pc:sldMasterMk cId="3807971745" sldId="2147483733"/>
            <ac:spMk id="123" creationId="{A3179275-64B7-4AC3-C9F6-54EB3CBC7AF3}"/>
          </ac:spMkLst>
        </pc:spChg>
        <pc:spChg chg="mod">
          <ac:chgData name="Jed Tamayo" userId="a6f268a1-798e-4ab9-a733-703df917df68" providerId="ADAL" clId="{9B65742F-EB2E-CA47-8209-204EDD07E550}" dt="2023-06-08T13:40:59.111" v="79" actId="27803"/>
          <ac:spMkLst>
            <pc:docMk/>
            <pc:sldMasterMk cId="3807971745" sldId="2147483733"/>
            <ac:spMk id="124" creationId="{E1E650AA-34AB-1E8C-839E-4BDFC25603E9}"/>
          </ac:spMkLst>
        </pc:spChg>
        <pc:spChg chg="mod">
          <ac:chgData name="Jed Tamayo" userId="a6f268a1-798e-4ab9-a733-703df917df68" providerId="ADAL" clId="{9B65742F-EB2E-CA47-8209-204EDD07E550}" dt="2023-06-08T13:40:59.111" v="79" actId="27803"/>
          <ac:spMkLst>
            <pc:docMk/>
            <pc:sldMasterMk cId="3807971745" sldId="2147483733"/>
            <ac:spMk id="125" creationId="{A34C471B-4DE6-FCBB-674C-21D9B4FC74A8}"/>
          </ac:spMkLst>
        </pc:spChg>
        <pc:spChg chg="mod">
          <ac:chgData name="Jed Tamayo" userId="a6f268a1-798e-4ab9-a733-703df917df68" providerId="ADAL" clId="{9B65742F-EB2E-CA47-8209-204EDD07E550}" dt="2023-06-08T13:40:59.111" v="79" actId="27803"/>
          <ac:spMkLst>
            <pc:docMk/>
            <pc:sldMasterMk cId="3807971745" sldId="2147483733"/>
            <ac:spMk id="126" creationId="{564C2723-1494-A3FF-1FED-D557D5ABA941}"/>
          </ac:spMkLst>
        </pc:spChg>
        <pc:spChg chg="mod">
          <ac:chgData name="Jed Tamayo" userId="a6f268a1-798e-4ab9-a733-703df917df68" providerId="ADAL" clId="{9B65742F-EB2E-CA47-8209-204EDD07E550}" dt="2023-06-08T13:40:59.111" v="79" actId="27803"/>
          <ac:spMkLst>
            <pc:docMk/>
            <pc:sldMasterMk cId="3807971745" sldId="2147483733"/>
            <ac:spMk id="127" creationId="{4F1434FD-A6DB-4B67-4816-70CAEE6B9CE2}"/>
          </ac:spMkLst>
        </pc:spChg>
        <pc:spChg chg="mod">
          <ac:chgData name="Jed Tamayo" userId="a6f268a1-798e-4ab9-a733-703df917df68" providerId="ADAL" clId="{9B65742F-EB2E-CA47-8209-204EDD07E550}" dt="2023-06-08T13:40:59.111" v="79" actId="27803"/>
          <ac:spMkLst>
            <pc:docMk/>
            <pc:sldMasterMk cId="3807971745" sldId="2147483733"/>
            <ac:spMk id="128" creationId="{01E459AA-F159-B3FB-A023-63B08504562B}"/>
          </ac:spMkLst>
        </pc:spChg>
        <pc:spChg chg="mod">
          <ac:chgData name="Jed Tamayo" userId="a6f268a1-798e-4ab9-a733-703df917df68" providerId="ADAL" clId="{9B65742F-EB2E-CA47-8209-204EDD07E550}" dt="2023-06-08T13:40:59.111" v="79" actId="27803"/>
          <ac:spMkLst>
            <pc:docMk/>
            <pc:sldMasterMk cId="3807971745" sldId="2147483733"/>
            <ac:spMk id="129" creationId="{1BAF0339-0825-15C3-CD34-2CB28EB1C74C}"/>
          </ac:spMkLst>
        </pc:spChg>
        <pc:spChg chg="mod">
          <ac:chgData name="Jed Tamayo" userId="a6f268a1-798e-4ab9-a733-703df917df68" providerId="ADAL" clId="{9B65742F-EB2E-CA47-8209-204EDD07E550}" dt="2023-06-08T13:40:59.111" v="79" actId="27803"/>
          <ac:spMkLst>
            <pc:docMk/>
            <pc:sldMasterMk cId="3807971745" sldId="2147483733"/>
            <ac:spMk id="130" creationId="{AED3D980-6F2A-3751-E842-5F0BCE09C76B}"/>
          </ac:spMkLst>
        </pc:spChg>
        <pc:spChg chg="mod">
          <ac:chgData name="Jed Tamayo" userId="a6f268a1-798e-4ab9-a733-703df917df68" providerId="ADAL" clId="{9B65742F-EB2E-CA47-8209-204EDD07E550}" dt="2023-06-08T13:40:59.111" v="79" actId="27803"/>
          <ac:spMkLst>
            <pc:docMk/>
            <pc:sldMasterMk cId="3807971745" sldId="2147483733"/>
            <ac:spMk id="131" creationId="{5688E211-F817-C7FC-957B-5308A6579B8F}"/>
          </ac:spMkLst>
        </pc:spChg>
        <pc:spChg chg="mod">
          <ac:chgData name="Jed Tamayo" userId="a6f268a1-798e-4ab9-a733-703df917df68" providerId="ADAL" clId="{9B65742F-EB2E-CA47-8209-204EDD07E550}" dt="2023-06-08T13:40:59.111" v="79" actId="27803"/>
          <ac:spMkLst>
            <pc:docMk/>
            <pc:sldMasterMk cId="3807971745" sldId="2147483733"/>
            <ac:spMk id="132" creationId="{1D51CC13-992A-67BA-A21F-E9086E49EC66}"/>
          </ac:spMkLst>
        </pc:spChg>
        <pc:spChg chg="mod">
          <ac:chgData name="Jed Tamayo" userId="a6f268a1-798e-4ab9-a733-703df917df68" providerId="ADAL" clId="{9B65742F-EB2E-CA47-8209-204EDD07E550}" dt="2023-06-08T13:40:59.111" v="79" actId="27803"/>
          <ac:spMkLst>
            <pc:docMk/>
            <pc:sldMasterMk cId="3807971745" sldId="2147483733"/>
            <ac:spMk id="134" creationId="{88F3E480-D758-43C7-9691-5F9751F53AEB}"/>
          </ac:spMkLst>
        </pc:spChg>
        <pc:spChg chg="mod">
          <ac:chgData name="Jed Tamayo" userId="a6f268a1-798e-4ab9-a733-703df917df68" providerId="ADAL" clId="{9B65742F-EB2E-CA47-8209-204EDD07E550}" dt="2023-06-08T13:40:59.111" v="79" actId="27803"/>
          <ac:spMkLst>
            <pc:docMk/>
            <pc:sldMasterMk cId="3807971745" sldId="2147483733"/>
            <ac:spMk id="135" creationId="{A32178FA-5294-70D1-FE87-28BF9E3DC62C}"/>
          </ac:spMkLst>
        </pc:spChg>
        <pc:spChg chg="mod">
          <ac:chgData name="Jed Tamayo" userId="a6f268a1-798e-4ab9-a733-703df917df68" providerId="ADAL" clId="{9B65742F-EB2E-CA47-8209-204EDD07E550}" dt="2023-06-08T13:40:59.111" v="79" actId="27803"/>
          <ac:spMkLst>
            <pc:docMk/>
            <pc:sldMasterMk cId="3807971745" sldId="2147483733"/>
            <ac:spMk id="136" creationId="{9844E18F-3980-7911-53F4-E96204BED7A4}"/>
          </ac:spMkLst>
        </pc:spChg>
        <pc:spChg chg="mod">
          <ac:chgData name="Jed Tamayo" userId="a6f268a1-798e-4ab9-a733-703df917df68" providerId="ADAL" clId="{9B65742F-EB2E-CA47-8209-204EDD07E550}" dt="2023-06-08T13:40:59.111" v="79" actId="27803"/>
          <ac:spMkLst>
            <pc:docMk/>
            <pc:sldMasterMk cId="3807971745" sldId="2147483733"/>
            <ac:spMk id="137" creationId="{8CC6F12C-ACB8-F69D-C2C2-E2EF4E7443B2}"/>
          </ac:spMkLst>
        </pc:spChg>
        <pc:spChg chg="mod">
          <ac:chgData name="Jed Tamayo" userId="a6f268a1-798e-4ab9-a733-703df917df68" providerId="ADAL" clId="{9B65742F-EB2E-CA47-8209-204EDD07E550}" dt="2023-06-08T13:40:59.111" v="79" actId="27803"/>
          <ac:spMkLst>
            <pc:docMk/>
            <pc:sldMasterMk cId="3807971745" sldId="2147483733"/>
            <ac:spMk id="138" creationId="{D3615BC6-8973-80A3-6513-6C5D4A2E926A}"/>
          </ac:spMkLst>
        </pc:spChg>
        <pc:spChg chg="mod">
          <ac:chgData name="Jed Tamayo" userId="a6f268a1-798e-4ab9-a733-703df917df68" providerId="ADAL" clId="{9B65742F-EB2E-CA47-8209-204EDD07E550}" dt="2023-06-08T13:40:59.111" v="79" actId="27803"/>
          <ac:spMkLst>
            <pc:docMk/>
            <pc:sldMasterMk cId="3807971745" sldId="2147483733"/>
            <ac:spMk id="139" creationId="{EC65D95C-DB09-91A9-5C7E-940AC082E2E4}"/>
          </ac:spMkLst>
        </pc:spChg>
        <pc:spChg chg="mod">
          <ac:chgData name="Jed Tamayo" userId="a6f268a1-798e-4ab9-a733-703df917df68" providerId="ADAL" clId="{9B65742F-EB2E-CA47-8209-204EDD07E550}" dt="2023-06-08T13:40:59.111" v="79" actId="27803"/>
          <ac:spMkLst>
            <pc:docMk/>
            <pc:sldMasterMk cId="3807971745" sldId="2147483733"/>
            <ac:spMk id="140" creationId="{61DB8016-F682-7846-2EE5-3DA406508697}"/>
          </ac:spMkLst>
        </pc:spChg>
        <pc:spChg chg="mod">
          <ac:chgData name="Jed Tamayo" userId="a6f268a1-798e-4ab9-a733-703df917df68" providerId="ADAL" clId="{9B65742F-EB2E-CA47-8209-204EDD07E550}" dt="2023-06-08T13:40:59.111" v="79" actId="27803"/>
          <ac:spMkLst>
            <pc:docMk/>
            <pc:sldMasterMk cId="3807971745" sldId="2147483733"/>
            <ac:spMk id="141" creationId="{40CCE3DA-92CC-00D3-E3F3-7F19F1B95942}"/>
          </ac:spMkLst>
        </pc:spChg>
        <pc:spChg chg="mod">
          <ac:chgData name="Jed Tamayo" userId="a6f268a1-798e-4ab9-a733-703df917df68" providerId="ADAL" clId="{9B65742F-EB2E-CA47-8209-204EDD07E550}" dt="2023-06-08T13:40:59.111" v="79" actId="27803"/>
          <ac:spMkLst>
            <pc:docMk/>
            <pc:sldMasterMk cId="3807971745" sldId="2147483733"/>
            <ac:spMk id="142" creationId="{21B054CD-67EB-55B9-D441-FADF98E61F1A}"/>
          </ac:spMkLst>
        </pc:spChg>
        <pc:spChg chg="mod">
          <ac:chgData name="Jed Tamayo" userId="a6f268a1-798e-4ab9-a733-703df917df68" providerId="ADAL" clId="{9B65742F-EB2E-CA47-8209-204EDD07E550}" dt="2023-06-08T13:41:37.836" v="88" actId="27803"/>
          <ac:spMkLst>
            <pc:docMk/>
            <pc:sldMasterMk cId="3807971745" sldId="2147483733"/>
            <ac:spMk id="145" creationId="{511606B2-D99B-22D0-9C17-14A8FB22E102}"/>
          </ac:spMkLst>
        </pc:spChg>
        <pc:spChg chg="mod">
          <ac:chgData name="Jed Tamayo" userId="a6f268a1-798e-4ab9-a733-703df917df68" providerId="ADAL" clId="{9B65742F-EB2E-CA47-8209-204EDD07E550}" dt="2023-06-08T13:41:37.836" v="88" actId="27803"/>
          <ac:spMkLst>
            <pc:docMk/>
            <pc:sldMasterMk cId="3807971745" sldId="2147483733"/>
            <ac:spMk id="146" creationId="{2165DAB4-BFD4-4923-4284-92C95FA1B4C0}"/>
          </ac:spMkLst>
        </pc:spChg>
        <pc:spChg chg="mod">
          <ac:chgData name="Jed Tamayo" userId="a6f268a1-798e-4ab9-a733-703df917df68" providerId="ADAL" clId="{9B65742F-EB2E-CA47-8209-204EDD07E550}" dt="2023-06-08T13:41:37.836" v="88" actId="27803"/>
          <ac:spMkLst>
            <pc:docMk/>
            <pc:sldMasterMk cId="3807971745" sldId="2147483733"/>
            <ac:spMk id="147" creationId="{271A689B-578C-3B19-1B91-D3A0D6D3C43B}"/>
          </ac:spMkLst>
        </pc:spChg>
        <pc:spChg chg="mod">
          <ac:chgData name="Jed Tamayo" userId="a6f268a1-798e-4ab9-a733-703df917df68" providerId="ADAL" clId="{9B65742F-EB2E-CA47-8209-204EDD07E550}" dt="2023-06-08T13:41:37.836" v="88" actId="27803"/>
          <ac:spMkLst>
            <pc:docMk/>
            <pc:sldMasterMk cId="3807971745" sldId="2147483733"/>
            <ac:spMk id="148" creationId="{0166A024-62D5-15A4-2CB4-FB7D7709F125}"/>
          </ac:spMkLst>
        </pc:spChg>
        <pc:spChg chg="mod">
          <ac:chgData name="Jed Tamayo" userId="a6f268a1-798e-4ab9-a733-703df917df68" providerId="ADAL" clId="{9B65742F-EB2E-CA47-8209-204EDD07E550}" dt="2023-06-08T13:41:37.836" v="88" actId="27803"/>
          <ac:spMkLst>
            <pc:docMk/>
            <pc:sldMasterMk cId="3807971745" sldId="2147483733"/>
            <ac:spMk id="149" creationId="{27CEACB5-8EB9-0218-B016-F374ED2C70D1}"/>
          </ac:spMkLst>
        </pc:spChg>
        <pc:spChg chg="mod">
          <ac:chgData name="Jed Tamayo" userId="a6f268a1-798e-4ab9-a733-703df917df68" providerId="ADAL" clId="{9B65742F-EB2E-CA47-8209-204EDD07E550}" dt="2023-06-08T13:41:37.836" v="88" actId="27803"/>
          <ac:spMkLst>
            <pc:docMk/>
            <pc:sldMasterMk cId="3807971745" sldId="2147483733"/>
            <ac:spMk id="150" creationId="{37FE3339-C721-82DE-F91D-D8AA46542037}"/>
          </ac:spMkLst>
        </pc:spChg>
        <pc:spChg chg="mod">
          <ac:chgData name="Jed Tamayo" userId="a6f268a1-798e-4ab9-a733-703df917df68" providerId="ADAL" clId="{9B65742F-EB2E-CA47-8209-204EDD07E550}" dt="2023-06-08T13:41:37.836" v="88" actId="27803"/>
          <ac:spMkLst>
            <pc:docMk/>
            <pc:sldMasterMk cId="3807971745" sldId="2147483733"/>
            <ac:spMk id="151" creationId="{A1BFE3A9-FB7F-A5AB-2F6A-E9227BDFB734}"/>
          </ac:spMkLst>
        </pc:spChg>
        <pc:spChg chg="mod">
          <ac:chgData name="Jed Tamayo" userId="a6f268a1-798e-4ab9-a733-703df917df68" providerId="ADAL" clId="{9B65742F-EB2E-CA47-8209-204EDD07E550}" dt="2023-06-08T13:41:37.836" v="88" actId="27803"/>
          <ac:spMkLst>
            <pc:docMk/>
            <pc:sldMasterMk cId="3807971745" sldId="2147483733"/>
            <ac:spMk id="152" creationId="{77D11F93-28E7-1777-982A-E1A1F33E653E}"/>
          </ac:spMkLst>
        </pc:spChg>
        <pc:spChg chg="mod">
          <ac:chgData name="Jed Tamayo" userId="a6f268a1-798e-4ab9-a733-703df917df68" providerId="ADAL" clId="{9B65742F-EB2E-CA47-8209-204EDD07E550}" dt="2023-06-08T13:41:37.836" v="88" actId="27803"/>
          <ac:spMkLst>
            <pc:docMk/>
            <pc:sldMasterMk cId="3807971745" sldId="2147483733"/>
            <ac:spMk id="153" creationId="{AB7F9C5E-6676-C23E-05F6-588A899BFA4E}"/>
          </ac:spMkLst>
        </pc:spChg>
        <pc:spChg chg="mod">
          <ac:chgData name="Jed Tamayo" userId="a6f268a1-798e-4ab9-a733-703df917df68" providerId="ADAL" clId="{9B65742F-EB2E-CA47-8209-204EDD07E550}" dt="2023-06-08T13:41:37.836" v="88" actId="27803"/>
          <ac:spMkLst>
            <pc:docMk/>
            <pc:sldMasterMk cId="3807971745" sldId="2147483733"/>
            <ac:spMk id="154" creationId="{BC25390E-B485-A01A-5205-55F7A8806C8C}"/>
          </ac:spMkLst>
        </pc:spChg>
        <pc:spChg chg="mod">
          <ac:chgData name="Jed Tamayo" userId="a6f268a1-798e-4ab9-a733-703df917df68" providerId="ADAL" clId="{9B65742F-EB2E-CA47-8209-204EDD07E550}" dt="2023-06-08T13:41:37.836" v="88" actId="27803"/>
          <ac:spMkLst>
            <pc:docMk/>
            <pc:sldMasterMk cId="3807971745" sldId="2147483733"/>
            <ac:spMk id="155" creationId="{A99564CB-9526-E40D-17BF-72D712982613}"/>
          </ac:spMkLst>
        </pc:spChg>
        <pc:spChg chg="mod">
          <ac:chgData name="Jed Tamayo" userId="a6f268a1-798e-4ab9-a733-703df917df68" providerId="ADAL" clId="{9B65742F-EB2E-CA47-8209-204EDD07E550}" dt="2023-06-08T13:41:37.836" v="88" actId="27803"/>
          <ac:spMkLst>
            <pc:docMk/>
            <pc:sldMasterMk cId="3807971745" sldId="2147483733"/>
            <ac:spMk id="156" creationId="{071FE49E-8CA4-F7E9-CAB6-152BA2124768}"/>
          </ac:spMkLst>
        </pc:spChg>
        <pc:spChg chg="mod">
          <ac:chgData name="Jed Tamayo" userId="a6f268a1-798e-4ab9-a733-703df917df68" providerId="ADAL" clId="{9B65742F-EB2E-CA47-8209-204EDD07E550}" dt="2023-06-08T13:41:37.836" v="88" actId="27803"/>
          <ac:spMkLst>
            <pc:docMk/>
            <pc:sldMasterMk cId="3807971745" sldId="2147483733"/>
            <ac:spMk id="157" creationId="{020F18A8-2556-21C7-76FD-AA169114551E}"/>
          </ac:spMkLst>
        </pc:spChg>
        <pc:spChg chg="mod">
          <ac:chgData name="Jed Tamayo" userId="a6f268a1-798e-4ab9-a733-703df917df68" providerId="ADAL" clId="{9B65742F-EB2E-CA47-8209-204EDD07E550}" dt="2023-06-08T13:41:37.836" v="88" actId="27803"/>
          <ac:spMkLst>
            <pc:docMk/>
            <pc:sldMasterMk cId="3807971745" sldId="2147483733"/>
            <ac:spMk id="158" creationId="{AE9B78AF-AC47-A665-3D11-5479DDC7CCCA}"/>
          </ac:spMkLst>
        </pc:spChg>
        <pc:spChg chg="mod">
          <ac:chgData name="Jed Tamayo" userId="a6f268a1-798e-4ab9-a733-703df917df68" providerId="ADAL" clId="{9B65742F-EB2E-CA47-8209-204EDD07E550}" dt="2023-06-08T13:41:37.836" v="88" actId="27803"/>
          <ac:spMkLst>
            <pc:docMk/>
            <pc:sldMasterMk cId="3807971745" sldId="2147483733"/>
            <ac:spMk id="159" creationId="{9CFB66CD-68FA-03D0-1AA8-EF9B5ED5477F}"/>
          </ac:spMkLst>
        </pc:spChg>
        <pc:spChg chg="mod">
          <ac:chgData name="Jed Tamayo" userId="a6f268a1-798e-4ab9-a733-703df917df68" providerId="ADAL" clId="{9B65742F-EB2E-CA47-8209-204EDD07E550}" dt="2023-06-08T13:41:37.836" v="88" actId="27803"/>
          <ac:spMkLst>
            <pc:docMk/>
            <pc:sldMasterMk cId="3807971745" sldId="2147483733"/>
            <ac:spMk id="160" creationId="{F5412CE8-F5FD-EFD0-3B7D-86AE53021519}"/>
          </ac:spMkLst>
        </pc:spChg>
        <pc:spChg chg="mod">
          <ac:chgData name="Jed Tamayo" userId="a6f268a1-798e-4ab9-a733-703df917df68" providerId="ADAL" clId="{9B65742F-EB2E-CA47-8209-204EDD07E550}" dt="2023-06-08T13:41:37.836" v="88" actId="27803"/>
          <ac:spMkLst>
            <pc:docMk/>
            <pc:sldMasterMk cId="3807971745" sldId="2147483733"/>
            <ac:spMk id="161" creationId="{B298552B-1302-033D-5EC0-AD46EF018E4D}"/>
          </ac:spMkLst>
        </pc:spChg>
        <pc:spChg chg="mod">
          <ac:chgData name="Jed Tamayo" userId="a6f268a1-798e-4ab9-a733-703df917df68" providerId="ADAL" clId="{9B65742F-EB2E-CA47-8209-204EDD07E550}" dt="2023-06-08T13:41:37.836" v="88" actId="27803"/>
          <ac:spMkLst>
            <pc:docMk/>
            <pc:sldMasterMk cId="3807971745" sldId="2147483733"/>
            <ac:spMk id="162" creationId="{A8123A51-3BA9-51E3-0B8A-640121B7ADB2}"/>
          </ac:spMkLst>
        </pc:spChg>
        <pc:spChg chg="mod">
          <ac:chgData name="Jed Tamayo" userId="a6f268a1-798e-4ab9-a733-703df917df68" providerId="ADAL" clId="{9B65742F-EB2E-CA47-8209-204EDD07E550}" dt="2023-06-08T13:41:37.836" v="88" actId="27803"/>
          <ac:spMkLst>
            <pc:docMk/>
            <pc:sldMasterMk cId="3807971745" sldId="2147483733"/>
            <ac:spMk id="163" creationId="{E15BE5E5-3245-8669-661B-33B7B9B7B1AD}"/>
          </ac:spMkLst>
        </pc:spChg>
        <pc:spChg chg="mod">
          <ac:chgData name="Jed Tamayo" userId="a6f268a1-798e-4ab9-a733-703df917df68" providerId="ADAL" clId="{9B65742F-EB2E-CA47-8209-204EDD07E550}" dt="2023-06-08T13:41:37.836" v="88" actId="27803"/>
          <ac:spMkLst>
            <pc:docMk/>
            <pc:sldMasterMk cId="3807971745" sldId="2147483733"/>
            <ac:spMk id="164" creationId="{1544A5BD-7E26-1959-1C6E-5055BB780CAC}"/>
          </ac:spMkLst>
        </pc:spChg>
        <pc:spChg chg="mod">
          <ac:chgData name="Jed Tamayo" userId="a6f268a1-798e-4ab9-a733-703df917df68" providerId="ADAL" clId="{9B65742F-EB2E-CA47-8209-204EDD07E550}" dt="2023-06-08T13:41:37.836" v="88" actId="27803"/>
          <ac:spMkLst>
            <pc:docMk/>
            <pc:sldMasterMk cId="3807971745" sldId="2147483733"/>
            <ac:spMk id="165" creationId="{726E938F-C627-868A-F04E-7C6323FF48C5}"/>
          </ac:spMkLst>
        </pc:spChg>
        <pc:spChg chg="mod">
          <ac:chgData name="Jed Tamayo" userId="a6f268a1-798e-4ab9-a733-703df917df68" providerId="ADAL" clId="{9B65742F-EB2E-CA47-8209-204EDD07E550}" dt="2023-06-08T13:41:37.836" v="88" actId="27803"/>
          <ac:spMkLst>
            <pc:docMk/>
            <pc:sldMasterMk cId="3807971745" sldId="2147483733"/>
            <ac:spMk id="166" creationId="{45EBA783-F4BC-1500-2286-69D85B59404C}"/>
          </ac:spMkLst>
        </pc:spChg>
        <pc:spChg chg="mod">
          <ac:chgData name="Jed Tamayo" userId="a6f268a1-798e-4ab9-a733-703df917df68" providerId="ADAL" clId="{9B65742F-EB2E-CA47-8209-204EDD07E550}" dt="2023-06-08T13:41:37.836" v="88" actId="27803"/>
          <ac:spMkLst>
            <pc:docMk/>
            <pc:sldMasterMk cId="3807971745" sldId="2147483733"/>
            <ac:spMk id="167" creationId="{3C26837C-63D8-4872-3E60-A56A4D01B9F7}"/>
          </ac:spMkLst>
        </pc:spChg>
        <pc:spChg chg="mod">
          <ac:chgData name="Jed Tamayo" userId="a6f268a1-798e-4ab9-a733-703df917df68" providerId="ADAL" clId="{9B65742F-EB2E-CA47-8209-204EDD07E550}" dt="2023-06-08T13:41:37.836" v="88" actId="27803"/>
          <ac:spMkLst>
            <pc:docMk/>
            <pc:sldMasterMk cId="3807971745" sldId="2147483733"/>
            <ac:spMk id="168" creationId="{05484BA1-9F4F-7228-F944-21174A840B1B}"/>
          </ac:spMkLst>
        </pc:spChg>
        <pc:spChg chg="mod">
          <ac:chgData name="Jed Tamayo" userId="a6f268a1-798e-4ab9-a733-703df917df68" providerId="ADAL" clId="{9B65742F-EB2E-CA47-8209-204EDD07E550}" dt="2023-06-08T13:41:37.836" v="88" actId="27803"/>
          <ac:spMkLst>
            <pc:docMk/>
            <pc:sldMasterMk cId="3807971745" sldId="2147483733"/>
            <ac:spMk id="169" creationId="{6BF88E28-DE4B-137F-28AB-19C7AD45FC5B}"/>
          </ac:spMkLst>
        </pc:spChg>
        <pc:spChg chg="mod">
          <ac:chgData name="Jed Tamayo" userId="a6f268a1-798e-4ab9-a733-703df917df68" providerId="ADAL" clId="{9B65742F-EB2E-CA47-8209-204EDD07E550}" dt="2023-06-08T13:41:37.836" v="88" actId="27803"/>
          <ac:spMkLst>
            <pc:docMk/>
            <pc:sldMasterMk cId="3807971745" sldId="2147483733"/>
            <ac:spMk id="170" creationId="{3B66B5DA-FAB5-F8AD-EA2A-FC302ECCBC55}"/>
          </ac:spMkLst>
        </pc:spChg>
        <pc:spChg chg="mod">
          <ac:chgData name="Jed Tamayo" userId="a6f268a1-798e-4ab9-a733-703df917df68" providerId="ADAL" clId="{9B65742F-EB2E-CA47-8209-204EDD07E550}" dt="2023-06-08T13:41:37.836" v="88" actId="27803"/>
          <ac:spMkLst>
            <pc:docMk/>
            <pc:sldMasterMk cId="3807971745" sldId="2147483733"/>
            <ac:spMk id="171" creationId="{34D42C29-DB61-BB67-A5A2-73F0A64EE04E}"/>
          </ac:spMkLst>
        </pc:spChg>
        <pc:spChg chg="mod">
          <ac:chgData name="Jed Tamayo" userId="a6f268a1-798e-4ab9-a733-703df917df68" providerId="ADAL" clId="{9B65742F-EB2E-CA47-8209-204EDD07E550}" dt="2023-06-08T13:41:37.836" v="88" actId="27803"/>
          <ac:spMkLst>
            <pc:docMk/>
            <pc:sldMasterMk cId="3807971745" sldId="2147483733"/>
            <ac:spMk id="172" creationId="{DEDCFF48-9034-B7D6-3B0A-2E344721BC9A}"/>
          </ac:spMkLst>
        </pc:spChg>
        <pc:spChg chg="mod">
          <ac:chgData name="Jed Tamayo" userId="a6f268a1-798e-4ab9-a733-703df917df68" providerId="ADAL" clId="{9B65742F-EB2E-CA47-8209-204EDD07E550}" dt="2023-06-08T13:41:37.836" v="88" actId="27803"/>
          <ac:spMkLst>
            <pc:docMk/>
            <pc:sldMasterMk cId="3807971745" sldId="2147483733"/>
            <ac:spMk id="173" creationId="{17255A93-B677-15E9-7132-0BA4C085FE37}"/>
          </ac:spMkLst>
        </pc:spChg>
        <pc:spChg chg="mod">
          <ac:chgData name="Jed Tamayo" userId="a6f268a1-798e-4ab9-a733-703df917df68" providerId="ADAL" clId="{9B65742F-EB2E-CA47-8209-204EDD07E550}" dt="2023-06-08T13:41:37.836" v="88" actId="27803"/>
          <ac:spMkLst>
            <pc:docMk/>
            <pc:sldMasterMk cId="3807971745" sldId="2147483733"/>
            <ac:spMk id="174" creationId="{F616CF40-47CA-D220-D756-64AC7910867D}"/>
          </ac:spMkLst>
        </pc:spChg>
        <pc:spChg chg="mod">
          <ac:chgData name="Jed Tamayo" userId="a6f268a1-798e-4ab9-a733-703df917df68" providerId="ADAL" clId="{9B65742F-EB2E-CA47-8209-204EDD07E550}" dt="2023-06-08T13:41:37.836" v="88" actId="27803"/>
          <ac:spMkLst>
            <pc:docMk/>
            <pc:sldMasterMk cId="3807971745" sldId="2147483733"/>
            <ac:spMk id="175" creationId="{8C8A395B-11B9-7E26-2DB9-5191D0262389}"/>
          </ac:spMkLst>
        </pc:spChg>
        <pc:spChg chg="mod">
          <ac:chgData name="Jed Tamayo" userId="a6f268a1-798e-4ab9-a733-703df917df68" providerId="ADAL" clId="{9B65742F-EB2E-CA47-8209-204EDD07E550}" dt="2023-06-08T13:41:37.836" v="88" actId="27803"/>
          <ac:spMkLst>
            <pc:docMk/>
            <pc:sldMasterMk cId="3807971745" sldId="2147483733"/>
            <ac:spMk id="176" creationId="{7D787931-8A4A-A474-ED8B-FDD48227AEF8}"/>
          </ac:spMkLst>
        </pc:spChg>
        <pc:spChg chg="mod">
          <ac:chgData name="Jed Tamayo" userId="a6f268a1-798e-4ab9-a733-703df917df68" providerId="ADAL" clId="{9B65742F-EB2E-CA47-8209-204EDD07E550}" dt="2023-06-08T13:41:37.836" v="88" actId="27803"/>
          <ac:spMkLst>
            <pc:docMk/>
            <pc:sldMasterMk cId="3807971745" sldId="2147483733"/>
            <ac:spMk id="177" creationId="{88A95455-8116-8B25-0F13-6C7234DF8C25}"/>
          </ac:spMkLst>
        </pc:spChg>
        <pc:spChg chg="mod">
          <ac:chgData name="Jed Tamayo" userId="a6f268a1-798e-4ab9-a733-703df917df68" providerId="ADAL" clId="{9B65742F-EB2E-CA47-8209-204EDD07E550}" dt="2023-06-08T13:41:37.836" v="88" actId="27803"/>
          <ac:spMkLst>
            <pc:docMk/>
            <pc:sldMasterMk cId="3807971745" sldId="2147483733"/>
            <ac:spMk id="178" creationId="{6A4163BC-4954-DF5A-1007-B8ECB704EF33}"/>
          </ac:spMkLst>
        </pc:spChg>
        <pc:spChg chg="mod">
          <ac:chgData name="Jed Tamayo" userId="a6f268a1-798e-4ab9-a733-703df917df68" providerId="ADAL" clId="{9B65742F-EB2E-CA47-8209-204EDD07E550}" dt="2023-06-08T13:41:37.836" v="88" actId="27803"/>
          <ac:spMkLst>
            <pc:docMk/>
            <pc:sldMasterMk cId="3807971745" sldId="2147483733"/>
            <ac:spMk id="179" creationId="{F5766550-16E8-BF73-45A4-67347EE946A0}"/>
          </ac:spMkLst>
        </pc:spChg>
        <pc:spChg chg="mod">
          <ac:chgData name="Jed Tamayo" userId="a6f268a1-798e-4ab9-a733-703df917df68" providerId="ADAL" clId="{9B65742F-EB2E-CA47-8209-204EDD07E550}" dt="2023-06-08T13:41:37.836" v="88" actId="27803"/>
          <ac:spMkLst>
            <pc:docMk/>
            <pc:sldMasterMk cId="3807971745" sldId="2147483733"/>
            <ac:spMk id="180" creationId="{5E7BCC71-44AC-39FB-80EE-E5557D2CD6EB}"/>
          </ac:spMkLst>
        </pc:spChg>
        <pc:spChg chg="mod">
          <ac:chgData name="Jed Tamayo" userId="a6f268a1-798e-4ab9-a733-703df917df68" providerId="ADAL" clId="{9B65742F-EB2E-CA47-8209-204EDD07E550}" dt="2023-06-08T13:41:37.836" v="88" actId="27803"/>
          <ac:spMkLst>
            <pc:docMk/>
            <pc:sldMasterMk cId="3807971745" sldId="2147483733"/>
            <ac:spMk id="181" creationId="{80E6B14B-55C2-F10C-E6F0-8842DD441D68}"/>
          </ac:spMkLst>
        </pc:spChg>
        <pc:spChg chg="mod">
          <ac:chgData name="Jed Tamayo" userId="a6f268a1-798e-4ab9-a733-703df917df68" providerId="ADAL" clId="{9B65742F-EB2E-CA47-8209-204EDD07E550}" dt="2023-06-08T13:41:37.836" v="88" actId="27803"/>
          <ac:spMkLst>
            <pc:docMk/>
            <pc:sldMasterMk cId="3807971745" sldId="2147483733"/>
            <ac:spMk id="182" creationId="{1D431A11-C469-27B0-8EEC-0F66D9FF200A}"/>
          </ac:spMkLst>
        </pc:spChg>
        <pc:spChg chg="mod">
          <ac:chgData name="Jed Tamayo" userId="a6f268a1-798e-4ab9-a733-703df917df68" providerId="ADAL" clId="{9B65742F-EB2E-CA47-8209-204EDD07E550}" dt="2023-06-08T13:41:37.836" v="88" actId="27803"/>
          <ac:spMkLst>
            <pc:docMk/>
            <pc:sldMasterMk cId="3807971745" sldId="2147483733"/>
            <ac:spMk id="183" creationId="{5CB03DA2-D546-2F56-7230-C1F86CDE51FD}"/>
          </ac:spMkLst>
        </pc:spChg>
        <pc:spChg chg="mod">
          <ac:chgData name="Jed Tamayo" userId="a6f268a1-798e-4ab9-a733-703df917df68" providerId="ADAL" clId="{9B65742F-EB2E-CA47-8209-204EDD07E550}" dt="2023-06-08T13:41:37.836" v="88" actId="27803"/>
          <ac:spMkLst>
            <pc:docMk/>
            <pc:sldMasterMk cId="3807971745" sldId="2147483733"/>
            <ac:spMk id="184" creationId="{1D9B6161-E1EA-98DE-89A5-7DA3A055517A}"/>
          </ac:spMkLst>
        </pc:spChg>
        <pc:spChg chg="mod">
          <ac:chgData name="Jed Tamayo" userId="a6f268a1-798e-4ab9-a733-703df917df68" providerId="ADAL" clId="{9B65742F-EB2E-CA47-8209-204EDD07E550}" dt="2023-06-08T13:41:37.836" v="88" actId="27803"/>
          <ac:spMkLst>
            <pc:docMk/>
            <pc:sldMasterMk cId="3807971745" sldId="2147483733"/>
            <ac:spMk id="185" creationId="{613400FA-AB4E-8D39-125F-B47743B5AF85}"/>
          </ac:spMkLst>
        </pc:spChg>
        <pc:spChg chg="mod">
          <ac:chgData name="Jed Tamayo" userId="a6f268a1-798e-4ab9-a733-703df917df68" providerId="ADAL" clId="{9B65742F-EB2E-CA47-8209-204EDD07E550}" dt="2023-06-08T13:41:37.836" v="88" actId="27803"/>
          <ac:spMkLst>
            <pc:docMk/>
            <pc:sldMasterMk cId="3807971745" sldId="2147483733"/>
            <ac:spMk id="187" creationId="{0781F2DA-90F7-6BC6-B1DA-FCE714CC5092}"/>
          </ac:spMkLst>
        </pc:spChg>
        <pc:spChg chg="mod">
          <ac:chgData name="Jed Tamayo" userId="a6f268a1-798e-4ab9-a733-703df917df68" providerId="ADAL" clId="{9B65742F-EB2E-CA47-8209-204EDD07E550}" dt="2023-06-08T13:41:37.836" v="88" actId="27803"/>
          <ac:spMkLst>
            <pc:docMk/>
            <pc:sldMasterMk cId="3807971745" sldId="2147483733"/>
            <ac:spMk id="188" creationId="{BEF80BB1-A7AF-C36D-1B14-75AC66C763D7}"/>
          </ac:spMkLst>
        </pc:spChg>
        <pc:spChg chg="mod">
          <ac:chgData name="Jed Tamayo" userId="a6f268a1-798e-4ab9-a733-703df917df68" providerId="ADAL" clId="{9B65742F-EB2E-CA47-8209-204EDD07E550}" dt="2023-06-08T13:41:37.836" v="88" actId="27803"/>
          <ac:spMkLst>
            <pc:docMk/>
            <pc:sldMasterMk cId="3807971745" sldId="2147483733"/>
            <ac:spMk id="189" creationId="{98E8B44E-440F-DD32-7FA6-7129EFE747DB}"/>
          </ac:spMkLst>
        </pc:spChg>
        <pc:spChg chg="mod">
          <ac:chgData name="Jed Tamayo" userId="a6f268a1-798e-4ab9-a733-703df917df68" providerId="ADAL" clId="{9B65742F-EB2E-CA47-8209-204EDD07E550}" dt="2023-06-08T13:41:37.836" v="88" actId="27803"/>
          <ac:spMkLst>
            <pc:docMk/>
            <pc:sldMasterMk cId="3807971745" sldId="2147483733"/>
            <ac:spMk id="190" creationId="{AD9732A3-EBC7-DF89-2592-9D63676B2A6B}"/>
          </ac:spMkLst>
        </pc:spChg>
        <pc:spChg chg="mod">
          <ac:chgData name="Jed Tamayo" userId="a6f268a1-798e-4ab9-a733-703df917df68" providerId="ADAL" clId="{9B65742F-EB2E-CA47-8209-204EDD07E550}" dt="2023-06-08T13:41:37.836" v="88" actId="27803"/>
          <ac:spMkLst>
            <pc:docMk/>
            <pc:sldMasterMk cId="3807971745" sldId="2147483733"/>
            <ac:spMk id="191" creationId="{D7D37C33-9D4C-9D94-3475-732AC9A37615}"/>
          </ac:spMkLst>
        </pc:spChg>
        <pc:spChg chg="mod">
          <ac:chgData name="Jed Tamayo" userId="a6f268a1-798e-4ab9-a733-703df917df68" providerId="ADAL" clId="{9B65742F-EB2E-CA47-8209-204EDD07E550}" dt="2023-06-08T13:41:37.836" v="88" actId="27803"/>
          <ac:spMkLst>
            <pc:docMk/>
            <pc:sldMasterMk cId="3807971745" sldId="2147483733"/>
            <ac:spMk id="192" creationId="{3AF42C87-9623-DC17-58A2-D48C282426A6}"/>
          </ac:spMkLst>
        </pc:spChg>
        <pc:spChg chg="mod">
          <ac:chgData name="Jed Tamayo" userId="a6f268a1-798e-4ab9-a733-703df917df68" providerId="ADAL" clId="{9B65742F-EB2E-CA47-8209-204EDD07E550}" dt="2023-06-08T13:41:37.836" v="88" actId="27803"/>
          <ac:spMkLst>
            <pc:docMk/>
            <pc:sldMasterMk cId="3807971745" sldId="2147483733"/>
            <ac:spMk id="193" creationId="{05B4355B-8604-C82F-D1BD-2D1E42318C48}"/>
          </ac:spMkLst>
        </pc:spChg>
        <pc:spChg chg="mod">
          <ac:chgData name="Jed Tamayo" userId="a6f268a1-798e-4ab9-a733-703df917df68" providerId="ADAL" clId="{9B65742F-EB2E-CA47-8209-204EDD07E550}" dt="2023-06-08T13:41:37.836" v="88" actId="27803"/>
          <ac:spMkLst>
            <pc:docMk/>
            <pc:sldMasterMk cId="3807971745" sldId="2147483733"/>
            <ac:spMk id="194" creationId="{E31241DB-8596-FDF7-17A0-6B60FAC0C076}"/>
          </ac:spMkLst>
        </pc:spChg>
        <pc:spChg chg="mod">
          <ac:chgData name="Jed Tamayo" userId="a6f268a1-798e-4ab9-a733-703df917df68" providerId="ADAL" clId="{9B65742F-EB2E-CA47-8209-204EDD07E550}" dt="2023-06-08T13:41:37.836" v="88" actId="27803"/>
          <ac:spMkLst>
            <pc:docMk/>
            <pc:sldMasterMk cId="3807971745" sldId="2147483733"/>
            <ac:spMk id="195" creationId="{C64A0210-243C-8272-28C9-B5DE6FC16FCB}"/>
          </ac:spMkLst>
        </pc:spChg>
        <pc:spChg chg="mod">
          <ac:chgData name="Jed Tamayo" userId="a6f268a1-798e-4ab9-a733-703df917df68" providerId="ADAL" clId="{9B65742F-EB2E-CA47-8209-204EDD07E550}" dt="2023-06-08T13:41:37.836" v="88" actId="27803"/>
          <ac:spMkLst>
            <pc:docMk/>
            <pc:sldMasterMk cId="3807971745" sldId="2147483733"/>
            <ac:spMk id="196" creationId="{83057EE3-29E7-A360-CF05-6B9DA35DC277}"/>
          </ac:spMkLst>
        </pc:spChg>
        <pc:spChg chg="mod">
          <ac:chgData name="Jed Tamayo" userId="a6f268a1-798e-4ab9-a733-703df917df68" providerId="ADAL" clId="{9B65742F-EB2E-CA47-8209-204EDD07E550}" dt="2023-06-08T13:41:37.836" v="88" actId="27803"/>
          <ac:spMkLst>
            <pc:docMk/>
            <pc:sldMasterMk cId="3807971745" sldId="2147483733"/>
            <ac:spMk id="197" creationId="{5A0CB28A-2C22-F497-8F95-390C2B238454}"/>
          </ac:spMkLst>
        </pc:spChg>
        <pc:spChg chg="mod">
          <ac:chgData name="Jed Tamayo" userId="a6f268a1-798e-4ab9-a733-703df917df68" providerId="ADAL" clId="{9B65742F-EB2E-CA47-8209-204EDD07E550}" dt="2023-06-08T13:41:37.836" v="88" actId="27803"/>
          <ac:spMkLst>
            <pc:docMk/>
            <pc:sldMasterMk cId="3807971745" sldId="2147483733"/>
            <ac:spMk id="198" creationId="{CE6DE306-C9DF-9128-A6DA-9B544D423E41}"/>
          </ac:spMkLst>
        </pc:spChg>
        <pc:spChg chg="mod">
          <ac:chgData name="Jed Tamayo" userId="a6f268a1-798e-4ab9-a733-703df917df68" providerId="ADAL" clId="{9B65742F-EB2E-CA47-8209-204EDD07E550}" dt="2023-06-08T13:41:37.836" v="88" actId="27803"/>
          <ac:spMkLst>
            <pc:docMk/>
            <pc:sldMasterMk cId="3807971745" sldId="2147483733"/>
            <ac:spMk id="199" creationId="{396E188E-6B72-DCBB-3B17-661369082EF7}"/>
          </ac:spMkLst>
        </pc:spChg>
        <pc:spChg chg="mod">
          <ac:chgData name="Jed Tamayo" userId="a6f268a1-798e-4ab9-a733-703df917df68" providerId="ADAL" clId="{9B65742F-EB2E-CA47-8209-204EDD07E550}" dt="2023-06-08T13:41:37.836" v="88" actId="27803"/>
          <ac:spMkLst>
            <pc:docMk/>
            <pc:sldMasterMk cId="3807971745" sldId="2147483733"/>
            <ac:spMk id="200" creationId="{EC95E6EC-B956-99E3-0412-BF41F2A17DE1}"/>
          </ac:spMkLst>
        </pc:spChg>
        <pc:spChg chg="mod">
          <ac:chgData name="Jed Tamayo" userId="a6f268a1-798e-4ab9-a733-703df917df68" providerId="ADAL" clId="{9B65742F-EB2E-CA47-8209-204EDD07E550}" dt="2023-06-08T13:41:37.836" v="88" actId="27803"/>
          <ac:spMkLst>
            <pc:docMk/>
            <pc:sldMasterMk cId="3807971745" sldId="2147483733"/>
            <ac:spMk id="201" creationId="{DCE616FE-9B1B-20E2-2A64-6BC00EB02A8A}"/>
          </ac:spMkLst>
        </pc:spChg>
        <pc:spChg chg="mod">
          <ac:chgData name="Jed Tamayo" userId="a6f268a1-798e-4ab9-a733-703df917df68" providerId="ADAL" clId="{9B65742F-EB2E-CA47-8209-204EDD07E550}" dt="2023-06-08T13:41:37.836" v="88" actId="27803"/>
          <ac:spMkLst>
            <pc:docMk/>
            <pc:sldMasterMk cId="3807971745" sldId="2147483733"/>
            <ac:spMk id="202" creationId="{6797270A-247D-7E8C-2D5B-3B79C96669F4}"/>
          </ac:spMkLst>
        </pc:spChg>
        <pc:spChg chg="mod">
          <ac:chgData name="Jed Tamayo" userId="a6f268a1-798e-4ab9-a733-703df917df68" providerId="ADAL" clId="{9B65742F-EB2E-CA47-8209-204EDD07E550}" dt="2023-06-08T13:41:37.836" v="88" actId="27803"/>
          <ac:spMkLst>
            <pc:docMk/>
            <pc:sldMasterMk cId="3807971745" sldId="2147483733"/>
            <ac:spMk id="203" creationId="{85FEB295-3262-97AC-7AFF-8EC5DC5DACDF}"/>
          </ac:spMkLst>
        </pc:spChg>
        <pc:spChg chg="mod">
          <ac:chgData name="Jed Tamayo" userId="a6f268a1-798e-4ab9-a733-703df917df68" providerId="ADAL" clId="{9B65742F-EB2E-CA47-8209-204EDD07E550}" dt="2023-06-08T13:41:37.836" v="88" actId="27803"/>
          <ac:spMkLst>
            <pc:docMk/>
            <pc:sldMasterMk cId="3807971745" sldId="2147483733"/>
            <ac:spMk id="204" creationId="{F796964F-0453-0A27-70A5-5F8FE8BDB74B}"/>
          </ac:spMkLst>
        </pc:spChg>
        <pc:spChg chg="mod">
          <ac:chgData name="Jed Tamayo" userId="a6f268a1-798e-4ab9-a733-703df917df68" providerId="ADAL" clId="{9B65742F-EB2E-CA47-8209-204EDD07E550}" dt="2023-06-08T13:41:37.836" v="88" actId="27803"/>
          <ac:spMkLst>
            <pc:docMk/>
            <pc:sldMasterMk cId="3807971745" sldId="2147483733"/>
            <ac:spMk id="205" creationId="{3C4F07E1-440A-3F0A-0750-D3FD70632FB3}"/>
          </ac:spMkLst>
        </pc:spChg>
        <pc:spChg chg="mod">
          <ac:chgData name="Jed Tamayo" userId="a6f268a1-798e-4ab9-a733-703df917df68" providerId="ADAL" clId="{9B65742F-EB2E-CA47-8209-204EDD07E550}" dt="2023-06-08T13:41:37.836" v="88" actId="27803"/>
          <ac:spMkLst>
            <pc:docMk/>
            <pc:sldMasterMk cId="3807971745" sldId="2147483733"/>
            <ac:spMk id="206" creationId="{AA6E4A5F-B4D2-FA72-132D-24A2A1B83A83}"/>
          </ac:spMkLst>
        </pc:spChg>
        <pc:spChg chg="mod">
          <ac:chgData name="Jed Tamayo" userId="a6f268a1-798e-4ab9-a733-703df917df68" providerId="ADAL" clId="{9B65742F-EB2E-CA47-8209-204EDD07E550}" dt="2023-06-08T13:41:37.836" v="88" actId="27803"/>
          <ac:spMkLst>
            <pc:docMk/>
            <pc:sldMasterMk cId="3807971745" sldId="2147483733"/>
            <ac:spMk id="207" creationId="{F560A093-6E8C-2F4F-CBAC-CE3E0CED82D6}"/>
          </ac:spMkLst>
        </pc:spChg>
        <pc:spChg chg="mod">
          <ac:chgData name="Jed Tamayo" userId="a6f268a1-798e-4ab9-a733-703df917df68" providerId="ADAL" clId="{9B65742F-EB2E-CA47-8209-204EDD07E550}" dt="2023-06-08T13:41:37.836" v="88" actId="27803"/>
          <ac:spMkLst>
            <pc:docMk/>
            <pc:sldMasterMk cId="3807971745" sldId="2147483733"/>
            <ac:spMk id="208" creationId="{4C54991A-6565-8E7E-DACB-5F84D9DFB982}"/>
          </ac:spMkLst>
        </pc:spChg>
        <pc:spChg chg="mod">
          <ac:chgData name="Jed Tamayo" userId="a6f268a1-798e-4ab9-a733-703df917df68" providerId="ADAL" clId="{9B65742F-EB2E-CA47-8209-204EDD07E550}" dt="2023-06-08T13:41:37.836" v="88" actId="27803"/>
          <ac:spMkLst>
            <pc:docMk/>
            <pc:sldMasterMk cId="3807971745" sldId="2147483733"/>
            <ac:spMk id="209" creationId="{66FE0592-1F37-9B67-02CF-33A73A17146E}"/>
          </ac:spMkLst>
        </pc:spChg>
        <pc:spChg chg="mod">
          <ac:chgData name="Jed Tamayo" userId="a6f268a1-798e-4ab9-a733-703df917df68" providerId="ADAL" clId="{9B65742F-EB2E-CA47-8209-204EDD07E550}" dt="2023-06-08T13:41:37.836" v="88" actId="27803"/>
          <ac:spMkLst>
            <pc:docMk/>
            <pc:sldMasterMk cId="3807971745" sldId="2147483733"/>
            <ac:spMk id="210" creationId="{D90328FD-AA49-F97A-6665-54F9AC1BA722}"/>
          </ac:spMkLst>
        </pc:spChg>
        <pc:spChg chg="mod">
          <ac:chgData name="Jed Tamayo" userId="a6f268a1-798e-4ab9-a733-703df917df68" providerId="ADAL" clId="{9B65742F-EB2E-CA47-8209-204EDD07E550}" dt="2023-06-08T13:41:37.836" v="88" actId="27803"/>
          <ac:spMkLst>
            <pc:docMk/>
            <pc:sldMasterMk cId="3807971745" sldId="2147483733"/>
            <ac:spMk id="211" creationId="{4D77DCF7-21BC-812B-6B44-3875C1C769EC}"/>
          </ac:spMkLst>
        </pc:spChg>
        <pc:spChg chg="mod">
          <ac:chgData name="Jed Tamayo" userId="a6f268a1-798e-4ab9-a733-703df917df68" providerId="ADAL" clId="{9B65742F-EB2E-CA47-8209-204EDD07E550}" dt="2023-06-08T13:41:37.836" v="88" actId="27803"/>
          <ac:spMkLst>
            <pc:docMk/>
            <pc:sldMasterMk cId="3807971745" sldId="2147483733"/>
            <ac:spMk id="212" creationId="{71C529C4-84B2-C678-1281-ECAF7F646769}"/>
          </ac:spMkLst>
        </pc:spChg>
        <pc:spChg chg="mod">
          <ac:chgData name="Jed Tamayo" userId="a6f268a1-798e-4ab9-a733-703df917df68" providerId="ADAL" clId="{9B65742F-EB2E-CA47-8209-204EDD07E550}" dt="2023-06-08T13:41:37.836" v="88" actId="27803"/>
          <ac:spMkLst>
            <pc:docMk/>
            <pc:sldMasterMk cId="3807971745" sldId="2147483733"/>
            <ac:spMk id="213" creationId="{E1976D81-D95A-958A-CE4A-9E4C1C414A06}"/>
          </ac:spMkLst>
        </pc:spChg>
        <pc:spChg chg="mod">
          <ac:chgData name="Jed Tamayo" userId="a6f268a1-798e-4ab9-a733-703df917df68" providerId="ADAL" clId="{9B65742F-EB2E-CA47-8209-204EDD07E550}" dt="2023-06-08T13:41:37.836" v="88" actId="27803"/>
          <ac:spMkLst>
            <pc:docMk/>
            <pc:sldMasterMk cId="3807971745" sldId="2147483733"/>
            <ac:spMk id="214" creationId="{B487F44D-628B-D910-F263-6B4994491729}"/>
          </ac:spMkLst>
        </pc:spChg>
        <pc:spChg chg="mod">
          <ac:chgData name="Jed Tamayo" userId="a6f268a1-798e-4ab9-a733-703df917df68" providerId="ADAL" clId="{9B65742F-EB2E-CA47-8209-204EDD07E550}" dt="2023-06-08T13:41:37.836" v="88" actId="27803"/>
          <ac:spMkLst>
            <pc:docMk/>
            <pc:sldMasterMk cId="3807971745" sldId="2147483733"/>
            <ac:spMk id="215" creationId="{00FD259A-C049-5AEE-EDBE-794F8064C06A}"/>
          </ac:spMkLst>
        </pc:spChg>
        <pc:spChg chg="mod">
          <ac:chgData name="Jed Tamayo" userId="a6f268a1-798e-4ab9-a733-703df917df68" providerId="ADAL" clId="{9B65742F-EB2E-CA47-8209-204EDD07E550}" dt="2023-06-08T13:41:37.836" v="88" actId="27803"/>
          <ac:spMkLst>
            <pc:docMk/>
            <pc:sldMasterMk cId="3807971745" sldId="2147483733"/>
            <ac:spMk id="216" creationId="{70168FB0-6778-2FD6-19D3-01540048190F}"/>
          </ac:spMkLst>
        </pc:spChg>
        <pc:spChg chg="mod">
          <ac:chgData name="Jed Tamayo" userId="a6f268a1-798e-4ab9-a733-703df917df68" providerId="ADAL" clId="{9B65742F-EB2E-CA47-8209-204EDD07E550}" dt="2023-06-08T13:41:37.836" v="88" actId="27803"/>
          <ac:spMkLst>
            <pc:docMk/>
            <pc:sldMasterMk cId="3807971745" sldId="2147483733"/>
            <ac:spMk id="217" creationId="{F527D3C1-B23A-5908-1A43-B2712F67F5EA}"/>
          </ac:spMkLst>
        </pc:spChg>
        <pc:spChg chg="mod">
          <ac:chgData name="Jed Tamayo" userId="a6f268a1-798e-4ab9-a733-703df917df68" providerId="ADAL" clId="{9B65742F-EB2E-CA47-8209-204EDD07E550}" dt="2023-06-08T13:41:37.836" v="88" actId="27803"/>
          <ac:spMkLst>
            <pc:docMk/>
            <pc:sldMasterMk cId="3807971745" sldId="2147483733"/>
            <ac:spMk id="218" creationId="{72064624-319D-7668-5654-6C6CC276ECEB}"/>
          </ac:spMkLst>
        </pc:spChg>
        <pc:spChg chg="mod">
          <ac:chgData name="Jed Tamayo" userId="a6f268a1-798e-4ab9-a733-703df917df68" providerId="ADAL" clId="{9B65742F-EB2E-CA47-8209-204EDD07E550}" dt="2023-06-08T13:41:37.836" v="88" actId="27803"/>
          <ac:spMkLst>
            <pc:docMk/>
            <pc:sldMasterMk cId="3807971745" sldId="2147483733"/>
            <ac:spMk id="219" creationId="{E3157EDD-B6AE-1254-2C41-4F926F02DC43}"/>
          </ac:spMkLst>
        </pc:spChg>
        <pc:spChg chg="mod">
          <ac:chgData name="Jed Tamayo" userId="a6f268a1-798e-4ab9-a733-703df917df68" providerId="ADAL" clId="{9B65742F-EB2E-CA47-8209-204EDD07E550}" dt="2023-06-08T13:41:37.836" v="88" actId="27803"/>
          <ac:spMkLst>
            <pc:docMk/>
            <pc:sldMasterMk cId="3807971745" sldId="2147483733"/>
            <ac:spMk id="220" creationId="{9BD2D41D-2F34-9EDF-C952-F0CEDEDA6EC5}"/>
          </ac:spMkLst>
        </pc:spChg>
        <pc:spChg chg="mod">
          <ac:chgData name="Jed Tamayo" userId="a6f268a1-798e-4ab9-a733-703df917df68" providerId="ADAL" clId="{9B65742F-EB2E-CA47-8209-204EDD07E550}" dt="2023-06-08T13:41:37.836" v="88" actId="27803"/>
          <ac:spMkLst>
            <pc:docMk/>
            <pc:sldMasterMk cId="3807971745" sldId="2147483733"/>
            <ac:spMk id="221" creationId="{15D43246-56DA-14ED-0FE7-627CA45B4F54}"/>
          </ac:spMkLst>
        </pc:spChg>
        <pc:spChg chg="mod">
          <ac:chgData name="Jed Tamayo" userId="a6f268a1-798e-4ab9-a733-703df917df68" providerId="ADAL" clId="{9B65742F-EB2E-CA47-8209-204EDD07E550}" dt="2023-06-08T13:41:37.836" v="88" actId="27803"/>
          <ac:spMkLst>
            <pc:docMk/>
            <pc:sldMasterMk cId="3807971745" sldId="2147483733"/>
            <ac:spMk id="222" creationId="{DA1F8C6A-ED1A-85F2-CEF4-46414E791FF4}"/>
          </ac:spMkLst>
        </pc:spChg>
        <pc:spChg chg="mod">
          <ac:chgData name="Jed Tamayo" userId="a6f268a1-798e-4ab9-a733-703df917df68" providerId="ADAL" clId="{9B65742F-EB2E-CA47-8209-204EDD07E550}" dt="2023-06-08T13:41:37.836" v="88" actId="27803"/>
          <ac:spMkLst>
            <pc:docMk/>
            <pc:sldMasterMk cId="3807971745" sldId="2147483733"/>
            <ac:spMk id="223" creationId="{0064BB51-0981-30FF-9D6B-4A941A6EDF88}"/>
          </ac:spMkLst>
        </pc:spChg>
        <pc:spChg chg="mod">
          <ac:chgData name="Jed Tamayo" userId="a6f268a1-798e-4ab9-a733-703df917df68" providerId="ADAL" clId="{9B65742F-EB2E-CA47-8209-204EDD07E550}" dt="2023-06-08T13:41:37.836" v="88" actId="27803"/>
          <ac:spMkLst>
            <pc:docMk/>
            <pc:sldMasterMk cId="3807971745" sldId="2147483733"/>
            <ac:spMk id="224" creationId="{8B2F30E0-B90A-61CF-BAB4-E021FDCCF064}"/>
          </ac:spMkLst>
        </pc:spChg>
        <pc:spChg chg="mod">
          <ac:chgData name="Jed Tamayo" userId="a6f268a1-798e-4ab9-a733-703df917df68" providerId="ADAL" clId="{9B65742F-EB2E-CA47-8209-204EDD07E550}" dt="2023-06-08T13:41:37.836" v="88" actId="27803"/>
          <ac:spMkLst>
            <pc:docMk/>
            <pc:sldMasterMk cId="3807971745" sldId="2147483733"/>
            <ac:spMk id="225" creationId="{5004862E-4B97-788D-54C0-57596BADC78E}"/>
          </ac:spMkLst>
        </pc:spChg>
        <pc:spChg chg="mod">
          <ac:chgData name="Jed Tamayo" userId="a6f268a1-798e-4ab9-a733-703df917df68" providerId="ADAL" clId="{9B65742F-EB2E-CA47-8209-204EDD07E550}" dt="2023-06-08T13:41:37.836" v="88" actId="27803"/>
          <ac:spMkLst>
            <pc:docMk/>
            <pc:sldMasterMk cId="3807971745" sldId="2147483733"/>
            <ac:spMk id="226" creationId="{9CFA9DCA-9078-A2BA-3CE2-5111DAEA2D6D}"/>
          </ac:spMkLst>
        </pc:spChg>
        <pc:spChg chg="mod">
          <ac:chgData name="Jed Tamayo" userId="a6f268a1-798e-4ab9-a733-703df917df68" providerId="ADAL" clId="{9B65742F-EB2E-CA47-8209-204EDD07E550}" dt="2023-06-08T13:41:37.836" v="88" actId="27803"/>
          <ac:spMkLst>
            <pc:docMk/>
            <pc:sldMasterMk cId="3807971745" sldId="2147483733"/>
            <ac:spMk id="227" creationId="{14D8D284-0D66-BEC3-EDBA-F1EC578C706D}"/>
          </ac:spMkLst>
        </pc:spChg>
        <pc:spChg chg="mod">
          <ac:chgData name="Jed Tamayo" userId="a6f268a1-798e-4ab9-a733-703df917df68" providerId="ADAL" clId="{9B65742F-EB2E-CA47-8209-204EDD07E550}" dt="2023-06-08T13:41:37.836" v="88" actId="27803"/>
          <ac:spMkLst>
            <pc:docMk/>
            <pc:sldMasterMk cId="3807971745" sldId="2147483733"/>
            <ac:spMk id="228" creationId="{1DB75832-B8E0-15C6-C367-98839B516576}"/>
          </ac:spMkLst>
        </pc:spChg>
        <pc:spChg chg="mod">
          <ac:chgData name="Jed Tamayo" userId="a6f268a1-798e-4ab9-a733-703df917df68" providerId="ADAL" clId="{9B65742F-EB2E-CA47-8209-204EDD07E550}" dt="2023-06-08T13:41:37.836" v="88" actId="27803"/>
          <ac:spMkLst>
            <pc:docMk/>
            <pc:sldMasterMk cId="3807971745" sldId="2147483733"/>
            <ac:spMk id="229" creationId="{D613D89B-FC41-AF7C-5ADA-A3F8F9A2C52B}"/>
          </ac:spMkLst>
        </pc:spChg>
        <pc:spChg chg="mod">
          <ac:chgData name="Jed Tamayo" userId="a6f268a1-798e-4ab9-a733-703df917df68" providerId="ADAL" clId="{9B65742F-EB2E-CA47-8209-204EDD07E550}" dt="2023-06-08T13:41:37.836" v="88" actId="27803"/>
          <ac:spMkLst>
            <pc:docMk/>
            <pc:sldMasterMk cId="3807971745" sldId="2147483733"/>
            <ac:spMk id="230" creationId="{C1EE5D5F-63CF-2D86-E751-408ADC47DE59}"/>
          </ac:spMkLst>
        </pc:spChg>
        <pc:spChg chg="mod">
          <ac:chgData name="Jed Tamayo" userId="a6f268a1-798e-4ab9-a733-703df917df68" providerId="ADAL" clId="{9B65742F-EB2E-CA47-8209-204EDD07E550}" dt="2023-06-08T13:41:37.836" v="88" actId="27803"/>
          <ac:spMkLst>
            <pc:docMk/>
            <pc:sldMasterMk cId="3807971745" sldId="2147483733"/>
            <ac:spMk id="231" creationId="{D0BA80F6-5109-DAFD-ECEB-C12AD49F712A}"/>
          </ac:spMkLst>
        </pc:spChg>
        <pc:spChg chg="mod">
          <ac:chgData name="Jed Tamayo" userId="a6f268a1-798e-4ab9-a733-703df917df68" providerId="ADAL" clId="{9B65742F-EB2E-CA47-8209-204EDD07E550}" dt="2023-06-08T13:41:37.836" v="88" actId="27803"/>
          <ac:spMkLst>
            <pc:docMk/>
            <pc:sldMasterMk cId="3807971745" sldId="2147483733"/>
            <ac:spMk id="232" creationId="{56882A3C-636B-47A0-B0E8-34099C03DAF0}"/>
          </ac:spMkLst>
        </pc:spChg>
        <pc:spChg chg="mod">
          <ac:chgData name="Jed Tamayo" userId="a6f268a1-798e-4ab9-a733-703df917df68" providerId="ADAL" clId="{9B65742F-EB2E-CA47-8209-204EDD07E550}" dt="2023-06-08T13:41:37.836" v="88" actId="27803"/>
          <ac:spMkLst>
            <pc:docMk/>
            <pc:sldMasterMk cId="3807971745" sldId="2147483733"/>
            <ac:spMk id="233" creationId="{7AE2E3BE-2742-0493-E2E4-6E4E193B0E3A}"/>
          </ac:spMkLst>
        </pc:spChg>
        <pc:spChg chg="mod">
          <ac:chgData name="Jed Tamayo" userId="a6f268a1-798e-4ab9-a733-703df917df68" providerId="ADAL" clId="{9B65742F-EB2E-CA47-8209-204EDD07E550}" dt="2023-06-08T13:41:37.836" v="88" actId="27803"/>
          <ac:spMkLst>
            <pc:docMk/>
            <pc:sldMasterMk cId="3807971745" sldId="2147483733"/>
            <ac:spMk id="234" creationId="{63FA0707-7CB2-711B-AF0B-566C64E47CF1}"/>
          </ac:spMkLst>
        </pc:spChg>
        <pc:spChg chg="mod">
          <ac:chgData name="Jed Tamayo" userId="a6f268a1-798e-4ab9-a733-703df917df68" providerId="ADAL" clId="{9B65742F-EB2E-CA47-8209-204EDD07E550}" dt="2023-06-08T13:41:37.836" v="88" actId="27803"/>
          <ac:spMkLst>
            <pc:docMk/>
            <pc:sldMasterMk cId="3807971745" sldId="2147483733"/>
            <ac:spMk id="235" creationId="{495A5AD2-A5AB-7A0C-32C7-B0F463A48353}"/>
          </ac:spMkLst>
        </pc:spChg>
        <pc:spChg chg="mod">
          <ac:chgData name="Jed Tamayo" userId="a6f268a1-798e-4ab9-a733-703df917df68" providerId="ADAL" clId="{9B65742F-EB2E-CA47-8209-204EDD07E550}" dt="2023-06-08T13:41:37.836" v="88" actId="27803"/>
          <ac:spMkLst>
            <pc:docMk/>
            <pc:sldMasterMk cId="3807971745" sldId="2147483733"/>
            <ac:spMk id="236" creationId="{3741A4E2-CD84-2EC9-7817-7A7E09566D7F}"/>
          </ac:spMkLst>
        </pc:spChg>
        <pc:spChg chg="mod">
          <ac:chgData name="Jed Tamayo" userId="a6f268a1-798e-4ab9-a733-703df917df68" providerId="ADAL" clId="{9B65742F-EB2E-CA47-8209-204EDD07E550}" dt="2023-06-08T13:41:37.836" v="88" actId="27803"/>
          <ac:spMkLst>
            <pc:docMk/>
            <pc:sldMasterMk cId="3807971745" sldId="2147483733"/>
            <ac:spMk id="237" creationId="{11DF1118-D81C-1C3C-18AF-49C9060ED13C}"/>
          </ac:spMkLst>
        </pc:spChg>
        <pc:spChg chg="mod">
          <ac:chgData name="Jed Tamayo" userId="a6f268a1-798e-4ab9-a733-703df917df68" providerId="ADAL" clId="{9B65742F-EB2E-CA47-8209-204EDD07E550}" dt="2023-06-08T13:41:37.836" v="88" actId="27803"/>
          <ac:spMkLst>
            <pc:docMk/>
            <pc:sldMasterMk cId="3807971745" sldId="2147483733"/>
            <ac:spMk id="238" creationId="{24405F40-F10B-D195-E081-5FF162604FC7}"/>
          </ac:spMkLst>
        </pc:spChg>
        <pc:spChg chg="mod">
          <ac:chgData name="Jed Tamayo" userId="a6f268a1-798e-4ab9-a733-703df917df68" providerId="ADAL" clId="{9B65742F-EB2E-CA47-8209-204EDD07E550}" dt="2023-06-08T13:41:37.836" v="88" actId="27803"/>
          <ac:spMkLst>
            <pc:docMk/>
            <pc:sldMasterMk cId="3807971745" sldId="2147483733"/>
            <ac:spMk id="239" creationId="{6470A204-EED2-9724-E512-ECF3EC35A7C0}"/>
          </ac:spMkLst>
        </pc:spChg>
        <pc:spChg chg="mod">
          <ac:chgData name="Jed Tamayo" userId="a6f268a1-798e-4ab9-a733-703df917df68" providerId="ADAL" clId="{9B65742F-EB2E-CA47-8209-204EDD07E550}" dt="2023-06-08T13:41:37.836" v="88" actId="27803"/>
          <ac:spMkLst>
            <pc:docMk/>
            <pc:sldMasterMk cId="3807971745" sldId="2147483733"/>
            <ac:spMk id="240" creationId="{852DFA82-F0A0-A898-C39F-8232DCD47348}"/>
          </ac:spMkLst>
        </pc:spChg>
        <pc:spChg chg="mod">
          <ac:chgData name="Jed Tamayo" userId="a6f268a1-798e-4ab9-a733-703df917df68" providerId="ADAL" clId="{9B65742F-EB2E-CA47-8209-204EDD07E550}" dt="2023-06-08T13:41:37.836" v="88" actId="27803"/>
          <ac:spMkLst>
            <pc:docMk/>
            <pc:sldMasterMk cId="3807971745" sldId="2147483733"/>
            <ac:spMk id="241" creationId="{642DF3F1-8119-46CF-AE12-FFF4B64987D0}"/>
          </ac:spMkLst>
        </pc:spChg>
        <pc:spChg chg="mod">
          <ac:chgData name="Jed Tamayo" userId="a6f268a1-798e-4ab9-a733-703df917df68" providerId="ADAL" clId="{9B65742F-EB2E-CA47-8209-204EDD07E550}" dt="2023-06-08T13:41:37.836" v="88" actId="27803"/>
          <ac:spMkLst>
            <pc:docMk/>
            <pc:sldMasterMk cId="3807971745" sldId="2147483733"/>
            <ac:spMk id="242" creationId="{D316E41D-FA54-7649-3A17-F16E763EED18}"/>
          </ac:spMkLst>
        </pc:spChg>
        <pc:spChg chg="mod">
          <ac:chgData name="Jed Tamayo" userId="a6f268a1-798e-4ab9-a733-703df917df68" providerId="ADAL" clId="{9B65742F-EB2E-CA47-8209-204EDD07E550}" dt="2023-06-08T13:41:37.836" v="88" actId="27803"/>
          <ac:spMkLst>
            <pc:docMk/>
            <pc:sldMasterMk cId="3807971745" sldId="2147483733"/>
            <ac:spMk id="243" creationId="{A33412BA-B0AA-3CDC-6870-FADF5EFA2B3F}"/>
          </ac:spMkLst>
        </pc:spChg>
        <pc:spChg chg="mod">
          <ac:chgData name="Jed Tamayo" userId="a6f268a1-798e-4ab9-a733-703df917df68" providerId="ADAL" clId="{9B65742F-EB2E-CA47-8209-204EDD07E550}" dt="2023-06-08T13:41:37.836" v="88" actId="27803"/>
          <ac:spMkLst>
            <pc:docMk/>
            <pc:sldMasterMk cId="3807971745" sldId="2147483733"/>
            <ac:spMk id="244" creationId="{7A39F310-0123-7DC5-C2BB-BFEDAD8C68CF}"/>
          </ac:spMkLst>
        </pc:spChg>
        <pc:spChg chg="mod">
          <ac:chgData name="Jed Tamayo" userId="a6f268a1-798e-4ab9-a733-703df917df68" providerId="ADAL" clId="{9B65742F-EB2E-CA47-8209-204EDD07E550}" dt="2023-06-08T13:41:37.836" v="88" actId="27803"/>
          <ac:spMkLst>
            <pc:docMk/>
            <pc:sldMasterMk cId="3807971745" sldId="2147483733"/>
            <ac:spMk id="245" creationId="{77B2DBB4-D9A1-6749-0928-32AE38D4F5D4}"/>
          </ac:spMkLst>
        </pc:spChg>
        <pc:spChg chg="mod">
          <ac:chgData name="Jed Tamayo" userId="a6f268a1-798e-4ab9-a733-703df917df68" providerId="ADAL" clId="{9B65742F-EB2E-CA47-8209-204EDD07E550}" dt="2023-06-08T13:41:37.836" v="88" actId="27803"/>
          <ac:spMkLst>
            <pc:docMk/>
            <pc:sldMasterMk cId="3807971745" sldId="2147483733"/>
            <ac:spMk id="246" creationId="{A8BFD53D-6D04-D7E3-3BE7-0E5F50970192}"/>
          </ac:spMkLst>
        </pc:spChg>
        <pc:spChg chg="mod">
          <ac:chgData name="Jed Tamayo" userId="a6f268a1-798e-4ab9-a733-703df917df68" providerId="ADAL" clId="{9B65742F-EB2E-CA47-8209-204EDD07E550}" dt="2023-06-08T13:41:37.836" v="88" actId="27803"/>
          <ac:spMkLst>
            <pc:docMk/>
            <pc:sldMasterMk cId="3807971745" sldId="2147483733"/>
            <ac:spMk id="247" creationId="{57654CED-5AFB-DE95-7F6D-EBF31B8E2EC8}"/>
          </ac:spMkLst>
        </pc:spChg>
        <pc:spChg chg="mod">
          <ac:chgData name="Jed Tamayo" userId="a6f268a1-798e-4ab9-a733-703df917df68" providerId="ADAL" clId="{9B65742F-EB2E-CA47-8209-204EDD07E550}" dt="2023-06-08T13:41:37.836" v="88" actId="27803"/>
          <ac:spMkLst>
            <pc:docMk/>
            <pc:sldMasterMk cId="3807971745" sldId="2147483733"/>
            <ac:spMk id="248" creationId="{7670A359-8467-B4D6-F46B-3A8BAF0FA40B}"/>
          </ac:spMkLst>
        </pc:spChg>
        <pc:spChg chg="mod">
          <ac:chgData name="Jed Tamayo" userId="a6f268a1-798e-4ab9-a733-703df917df68" providerId="ADAL" clId="{9B65742F-EB2E-CA47-8209-204EDD07E550}" dt="2023-06-08T13:41:37.836" v="88" actId="27803"/>
          <ac:spMkLst>
            <pc:docMk/>
            <pc:sldMasterMk cId="3807971745" sldId="2147483733"/>
            <ac:spMk id="249" creationId="{E271B53F-07CA-C90F-A551-68199CBAABAA}"/>
          </ac:spMkLst>
        </pc:spChg>
        <pc:spChg chg="mod">
          <ac:chgData name="Jed Tamayo" userId="a6f268a1-798e-4ab9-a733-703df917df68" providerId="ADAL" clId="{9B65742F-EB2E-CA47-8209-204EDD07E550}" dt="2023-06-08T13:41:37.836" v="88" actId="27803"/>
          <ac:spMkLst>
            <pc:docMk/>
            <pc:sldMasterMk cId="3807971745" sldId="2147483733"/>
            <ac:spMk id="250" creationId="{6315A69E-A70F-C8FA-B21C-2AF262BAE9B6}"/>
          </ac:spMkLst>
        </pc:spChg>
        <pc:spChg chg="mod">
          <ac:chgData name="Jed Tamayo" userId="a6f268a1-798e-4ab9-a733-703df917df68" providerId="ADAL" clId="{9B65742F-EB2E-CA47-8209-204EDD07E550}" dt="2023-06-08T13:41:37.836" v="88" actId="27803"/>
          <ac:spMkLst>
            <pc:docMk/>
            <pc:sldMasterMk cId="3807971745" sldId="2147483733"/>
            <ac:spMk id="251" creationId="{C20DCEB8-F65B-3B23-007C-8184B54CD696}"/>
          </ac:spMkLst>
        </pc:spChg>
        <pc:spChg chg="mod">
          <ac:chgData name="Jed Tamayo" userId="a6f268a1-798e-4ab9-a733-703df917df68" providerId="ADAL" clId="{9B65742F-EB2E-CA47-8209-204EDD07E550}" dt="2023-06-08T13:41:37.836" v="88" actId="27803"/>
          <ac:spMkLst>
            <pc:docMk/>
            <pc:sldMasterMk cId="3807971745" sldId="2147483733"/>
            <ac:spMk id="252" creationId="{B6A3B84F-B6F4-9D11-504E-8F77120D45A2}"/>
          </ac:spMkLst>
        </pc:spChg>
        <pc:spChg chg="mod">
          <ac:chgData name="Jed Tamayo" userId="a6f268a1-798e-4ab9-a733-703df917df68" providerId="ADAL" clId="{9B65742F-EB2E-CA47-8209-204EDD07E550}" dt="2023-06-08T13:41:37.836" v="88" actId="27803"/>
          <ac:spMkLst>
            <pc:docMk/>
            <pc:sldMasterMk cId="3807971745" sldId="2147483733"/>
            <ac:spMk id="253" creationId="{33C483EB-BB56-118F-E8DC-160E9CF47BFC}"/>
          </ac:spMkLst>
        </pc:spChg>
        <pc:spChg chg="mod">
          <ac:chgData name="Jed Tamayo" userId="a6f268a1-798e-4ab9-a733-703df917df68" providerId="ADAL" clId="{9B65742F-EB2E-CA47-8209-204EDD07E550}" dt="2023-06-08T13:41:37.836" v="88" actId="27803"/>
          <ac:spMkLst>
            <pc:docMk/>
            <pc:sldMasterMk cId="3807971745" sldId="2147483733"/>
            <ac:spMk id="254" creationId="{190E7184-DE1D-2595-541C-58597D507766}"/>
          </ac:spMkLst>
        </pc:spChg>
        <pc:spChg chg="mod">
          <ac:chgData name="Jed Tamayo" userId="a6f268a1-798e-4ab9-a733-703df917df68" providerId="ADAL" clId="{9B65742F-EB2E-CA47-8209-204EDD07E550}" dt="2023-06-08T13:41:37.836" v="88" actId="27803"/>
          <ac:spMkLst>
            <pc:docMk/>
            <pc:sldMasterMk cId="3807971745" sldId="2147483733"/>
            <ac:spMk id="255" creationId="{82D40F77-46EA-26FB-B597-FF804813EA85}"/>
          </ac:spMkLst>
        </pc:spChg>
        <pc:spChg chg="mod">
          <ac:chgData name="Jed Tamayo" userId="a6f268a1-798e-4ab9-a733-703df917df68" providerId="ADAL" clId="{9B65742F-EB2E-CA47-8209-204EDD07E550}" dt="2023-06-08T13:41:37.836" v="88" actId="27803"/>
          <ac:spMkLst>
            <pc:docMk/>
            <pc:sldMasterMk cId="3807971745" sldId="2147483733"/>
            <ac:spMk id="256" creationId="{44239F1A-C214-AF24-BD73-F512CB124299}"/>
          </ac:spMkLst>
        </pc:spChg>
        <pc:spChg chg="mod">
          <ac:chgData name="Jed Tamayo" userId="a6f268a1-798e-4ab9-a733-703df917df68" providerId="ADAL" clId="{9B65742F-EB2E-CA47-8209-204EDD07E550}" dt="2023-06-08T13:41:37.836" v="88" actId="27803"/>
          <ac:spMkLst>
            <pc:docMk/>
            <pc:sldMasterMk cId="3807971745" sldId="2147483733"/>
            <ac:spMk id="257" creationId="{11D75F0E-94CE-04A5-B8EA-583C6C3DBF7A}"/>
          </ac:spMkLst>
        </pc:spChg>
        <pc:spChg chg="mod">
          <ac:chgData name="Jed Tamayo" userId="a6f268a1-798e-4ab9-a733-703df917df68" providerId="ADAL" clId="{9B65742F-EB2E-CA47-8209-204EDD07E550}" dt="2023-06-08T13:41:37.836" v="88" actId="27803"/>
          <ac:spMkLst>
            <pc:docMk/>
            <pc:sldMasterMk cId="3807971745" sldId="2147483733"/>
            <ac:spMk id="258" creationId="{CBEAEDB2-66E4-2F9C-4BC1-31DA3E387E56}"/>
          </ac:spMkLst>
        </pc:spChg>
        <pc:spChg chg="mod">
          <ac:chgData name="Jed Tamayo" userId="a6f268a1-798e-4ab9-a733-703df917df68" providerId="ADAL" clId="{9B65742F-EB2E-CA47-8209-204EDD07E550}" dt="2023-06-08T13:41:37.836" v="88" actId="27803"/>
          <ac:spMkLst>
            <pc:docMk/>
            <pc:sldMasterMk cId="3807971745" sldId="2147483733"/>
            <ac:spMk id="259" creationId="{773E1CFB-DEA3-AE74-8F1B-093678179D67}"/>
          </ac:spMkLst>
        </pc:spChg>
        <pc:spChg chg="mod">
          <ac:chgData name="Jed Tamayo" userId="a6f268a1-798e-4ab9-a733-703df917df68" providerId="ADAL" clId="{9B65742F-EB2E-CA47-8209-204EDD07E550}" dt="2023-06-08T13:41:37.836" v="88" actId="27803"/>
          <ac:spMkLst>
            <pc:docMk/>
            <pc:sldMasterMk cId="3807971745" sldId="2147483733"/>
            <ac:spMk id="260" creationId="{7298ADCC-D805-D3B8-2093-8B3D816DDCE1}"/>
          </ac:spMkLst>
        </pc:spChg>
        <pc:spChg chg="mod">
          <ac:chgData name="Jed Tamayo" userId="a6f268a1-798e-4ab9-a733-703df917df68" providerId="ADAL" clId="{9B65742F-EB2E-CA47-8209-204EDD07E550}" dt="2023-06-08T13:41:37.836" v="88" actId="27803"/>
          <ac:spMkLst>
            <pc:docMk/>
            <pc:sldMasterMk cId="3807971745" sldId="2147483733"/>
            <ac:spMk id="261" creationId="{43A1D913-9A6B-0305-C76C-FEE441C41D82}"/>
          </ac:spMkLst>
        </pc:spChg>
        <pc:spChg chg="mod">
          <ac:chgData name="Jed Tamayo" userId="a6f268a1-798e-4ab9-a733-703df917df68" providerId="ADAL" clId="{9B65742F-EB2E-CA47-8209-204EDD07E550}" dt="2023-06-08T13:41:37.836" v="88" actId="27803"/>
          <ac:spMkLst>
            <pc:docMk/>
            <pc:sldMasterMk cId="3807971745" sldId="2147483733"/>
            <ac:spMk id="263" creationId="{DB834571-E8FF-261F-CFA1-859E3FF294F1}"/>
          </ac:spMkLst>
        </pc:spChg>
        <pc:spChg chg="mod">
          <ac:chgData name="Jed Tamayo" userId="a6f268a1-798e-4ab9-a733-703df917df68" providerId="ADAL" clId="{9B65742F-EB2E-CA47-8209-204EDD07E550}" dt="2023-06-08T13:41:37.836" v="88" actId="27803"/>
          <ac:spMkLst>
            <pc:docMk/>
            <pc:sldMasterMk cId="3807971745" sldId="2147483733"/>
            <ac:spMk id="264" creationId="{07D61490-A40F-FD1A-6BFD-977738F09BB9}"/>
          </ac:spMkLst>
        </pc:spChg>
        <pc:spChg chg="mod">
          <ac:chgData name="Jed Tamayo" userId="a6f268a1-798e-4ab9-a733-703df917df68" providerId="ADAL" clId="{9B65742F-EB2E-CA47-8209-204EDD07E550}" dt="2023-06-08T13:41:37.836" v="88" actId="27803"/>
          <ac:spMkLst>
            <pc:docMk/>
            <pc:sldMasterMk cId="3807971745" sldId="2147483733"/>
            <ac:spMk id="265" creationId="{2DD63EC3-1DA1-9B00-9C30-3A04E11CD6C1}"/>
          </ac:spMkLst>
        </pc:spChg>
        <pc:spChg chg="mod">
          <ac:chgData name="Jed Tamayo" userId="a6f268a1-798e-4ab9-a733-703df917df68" providerId="ADAL" clId="{9B65742F-EB2E-CA47-8209-204EDD07E550}" dt="2023-06-08T13:41:37.836" v="88" actId="27803"/>
          <ac:spMkLst>
            <pc:docMk/>
            <pc:sldMasterMk cId="3807971745" sldId="2147483733"/>
            <ac:spMk id="266" creationId="{6EA416C1-7DC5-709B-D30B-52657176BEBE}"/>
          </ac:spMkLst>
        </pc:spChg>
        <pc:spChg chg="mod">
          <ac:chgData name="Jed Tamayo" userId="a6f268a1-798e-4ab9-a733-703df917df68" providerId="ADAL" clId="{9B65742F-EB2E-CA47-8209-204EDD07E550}" dt="2023-06-08T13:41:37.836" v="88" actId="27803"/>
          <ac:spMkLst>
            <pc:docMk/>
            <pc:sldMasterMk cId="3807971745" sldId="2147483733"/>
            <ac:spMk id="267" creationId="{496E99B9-B63E-53C7-3A2B-655F13E8C49E}"/>
          </ac:spMkLst>
        </pc:spChg>
        <pc:spChg chg="mod">
          <ac:chgData name="Jed Tamayo" userId="a6f268a1-798e-4ab9-a733-703df917df68" providerId="ADAL" clId="{9B65742F-EB2E-CA47-8209-204EDD07E550}" dt="2023-06-08T13:41:37.836" v="88" actId="27803"/>
          <ac:spMkLst>
            <pc:docMk/>
            <pc:sldMasterMk cId="3807971745" sldId="2147483733"/>
            <ac:spMk id="268" creationId="{143ED802-D76A-1AD8-E420-C8D8399FAA12}"/>
          </ac:spMkLst>
        </pc:spChg>
        <pc:spChg chg="mod">
          <ac:chgData name="Jed Tamayo" userId="a6f268a1-798e-4ab9-a733-703df917df68" providerId="ADAL" clId="{9B65742F-EB2E-CA47-8209-204EDD07E550}" dt="2023-06-08T13:41:37.836" v="88" actId="27803"/>
          <ac:spMkLst>
            <pc:docMk/>
            <pc:sldMasterMk cId="3807971745" sldId="2147483733"/>
            <ac:spMk id="269" creationId="{FFA51CD3-F893-D889-22EB-02B8D77AC716}"/>
          </ac:spMkLst>
        </pc:spChg>
        <pc:spChg chg="mod">
          <ac:chgData name="Jed Tamayo" userId="a6f268a1-798e-4ab9-a733-703df917df68" providerId="ADAL" clId="{9B65742F-EB2E-CA47-8209-204EDD07E550}" dt="2023-06-08T13:41:37.836" v="88" actId="27803"/>
          <ac:spMkLst>
            <pc:docMk/>
            <pc:sldMasterMk cId="3807971745" sldId="2147483733"/>
            <ac:spMk id="270" creationId="{50899D28-B63A-83A0-DEA4-AF905135A524}"/>
          </ac:spMkLst>
        </pc:spChg>
        <pc:spChg chg="mod">
          <ac:chgData name="Jed Tamayo" userId="a6f268a1-798e-4ab9-a733-703df917df68" providerId="ADAL" clId="{9B65742F-EB2E-CA47-8209-204EDD07E550}" dt="2023-06-08T13:41:37.836" v="88" actId="27803"/>
          <ac:spMkLst>
            <pc:docMk/>
            <pc:sldMasterMk cId="3807971745" sldId="2147483733"/>
            <ac:spMk id="271" creationId="{E7A0E470-AB9F-1AEE-E176-9BF1F0291651}"/>
          </ac:spMkLst>
        </pc:spChg>
        <pc:grpChg chg="add del mod">
          <ac:chgData name="Jed Tamayo" userId="a6f268a1-798e-4ab9-a733-703df917df68" providerId="ADAL" clId="{9B65742F-EB2E-CA47-8209-204EDD07E550}" dt="2023-06-08T13:40:59.111" v="79" actId="27803"/>
          <ac:grpSpMkLst>
            <pc:docMk/>
            <pc:sldMasterMk cId="3807971745" sldId="2147483733"/>
            <ac:grpSpMk id="14" creationId="{BCB1CCE8-0C5A-D77B-9A75-231D7A2F5FB3}"/>
          </ac:grpSpMkLst>
        </pc:grpChg>
        <pc:grpChg chg="mod">
          <ac:chgData name="Jed Tamayo" userId="a6f268a1-798e-4ab9-a733-703df917df68" providerId="ADAL" clId="{9B65742F-EB2E-CA47-8209-204EDD07E550}" dt="2023-06-08T13:40:59.111" v="79" actId="27803"/>
          <ac:grpSpMkLst>
            <pc:docMk/>
            <pc:sldMasterMk cId="3807971745" sldId="2147483733"/>
            <ac:grpSpMk id="15" creationId="{A6CD9C8C-CDF9-53CA-15C4-BA91C9AB6FDF}"/>
          </ac:grpSpMkLst>
        </pc:grpChg>
        <pc:grpChg chg="mod">
          <ac:chgData name="Jed Tamayo" userId="a6f268a1-798e-4ab9-a733-703df917df68" providerId="ADAL" clId="{9B65742F-EB2E-CA47-8209-204EDD07E550}" dt="2023-06-08T13:40:59.111" v="79" actId="27803"/>
          <ac:grpSpMkLst>
            <pc:docMk/>
            <pc:sldMasterMk cId="3807971745" sldId="2147483733"/>
            <ac:grpSpMk id="57" creationId="{887C5234-168E-4F38-5730-8667066CB5CB}"/>
          </ac:grpSpMkLst>
        </pc:grpChg>
        <pc:grpChg chg="mod">
          <ac:chgData name="Jed Tamayo" userId="a6f268a1-798e-4ab9-a733-703df917df68" providerId="ADAL" clId="{9B65742F-EB2E-CA47-8209-204EDD07E550}" dt="2023-06-08T13:40:59.111" v="79" actId="27803"/>
          <ac:grpSpMkLst>
            <pc:docMk/>
            <pc:sldMasterMk cId="3807971745" sldId="2147483733"/>
            <ac:grpSpMk id="133" creationId="{6E9F5F04-8BCA-FEA5-0814-93250975C589}"/>
          </ac:grpSpMkLst>
        </pc:grpChg>
        <pc:grpChg chg="add del mod">
          <ac:chgData name="Jed Tamayo" userId="a6f268a1-798e-4ab9-a733-703df917df68" providerId="ADAL" clId="{9B65742F-EB2E-CA47-8209-204EDD07E550}" dt="2023-06-08T13:41:37.836" v="88" actId="27803"/>
          <ac:grpSpMkLst>
            <pc:docMk/>
            <pc:sldMasterMk cId="3807971745" sldId="2147483733"/>
            <ac:grpSpMk id="143" creationId="{B1FCB4F1-DD23-0D5C-9470-76EC3AE4C20F}"/>
          </ac:grpSpMkLst>
        </pc:grpChg>
        <pc:grpChg chg="add del mod">
          <ac:chgData name="Jed Tamayo" userId="a6f268a1-798e-4ab9-a733-703df917df68" providerId="ADAL" clId="{9B65742F-EB2E-CA47-8209-204EDD07E550}" dt="2023-06-08T13:41:37.836" v="88" actId="27803"/>
          <ac:grpSpMkLst>
            <pc:docMk/>
            <pc:sldMasterMk cId="3807971745" sldId="2147483733"/>
            <ac:grpSpMk id="144" creationId="{11F30339-1E4F-6FD5-BA10-5D7E9081B967}"/>
          </ac:grpSpMkLst>
        </pc:grpChg>
        <pc:grpChg chg="mod">
          <ac:chgData name="Jed Tamayo" userId="a6f268a1-798e-4ab9-a733-703df917df68" providerId="ADAL" clId="{9B65742F-EB2E-CA47-8209-204EDD07E550}" dt="2023-06-08T13:41:37.836" v="88" actId="27803"/>
          <ac:grpSpMkLst>
            <pc:docMk/>
            <pc:sldMasterMk cId="3807971745" sldId="2147483733"/>
            <ac:grpSpMk id="186" creationId="{7BA53D56-0A35-A19F-71C8-180637AFEDA8}"/>
          </ac:grpSpMkLst>
        </pc:grpChg>
        <pc:grpChg chg="mod">
          <ac:chgData name="Jed Tamayo" userId="a6f268a1-798e-4ab9-a733-703df917df68" providerId="ADAL" clId="{9B65742F-EB2E-CA47-8209-204EDD07E550}" dt="2023-06-08T13:41:37.836" v="88" actId="27803"/>
          <ac:grpSpMkLst>
            <pc:docMk/>
            <pc:sldMasterMk cId="3807971745" sldId="2147483733"/>
            <ac:grpSpMk id="262" creationId="{869D90A4-D21C-12FD-B916-F9C0497FC4EA}"/>
          </ac:grpSpMkLst>
        </pc:grpChg>
        <pc:grpChg chg="add mod">
          <ac:chgData name="Jed Tamayo" userId="a6f268a1-798e-4ab9-a733-703df917df68" providerId="ADAL" clId="{9B65742F-EB2E-CA47-8209-204EDD07E550}" dt="2023-06-08T13:41:35.814" v="86" actId="164"/>
          <ac:grpSpMkLst>
            <pc:docMk/>
            <pc:sldMasterMk cId="3807971745" sldId="2147483733"/>
            <ac:grpSpMk id="272" creationId="{9D04D633-5875-177B-3122-F803C3E0C718}"/>
          </ac:grpSpMkLst>
        </pc:grpChg>
        <pc:picChg chg="add del">
          <ac:chgData name="Jed Tamayo" userId="a6f268a1-798e-4ab9-a733-703df917df68" providerId="ADAL" clId="{9B65742F-EB2E-CA47-8209-204EDD07E550}" dt="2023-06-08T13:39:42.285" v="76" actId="478"/>
          <ac:picMkLst>
            <pc:docMk/>
            <pc:sldMasterMk cId="3807971745" sldId="2147483733"/>
            <ac:picMk id="7" creationId="{9EBC15A5-B219-D001-45A2-63230AAAD3A9}"/>
          </ac:picMkLst>
        </pc:picChg>
        <pc:picChg chg="add del">
          <ac:chgData name="Jed Tamayo" userId="a6f268a1-798e-4ab9-a733-703df917df68" providerId="ADAL" clId="{9B65742F-EB2E-CA47-8209-204EDD07E550}" dt="2023-06-08T13:39:39.664" v="75" actId="478"/>
          <ac:picMkLst>
            <pc:docMk/>
            <pc:sldMasterMk cId="3807971745" sldId="2147483733"/>
            <ac:picMk id="8" creationId="{41CBB418-8328-D717-9D26-84A8951EA957}"/>
          </ac:picMkLst>
        </pc:picChg>
        <pc:picChg chg="add del mod">
          <ac:chgData name="Jed Tamayo" userId="a6f268a1-798e-4ab9-a733-703df917df68" providerId="ADAL" clId="{9B65742F-EB2E-CA47-8209-204EDD07E550}" dt="2023-06-08T13:41:39.599" v="90" actId="478"/>
          <ac:picMkLst>
            <pc:docMk/>
            <pc:sldMasterMk cId="3807971745" sldId="2147483733"/>
            <ac:picMk id="13" creationId="{31E85B0B-B305-2C0D-E202-87D8B09818A4}"/>
          </ac:picMkLst>
        </pc:picChg>
        <pc:cxnChg chg="add">
          <ac:chgData name="Jed Tamayo" userId="a6f268a1-798e-4ab9-a733-703df917df68" providerId="ADAL" clId="{9B65742F-EB2E-CA47-8209-204EDD07E550}" dt="2023-06-08T13:37:12.088" v="3"/>
          <ac:cxnSpMkLst>
            <pc:docMk/>
            <pc:sldMasterMk cId="3807971745" sldId="2147483733"/>
            <ac:cxnSpMk id="9" creationId="{2B8704F9-5548-4CC8-EBDF-D10EDDF2EAAD}"/>
          </ac:cxnSpMkLst>
        </pc:cxnChg>
        <pc:cxnChg chg="add">
          <ac:chgData name="Jed Tamayo" userId="a6f268a1-798e-4ab9-a733-703df917df68" providerId="ADAL" clId="{9B65742F-EB2E-CA47-8209-204EDD07E550}" dt="2023-06-08T13:37:12.088" v="3"/>
          <ac:cxnSpMkLst>
            <pc:docMk/>
            <pc:sldMasterMk cId="3807971745" sldId="2147483733"/>
            <ac:cxnSpMk id="11" creationId="{DE1A2084-D8DF-5DF2-F719-B6EA93C8C10D}"/>
          </ac:cxnSpMkLst>
        </pc:cxnChg>
        <pc:sldLayoutChg chg="addSp delSp modSp mod">
          <pc:chgData name="Jed Tamayo" userId="a6f268a1-798e-4ab9-a733-703df917df68" providerId="ADAL" clId="{9B65742F-EB2E-CA47-8209-204EDD07E550}" dt="2023-06-08T13:56:15.397" v="374" actId="14100"/>
          <pc:sldLayoutMkLst>
            <pc:docMk/>
            <pc:sldMasterMk cId="3807971745" sldId="2147483733"/>
            <pc:sldLayoutMk cId="3395145118" sldId="2147483734"/>
          </pc:sldLayoutMkLst>
          <pc:spChg chg="mod">
            <ac:chgData name="Jed Tamayo" userId="a6f268a1-798e-4ab9-a733-703df917df68" providerId="ADAL" clId="{9B65742F-EB2E-CA47-8209-204EDD07E550}" dt="2023-06-08T13:55:27.010" v="369" actId="1076"/>
            <ac:spMkLst>
              <pc:docMk/>
              <pc:sldMasterMk cId="3807971745" sldId="2147483733"/>
              <pc:sldLayoutMk cId="3395145118" sldId="2147483734"/>
              <ac:spMk id="2" creationId="{00000000-0000-0000-0000-000000000000}"/>
            </ac:spMkLst>
          </pc:spChg>
          <pc:spChg chg="mod">
            <ac:chgData name="Jed Tamayo" userId="a6f268a1-798e-4ab9-a733-703df917df68" providerId="ADAL" clId="{9B65742F-EB2E-CA47-8209-204EDD07E550}" dt="2023-06-08T13:55:22.123" v="368" actId="404"/>
            <ac:spMkLst>
              <pc:docMk/>
              <pc:sldMasterMk cId="3807971745" sldId="2147483733"/>
              <pc:sldLayoutMk cId="3395145118" sldId="2147483734"/>
              <ac:spMk id="3" creationId="{00000000-0000-0000-0000-000000000000}"/>
            </ac:spMkLst>
          </pc:spChg>
          <pc:spChg chg="add del mod">
            <ac:chgData name="Jed Tamayo" userId="a6f268a1-798e-4ab9-a733-703df917df68" providerId="ADAL" clId="{9B65742F-EB2E-CA47-8209-204EDD07E550}" dt="2023-06-08T13:39:33.850" v="74"/>
            <ac:spMkLst>
              <pc:docMk/>
              <pc:sldMasterMk cId="3807971745" sldId="2147483733"/>
              <pc:sldLayoutMk cId="3395145118" sldId="2147483734"/>
              <ac:spMk id="6" creationId="{A2D78D7D-EF52-5070-F6CC-418B1EF2B69F}"/>
            </ac:spMkLst>
          </pc:spChg>
          <pc:spChg chg="add del">
            <ac:chgData name="Jed Tamayo" userId="a6f268a1-798e-4ab9-a733-703df917df68" providerId="ADAL" clId="{9B65742F-EB2E-CA47-8209-204EDD07E550}" dt="2023-06-08T13:45:43.121" v="93" actId="22"/>
            <ac:spMkLst>
              <pc:docMk/>
              <pc:sldMasterMk cId="3807971745" sldId="2147483733"/>
              <pc:sldLayoutMk cId="3395145118" sldId="2147483734"/>
              <ac:spMk id="8" creationId="{2B649C3D-1759-3D97-15EF-91839C0FE9E9}"/>
            </ac:spMkLst>
          </pc:spChg>
          <pc:spChg chg="add del">
            <ac:chgData name="Jed Tamayo" userId="a6f268a1-798e-4ab9-a733-703df917df68" providerId="ADAL" clId="{9B65742F-EB2E-CA47-8209-204EDD07E550}" dt="2023-06-08T13:51:01.860" v="171" actId="478"/>
            <ac:spMkLst>
              <pc:docMk/>
              <pc:sldMasterMk cId="3807971745" sldId="2147483733"/>
              <pc:sldLayoutMk cId="3395145118" sldId="2147483734"/>
              <ac:spMk id="11" creationId="{6E217D0D-464A-A72A-511C-C8F550855DF1}"/>
            </ac:spMkLst>
          </pc:spChg>
          <pc:picChg chg="del">
            <ac:chgData name="Jed Tamayo" userId="a6f268a1-798e-4ab9-a733-703df917df68" providerId="ADAL" clId="{9B65742F-EB2E-CA47-8209-204EDD07E550}" dt="2023-06-08T13:45:12.916" v="91" actId="478"/>
            <ac:picMkLst>
              <pc:docMk/>
              <pc:sldMasterMk cId="3807971745" sldId="2147483733"/>
              <pc:sldLayoutMk cId="3395145118" sldId="2147483734"/>
              <ac:picMk id="5" creationId="{BE40C90E-40B9-A27C-7243-1FF0215C633A}"/>
            </ac:picMkLst>
          </pc:picChg>
          <pc:picChg chg="del">
            <ac:chgData name="Jed Tamayo" userId="a6f268a1-798e-4ab9-a733-703df917df68" providerId="ADAL" clId="{9B65742F-EB2E-CA47-8209-204EDD07E550}" dt="2023-06-08T13:50:44.591" v="166" actId="478"/>
            <ac:picMkLst>
              <pc:docMk/>
              <pc:sldMasterMk cId="3807971745" sldId="2147483733"/>
              <pc:sldLayoutMk cId="3395145118" sldId="2147483734"/>
              <ac:picMk id="10" creationId="{946B9CE6-210F-43EF-BD53-298BF011833E}"/>
            </ac:picMkLst>
          </pc:picChg>
          <pc:picChg chg="add mod">
            <ac:chgData name="Jed Tamayo" userId="a6f268a1-798e-4ab9-a733-703df917df68" providerId="ADAL" clId="{9B65742F-EB2E-CA47-8209-204EDD07E550}" dt="2023-06-08T13:55:29.175" v="370" actId="1076"/>
            <ac:picMkLst>
              <pc:docMk/>
              <pc:sldMasterMk cId="3807971745" sldId="2147483733"/>
              <pc:sldLayoutMk cId="3395145118" sldId="2147483734"/>
              <ac:picMk id="12" creationId="{56CA97D8-1D14-0C81-F4F6-2A626ED2FF78}"/>
            </ac:picMkLst>
          </pc:picChg>
          <pc:picChg chg="add del mod">
            <ac:chgData name="Jed Tamayo" userId="a6f268a1-798e-4ab9-a733-703df917df68" providerId="ADAL" clId="{9B65742F-EB2E-CA47-8209-204EDD07E550}" dt="2023-06-08T13:50:46.207" v="168"/>
            <ac:picMkLst>
              <pc:docMk/>
              <pc:sldMasterMk cId="3807971745" sldId="2147483733"/>
              <pc:sldLayoutMk cId="3395145118" sldId="2147483734"/>
              <ac:picMk id="13" creationId="{DBECAE02-B684-5C81-CDD1-5465BA1FAB98}"/>
            </ac:picMkLst>
          </pc:picChg>
          <pc:picChg chg="add mod">
            <ac:chgData name="Jed Tamayo" userId="a6f268a1-798e-4ab9-a733-703df917df68" providerId="ADAL" clId="{9B65742F-EB2E-CA47-8209-204EDD07E550}" dt="2023-06-08T13:56:15.397" v="374" actId="14100"/>
            <ac:picMkLst>
              <pc:docMk/>
              <pc:sldMasterMk cId="3807971745" sldId="2147483733"/>
              <pc:sldLayoutMk cId="3395145118" sldId="2147483734"/>
              <ac:picMk id="14" creationId="{E78336BA-ED84-53A1-1407-D93BF7E60069}"/>
            </ac:picMkLst>
          </pc:picChg>
        </pc:sldLayoutChg>
        <pc:sldLayoutChg chg="addSp delSp modSp mod">
          <pc:chgData name="Jed Tamayo" userId="a6f268a1-798e-4ab9-a733-703df917df68" providerId="ADAL" clId="{9B65742F-EB2E-CA47-8209-204EDD07E550}" dt="2023-06-08T13:50:35.814" v="164"/>
          <pc:sldLayoutMkLst>
            <pc:docMk/>
            <pc:sldMasterMk cId="3807971745" sldId="2147483733"/>
            <pc:sldLayoutMk cId="2471796922" sldId="2147483735"/>
          </pc:sldLayoutMkLst>
          <pc:picChg chg="add mod">
            <ac:chgData name="Jed Tamayo" userId="a6f268a1-798e-4ab9-a733-703df917df68" providerId="ADAL" clId="{9B65742F-EB2E-CA47-8209-204EDD07E550}" dt="2023-06-08T13:50:35.814" v="164"/>
            <ac:picMkLst>
              <pc:docMk/>
              <pc:sldMasterMk cId="3807971745" sldId="2147483733"/>
              <pc:sldLayoutMk cId="2471796922" sldId="2147483735"/>
              <ac:picMk id="4" creationId="{EBCB4058-05A0-3851-9CEB-4027F586D076}"/>
            </ac:picMkLst>
          </pc:picChg>
          <pc:picChg chg="del">
            <ac:chgData name="Jed Tamayo" userId="a6f268a1-798e-4ab9-a733-703df917df68" providerId="ADAL" clId="{9B65742F-EB2E-CA47-8209-204EDD07E550}" dt="2023-06-08T13:50:35.459" v="163" actId="478"/>
            <ac:picMkLst>
              <pc:docMk/>
              <pc:sldMasterMk cId="3807971745" sldId="2147483733"/>
              <pc:sldLayoutMk cId="2471796922" sldId="2147483735"/>
              <ac:picMk id="6" creationId="{A54B6628-6A3E-354B-3FCB-482DC470F441}"/>
            </ac:picMkLst>
          </pc:picChg>
        </pc:sldLayoutChg>
        <pc:sldLayoutChg chg="addSp delSp modSp mod">
          <pc:chgData name="Jed Tamayo" userId="a6f268a1-798e-4ab9-a733-703df917df68" providerId="ADAL" clId="{9B65742F-EB2E-CA47-8209-204EDD07E550}" dt="2023-06-08T13:50:52.215" v="169" actId="478"/>
          <pc:sldLayoutMkLst>
            <pc:docMk/>
            <pc:sldMasterMk cId="3807971745" sldId="2147483733"/>
            <pc:sldLayoutMk cId="1820608469" sldId="2147483736"/>
          </pc:sldLayoutMkLst>
          <pc:picChg chg="add del mod">
            <ac:chgData name="Jed Tamayo" userId="a6f268a1-798e-4ab9-a733-703df917df68" providerId="ADAL" clId="{9B65742F-EB2E-CA47-8209-204EDD07E550}" dt="2023-06-08T13:50:52.215" v="169" actId="478"/>
            <ac:picMkLst>
              <pc:docMk/>
              <pc:sldMasterMk cId="3807971745" sldId="2147483733"/>
              <pc:sldLayoutMk cId="1820608469" sldId="2147483736"/>
              <ac:picMk id="4" creationId="{29DC8B1B-FAA4-88BB-1C05-40390BD7CB84}"/>
            </ac:picMkLst>
          </pc:picChg>
          <pc:picChg chg="mod">
            <ac:chgData name="Jed Tamayo" userId="a6f268a1-798e-4ab9-a733-703df917df68" providerId="ADAL" clId="{9B65742F-EB2E-CA47-8209-204EDD07E550}" dt="2023-06-08T13:50:32.763" v="162" actId="1076"/>
            <ac:picMkLst>
              <pc:docMk/>
              <pc:sldMasterMk cId="3807971745" sldId="2147483733"/>
              <pc:sldLayoutMk cId="1820608469" sldId="2147483736"/>
              <ac:picMk id="11" creationId="{25FDB225-F00F-47C8-93CF-7F2B75E3FCC5}"/>
            </ac:picMkLst>
          </pc:picChg>
        </pc:sldLayoutChg>
        <pc:sldLayoutChg chg="addSp delSp modSp mod">
          <pc:chgData name="Jed Tamayo" userId="a6f268a1-798e-4ab9-a733-703df917df68" providerId="ADAL" clId="{9B65742F-EB2E-CA47-8209-204EDD07E550}" dt="2023-06-08T13:50:21.116" v="157"/>
          <pc:sldLayoutMkLst>
            <pc:docMk/>
            <pc:sldMasterMk cId="3807971745" sldId="2147483733"/>
            <pc:sldLayoutMk cId="2305923833" sldId="2147483737"/>
          </pc:sldLayoutMkLst>
          <pc:picChg chg="del">
            <ac:chgData name="Jed Tamayo" userId="a6f268a1-798e-4ab9-a733-703df917df68" providerId="ADAL" clId="{9B65742F-EB2E-CA47-8209-204EDD07E550}" dt="2023-06-08T13:50:20.772" v="156" actId="478"/>
            <ac:picMkLst>
              <pc:docMk/>
              <pc:sldMasterMk cId="3807971745" sldId="2147483733"/>
              <pc:sldLayoutMk cId="2305923833" sldId="2147483737"/>
              <ac:picMk id="5" creationId="{29D007CA-749D-45F5-2B44-DFD17D5BAE4B}"/>
            </ac:picMkLst>
          </pc:picChg>
          <pc:picChg chg="add mod">
            <ac:chgData name="Jed Tamayo" userId="a6f268a1-798e-4ab9-a733-703df917df68" providerId="ADAL" clId="{9B65742F-EB2E-CA47-8209-204EDD07E550}" dt="2023-06-08T13:50:21.116" v="157"/>
            <ac:picMkLst>
              <pc:docMk/>
              <pc:sldMasterMk cId="3807971745" sldId="2147483733"/>
              <pc:sldLayoutMk cId="2305923833" sldId="2147483737"/>
              <ac:picMk id="6" creationId="{09472E40-B1D9-2188-F134-0B127F6F097B}"/>
            </ac:picMkLst>
          </pc:picChg>
        </pc:sldLayoutChg>
        <pc:sldLayoutChg chg="addSp delSp modSp mod">
          <pc:chgData name="Jed Tamayo" userId="a6f268a1-798e-4ab9-a733-703df917df68" providerId="ADAL" clId="{9B65742F-EB2E-CA47-8209-204EDD07E550}" dt="2023-06-08T13:50:18.478" v="155"/>
          <pc:sldLayoutMkLst>
            <pc:docMk/>
            <pc:sldMasterMk cId="3807971745" sldId="2147483733"/>
            <pc:sldLayoutMk cId="974099866" sldId="2147483738"/>
          </pc:sldLayoutMkLst>
          <pc:picChg chg="del">
            <ac:chgData name="Jed Tamayo" userId="a6f268a1-798e-4ab9-a733-703df917df68" providerId="ADAL" clId="{9B65742F-EB2E-CA47-8209-204EDD07E550}" dt="2023-06-08T13:50:18.193" v="154" actId="478"/>
            <ac:picMkLst>
              <pc:docMk/>
              <pc:sldMasterMk cId="3807971745" sldId="2147483733"/>
              <pc:sldLayoutMk cId="974099866" sldId="2147483738"/>
              <ac:picMk id="7" creationId="{B43E34A1-A87F-6194-3307-460A26EA88BF}"/>
            </ac:picMkLst>
          </pc:picChg>
          <pc:picChg chg="add mod">
            <ac:chgData name="Jed Tamayo" userId="a6f268a1-798e-4ab9-a733-703df917df68" providerId="ADAL" clId="{9B65742F-EB2E-CA47-8209-204EDD07E550}" dt="2023-06-08T13:50:18.478" v="155"/>
            <ac:picMkLst>
              <pc:docMk/>
              <pc:sldMasterMk cId="3807971745" sldId="2147483733"/>
              <pc:sldLayoutMk cId="974099866" sldId="2147483738"/>
              <ac:picMk id="8" creationId="{2150EC13-51F7-DBB9-BE42-DECCE78DD554}"/>
            </ac:picMkLst>
          </pc:picChg>
        </pc:sldLayoutChg>
        <pc:sldLayoutChg chg="addSp delSp modSp mod">
          <pc:chgData name="Jed Tamayo" userId="a6f268a1-798e-4ab9-a733-703df917df68" providerId="ADAL" clId="{9B65742F-EB2E-CA47-8209-204EDD07E550}" dt="2023-06-08T13:50:15.726" v="153"/>
          <pc:sldLayoutMkLst>
            <pc:docMk/>
            <pc:sldMasterMk cId="3807971745" sldId="2147483733"/>
            <pc:sldLayoutMk cId="3774229569" sldId="2147483739"/>
          </pc:sldLayoutMkLst>
          <pc:picChg chg="del">
            <ac:chgData name="Jed Tamayo" userId="a6f268a1-798e-4ab9-a733-703df917df68" providerId="ADAL" clId="{9B65742F-EB2E-CA47-8209-204EDD07E550}" dt="2023-06-08T13:50:15.359" v="152" actId="478"/>
            <ac:picMkLst>
              <pc:docMk/>
              <pc:sldMasterMk cId="3807971745" sldId="2147483733"/>
              <pc:sldLayoutMk cId="3774229569" sldId="2147483739"/>
              <ac:picMk id="3" creationId="{BEF08452-26DD-95BF-CEDB-60B684D9E68B}"/>
            </ac:picMkLst>
          </pc:picChg>
          <pc:picChg chg="add mod">
            <ac:chgData name="Jed Tamayo" userId="a6f268a1-798e-4ab9-a733-703df917df68" providerId="ADAL" clId="{9B65742F-EB2E-CA47-8209-204EDD07E550}" dt="2023-06-08T13:50:15.726" v="153"/>
            <ac:picMkLst>
              <pc:docMk/>
              <pc:sldMasterMk cId="3807971745" sldId="2147483733"/>
              <pc:sldLayoutMk cId="3774229569" sldId="2147483739"/>
              <ac:picMk id="4" creationId="{465BE6BB-920D-80ED-9A1F-2005689C636B}"/>
            </ac:picMkLst>
          </pc:picChg>
        </pc:sldLayoutChg>
        <pc:sldLayoutChg chg="addSp delSp modSp mod">
          <pc:chgData name="Jed Tamayo" userId="a6f268a1-798e-4ab9-a733-703df917df68" providerId="ADAL" clId="{9B65742F-EB2E-CA47-8209-204EDD07E550}" dt="2023-06-08T13:50:13.132" v="151"/>
          <pc:sldLayoutMkLst>
            <pc:docMk/>
            <pc:sldMasterMk cId="3807971745" sldId="2147483733"/>
            <pc:sldLayoutMk cId="4281876785" sldId="2147483740"/>
          </pc:sldLayoutMkLst>
          <pc:picChg chg="del">
            <ac:chgData name="Jed Tamayo" userId="a6f268a1-798e-4ab9-a733-703df917df68" providerId="ADAL" clId="{9B65742F-EB2E-CA47-8209-204EDD07E550}" dt="2023-06-08T13:50:12.793" v="150" actId="478"/>
            <ac:picMkLst>
              <pc:docMk/>
              <pc:sldMasterMk cId="3807971745" sldId="2147483733"/>
              <pc:sldLayoutMk cId="4281876785" sldId="2147483740"/>
              <ac:picMk id="2" creationId="{8AA2B506-9170-1B53-1038-546FAA4EBF92}"/>
            </ac:picMkLst>
          </pc:picChg>
          <pc:picChg chg="add mod">
            <ac:chgData name="Jed Tamayo" userId="a6f268a1-798e-4ab9-a733-703df917df68" providerId="ADAL" clId="{9B65742F-EB2E-CA47-8209-204EDD07E550}" dt="2023-06-08T13:50:13.132" v="151"/>
            <ac:picMkLst>
              <pc:docMk/>
              <pc:sldMasterMk cId="3807971745" sldId="2147483733"/>
              <pc:sldLayoutMk cId="4281876785" sldId="2147483740"/>
              <ac:picMk id="3" creationId="{250DDCCA-1315-A22C-A45A-BA872AAF4BF3}"/>
            </ac:picMkLst>
          </pc:picChg>
        </pc:sldLayoutChg>
        <pc:sldLayoutChg chg="addSp delSp modSp mod">
          <pc:chgData name="Jed Tamayo" userId="a6f268a1-798e-4ab9-a733-703df917df68" providerId="ADAL" clId="{9B65742F-EB2E-CA47-8209-204EDD07E550}" dt="2023-06-08T13:50:10.421" v="149"/>
          <pc:sldLayoutMkLst>
            <pc:docMk/>
            <pc:sldMasterMk cId="3807971745" sldId="2147483733"/>
            <pc:sldLayoutMk cId="1351698867" sldId="2147483741"/>
          </pc:sldLayoutMkLst>
          <pc:picChg chg="del">
            <ac:chgData name="Jed Tamayo" userId="a6f268a1-798e-4ab9-a733-703df917df68" providerId="ADAL" clId="{9B65742F-EB2E-CA47-8209-204EDD07E550}" dt="2023-06-08T13:50:06.433" v="148" actId="478"/>
            <ac:picMkLst>
              <pc:docMk/>
              <pc:sldMasterMk cId="3807971745" sldId="2147483733"/>
              <pc:sldLayoutMk cId="1351698867" sldId="2147483741"/>
              <ac:picMk id="2" creationId="{39A92D5C-1778-F817-39C6-E0910C0F17B5}"/>
            </ac:picMkLst>
          </pc:picChg>
          <pc:picChg chg="add mod">
            <ac:chgData name="Jed Tamayo" userId="a6f268a1-798e-4ab9-a733-703df917df68" providerId="ADAL" clId="{9B65742F-EB2E-CA47-8209-204EDD07E550}" dt="2023-06-08T13:50:10.421" v="149"/>
            <ac:picMkLst>
              <pc:docMk/>
              <pc:sldMasterMk cId="3807971745" sldId="2147483733"/>
              <pc:sldLayoutMk cId="1351698867" sldId="2147483741"/>
              <ac:picMk id="4" creationId="{6835092E-2ACD-CC3D-954C-108C2CFAF769}"/>
            </ac:picMkLst>
          </pc:picChg>
        </pc:sldLayoutChg>
        <pc:sldLayoutChg chg="addSp delSp modSp mod">
          <pc:chgData name="Jed Tamayo" userId="a6f268a1-798e-4ab9-a733-703df917df68" providerId="ADAL" clId="{9B65742F-EB2E-CA47-8209-204EDD07E550}" dt="2023-06-08T13:50:03.039" v="147" actId="1076"/>
          <pc:sldLayoutMkLst>
            <pc:docMk/>
            <pc:sldMasterMk cId="3807971745" sldId="2147483733"/>
            <pc:sldLayoutMk cId="2052797485" sldId="2147483742"/>
          </pc:sldLayoutMkLst>
          <pc:picChg chg="del">
            <ac:chgData name="Jed Tamayo" userId="a6f268a1-798e-4ab9-a733-703df917df68" providerId="ADAL" clId="{9B65742F-EB2E-CA47-8209-204EDD07E550}" dt="2023-06-08T13:49:54.133" v="141" actId="478"/>
            <ac:picMkLst>
              <pc:docMk/>
              <pc:sldMasterMk cId="3807971745" sldId="2147483733"/>
              <pc:sldLayoutMk cId="2052797485" sldId="2147483742"/>
              <ac:picMk id="5" creationId="{AA7F9707-591A-555C-8A43-08B98FCE492A}"/>
            </ac:picMkLst>
          </pc:picChg>
          <pc:picChg chg="add mod">
            <ac:chgData name="Jed Tamayo" userId="a6f268a1-798e-4ab9-a733-703df917df68" providerId="ADAL" clId="{9B65742F-EB2E-CA47-8209-204EDD07E550}" dt="2023-06-08T13:50:03.039" v="147" actId="1076"/>
            <ac:picMkLst>
              <pc:docMk/>
              <pc:sldMasterMk cId="3807971745" sldId="2147483733"/>
              <pc:sldLayoutMk cId="2052797485" sldId="2147483742"/>
              <ac:picMk id="6" creationId="{D093E6CB-C09D-5F38-A968-44125A713714}"/>
            </ac:picMkLst>
          </pc:picChg>
        </pc:sldLayoutChg>
        <pc:sldLayoutChg chg="delSp modSp mod">
          <pc:chgData name="Jed Tamayo" userId="a6f268a1-798e-4ab9-a733-703df917df68" providerId="ADAL" clId="{9B65742F-EB2E-CA47-8209-204EDD07E550}" dt="2023-06-08T13:49:45.161" v="140" actId="478"/>
          <pc:sldLayoutMkLst>
            <pc:docMk/>
            <pc:sldMasterMk cId="3807971745" sldId="2147483733"/>
            <pc:sldLayoutMk cId="835525018" sldId="2147483743"/>
          </pc:sldLayoutMkLst>
          <pc:picChg chg="del mod">
            <ac:chgData name="Jed Tamayo" userId="a6f268a1-798e-4ab9-a733-703df917df68" providerId="ADAL" clId="{9B65742F-EB2E-CA47-8209-204EDD07E550}" dt="2023-06-08T13:49:45.161" v="140" actId="478"/>
            <ac:picMkLst>
              <pc:docMk/>
              <pc:sldMasterMk cId="3807971745" sldId="2147483733"/>
              <pc:sldLayoutMk cId="835525018" sldId="2147483743"/>
              <ac:picMk id="3" creationId="{4C28FDA1-A3AB-BFBF-691D-0EDF545CAD0C}"/>
            </ac:picMkLst>
          </pc:picChg>
        </pc:sldLayoutChg>
        <pc:sldLayoutChg chg="delSp modSp mod">
          <pc:chgData name="Jed Tamayo" userId="a6f268a1-798e-4ab9-a733-703df917df68" providerId="ADAL" clId="{9B65742F-EB2E-CA47-8209-204EDD07E550}" dt="2023-06-08T14:14:33.812" v="608" actId="478"/>
          <pc:sldLayoutMkLst>
            <pc:docMk/>
            <pc:sldMasterMk cId="3807971745" sldId="2147483733"/>
            <pc:sldLayoutMk cId="2619055987" sldId="2147483744"/>
          </pc:sldLayoutMkLst>
          <pc:spChg chg="del mod">
            <ac:chgData name="Jed Tamayo" userId="a6f268a1-798e-4ab9-a733-703df917df68" providerId="ADAL" clId="{9B65742F-EB2E-CA47-8209-204EDD07E550}" dt="2023-06-08T13:46:58.951" v="99" actId="478"/>
            <ac:spMkLst>
              <pc:docMk/>
              <pc:sldMasterMk cId="3807971745" sldId="2147483733"/>
              <pc:sldLayoutMk cId="2619055987" sldId="2147483744"/>
              <ac:spMk id="4" creationId="{1F6E6791-27D3-47CB-84A9-A2417F66F4D7}"/>
            </ac:spMkLst>
          </pc:spChg>
          <pc:grpChg chg="del">
            <ac:chgData name="Jed Tamayo" userId="a6f268a1-798e-4ab9-a733-703df917df68" providerId="ADAL" clId="{9B65742F-EB2E-CA47-8209-204EDD07E550}" dt="2023-06-08T14:14:33.812" v="608" actId="478"/>
            <ac:grpSpMkLst>
              <pc:docMk/>
              <pc:sldMasterMk cId="3807971745" sldId="2147483733"/>
              <pc:sldLayoutMk cId="2619055987" sldId="2147483744"/>
              <ac:grpSpMk id="13" creationId="{874F8AD6-D7A9-4243-AB37-25AD3061623A}"/>
            </ac:grpSpMkLst>
          </pc:grpChg>
          <pc:grpChg chg="del">
            <ac:chgData name="Jed Tamayo" userId="a6f268a1-798e-4ab9-a733-703df917df68" providerId="ADAL" clId="{9B65742F-EB2E-CA47-8209-204EDD07E550}" dt="2023-06-08T14:14:32.793" v="607" actId="478"/>
            <ac:grpSpMkLst>
              <pc:docMk/>
              <pc:sldMasterMk cId="3807971745" sldId="2147483733"/>
              <pc:sldLayoutMk cId="2619055987" sldId="2147483744"/>
              <ac:grpSpMk id="14" creationId="{15BEFB51-555A-406D-BD28-94F40811FADE}"/>
            </ac:grpSpMkLst>
          </pc:grpChg>
          <pc:picChg chg="del">
            <ac:chgData name="Jed Tamayo" userId="a6f268a1-798e-4ab9-a733-703df917df68" providerId="ADAL" clId="{9B65742F-EB2E-CA47-8209-204EDD07E550}" dt="2023-06-08T13:37:12.088" v="3"/>
            <ac:picMkLst>
              <pc:docMk/>
              <pc:sldMasterMk cId="3807971745" sldId="2147483733"/>
              <pc:sldLayoutMk cId="2619055987" sldId="2147483744"/>
              <ac:picMk id="6" creationId="{B9F2D06D-7EA3-4E71-9CFD-2D747853C5AC}"/>
            </ac:picMkLst>
          </pc:picChg>
        </pc:sldLayoutChg>
        <pc:sldLayoutChg chg="addSp delSp modSp mod">
          <pc:chgData name="Jed Tamayo" userId="a6f268a1-798e-4ab9-a733-703df917df68" providerId="ADAL" clId="{9B65742F-EB2E-CA47-8209-204EDD07E550}" dt="2023-06-08T14:14:39.945" v="609" actId="207"/>
          <pc:sldLayoutMkLst>
            <pc:docMk/>
            <pc:sldMasterMk cId="3807971745" sldId="2147483733"/>
            <pc:sldLayoutMk cId="2718039972" sldId="2147483745"/>
          </pc:sldLayoutMkLst>
          <pc:spChg chg="mod">
            <ac:chgData name="Jed Tamayo" userId="a6f268a1-798e-4ab9-a733-703df917df68" providerId="ADAL" clId="{9B65742F-EB2E-CA47-8209-204EDD07E550}" dt="2023-06-08T13:49:40.059" v="138" actId="1076"/>
            <ac:spMkLst>
              <pc:docMk/>
              <pc:sldMasterMk cId="3807971745" sldId="2147483733"/>
              <pc:sldLayoutMk cId="2718039972" sldId="2147483745"/>
              <ac:spMk id="2" creationId="{ED2884A7-11A3-4C83-A9D8-3BD7A8395800}"/>
            </ac:spMkLst>
          </pc:spChg>
          <pc:spChg chg="mod">
            <ac:chgData name="Jed Tamayo" userId="a6f268a1-798e-4ab9-a733-703df917df68" providerId="ADAL" clId="{9B65742F-EB2E-CA47-8209-204EDD07E550}" dt="2023-06-08T14:14:39.945" v="609" actId="207"/>
            <ac:spMkLst>
              <pc:docMk/>
              <pc:sldMasterMk cId="3807971745" sldId="2147483733"/>
              <pc:sldLayoutMk cId="2718039972" sldId="2147483745"/>
              <ac:spMk id="11" creationId="{F9B792B5-7939-4F5F-8CA7-039022EF6301}"/>
            </ac:spMkLst>
          </pc:spChg>
          <pc:picChg chg="add del mod modCrop">
            <ac:chgData name="Jed Tamayo" userId="a6f268a1-798e-4ab9-a733-703df917df68" providerId="ADAL" clId="{9B65742F-EB2E-CA47-8209-204EDD07E550}" dt="2023-06-08T13:48:39.075" v="122" actId="478"/>
            <ac:picMkLst>
              <pc:docMk/>
              <pc:sldMasterMk cId="3807971745" sldId="2147483733"/>
              <pc:sldLayoutMk cId="2718039972" sldId="2147483745"/>
              <ac:picMk id="3" creationId="{7E3CA5EA-4366-4377-16A9-30F975FC48CF}"/>
            </ac:picMkLst>
          </pc:picChg>
          <pc:picChg chg="add mod">
            <ac:chgData name="Jed Tamayo" userId="a6f268a1-798e-4ab9-a733-703df917df68" providerId="ADAL" clId="{9B65742F-EB2E-CA47-8209-204EDD07E550}" dt="2023-06-08T13:48:39.437" v="123"/>
            <ac:picMkLst>
              <pc:docMk/>
              <pc:sldMasterMk cId="3807971745" sldId="2147483733"/>
              <pc:sldLayoutMk cId="2718039972" sldId="2147483745"/>
              <ac:picMk id="5" creationId="{40817726-F450-758E-3426-474D60556804}"/>
            </ac:picMkLst>
          </pc:picChg>
          <pc:picChg chg="del">
            <ac:chgData name="Jed Tamayo" userId="a6f268a1-798e-4ab9-a733-703df917df68" providerId="ADAL" clId="{9B65742F-EB2E-CA47-8209-204EDD07E550}" dt="2023-06-08T13:47:43.561" v="104" actId="478"/>
            <ac:picMkLst>
              <pc:docMk/>
              <pc:sldMasterMk cId="3807971745" sldId="2147483733"/>
              <pc:sldLayoutMk cId="2718039972" sldId="2147483745"/>
              <ac:picMk id="12" creationId="{C1EE8844-8EC1-40C1-99E4-A031250175DA}"/>
            </ac:picMkLst>
          </pc:picChg>
        </pc:sldLayoutChg>
        <pc:sldLayoutChg chg="addSp delSp modSp mod">
          <pc:chgData name="Jed Tamayo" userId="a6f268a1-798e-4ab9-a733-703df917df68" providerId="ADAL" clId="{9B65742F-EB2E-CA47-8209-204EDD07E550}" dt="2023-06-08T14:14:44.371" v="610" actId="207"/>
          <pc:sldLayoutMkLst>
            <pc:docMk/>
            <pc:sldMasterMk cId="3807971745" sldId="2147483733"/>
            <pc:sldLayoutMk cId="1143067371" sldId="2147483746"/>
          </pc:sldLayoutMkLst>
          <pc:spChg chg="mod">
            <ac:chgData name="Jed Tamayo" userId="a6f268a1-798e-4ab9-a733-703df917df68" providerId="ADAL" clId="{9B65742F-EB2E-CA47-8209-204EDD07E550}" dt="2023-06-08T13:49:35.766" v="137" actId="1076"/>
            <ac:spMkLst>
              <pc:docMk/>
              <pc:sldMasterMk cId="3807971745" sldId="2147483733"/>
              <pc:sldLayoutMk cId="1143067371" sldId="2147483746"/>
              <ac:spMk id="2" creationId="{ED2884A7-11A3-4C83-A9D8-3BD7A8395800}"/>
            </ac:spMkLst>
          </pc:spChg>
          <pc:spChg chg="mod">
            <ac:chgData name="Jed Tamayo" userId="a6f268a1-798e-4ab9-a733-703df917df68" providerId="ADAL" clId="{9B65742F-EB2E-CA47-8209-204EDD07E550}" dt="2023-06-08T14:14:44.371" v="610" actId="207"/>
            <ac:spMkLst>
              <pc:docMk/>
              <pc:sldMasterMk cId="3807971745" sldId="2147483733"/>
              <pc:sldLayoutMk cId="1143067371" sldId="2147483746"/>
              <ac:spMk id="11" creationId="{F9B792B5-7939-4F5F-8CA7-039022EF6301}"/>
            </ac:spMkLst>
          </pc:spChg>
          <pc:picChg chg="add del mod">
            <ac:chgData name="Jed Tamayo" userId="a6f268a1-798e-4ab9-a733-703df917df68" providerId="ADAL" clId="{9B65742F-EB2E-CA47-8209-204EDD07E550}" dt="2023-06-08T13:48:35.100" v="120" actId="478"/>
            <ac:picMkLst>
              <pc:docMk/>
              <pc:sldMasterMk cId="3807971745" sldId="2147483733"/>
              <pc:sldLayoutMk cId="1143067371" sldId="2147483746"/>
              <ac:picMk id="3" creationId="{A3720865-B4E4-D6B8-DC87-D18E55D8B209}"/>
            </ac:picMkLst>
          </pc:picChg>
          <pc:picChg chg="add mod">
            <ac:chgData name="Jed Tamayo" userId="a6f268a1-798e-4ab9-a733-703df917df68" providerId="ADAL" clId="{9B65742F-EB2E-CA47-8209-204EDD07E550}" dt="2023-06-08T13:48:35.941" v="121"/>
            <ac:picMkLst>
              <pc:docMk/>
              <pc:sldMasterMk cId="3807971745" sldId="2147483733"/>
              <pc:sldLayoutMk cId="1143067371" sldId="2147483746"/>
              <ac:picMk id="5" creationId="{4F1873A3-C4B5-1A5A-F5BE-69206164F14B}"/>
            </ac:picMkLst>
          </pc:picChg>
          <pc:picChg chg="del">
            <ac:chgData name="Jed Tamayo" userId="a6f268a1-798e-4ab9-a733-703df917df68" providerId="ADAL" clId="{9B65742F-EB2E-CA47-8209-204EDD07E550}" dt="2023-06-08T13:47:58.478" v="111" actId="478"/>
            <ac:picMkLst>
              <pc:docMk/>
              <pc:sldMasterMk cId="3807971745" sldId="2147483733"/>
              <pc:sldLayoutMk cId="1143067371" sldId="2147483746"/>
              <ac:picMk id="9" creationId="{EC5B2A85-63E1-4435-B60B-8A885E9C0BAA}"/>
            </ac:picMkLst>
          </pc:picChg>
        </pc:sldLayoutChg>
        <pc:sldLayoutChg chg="addSp delSp modSp mod">
          <pc:chgData name="Jed Tamayo" userId="a6f268a1-798e-4ab9-a733-703df917df68" providerId="ADAL" clId="{9B65742F-EB2E-CA47-8209-204EDD07E550}" dt="2023-06-08T14:14:48.747" v="611" actId="207"/>
          <pc:sldLayoutMkLst>
            <pc:docMk/>
            <pc:sldMasterMk cId="3807971745" sldId="2147483733"/>
            <pc:sldLayoutMk cId="3685413244" sldId="2147483747"/>
          </pc:sldLayoutMkLst>
          <pc:spChg chg="mod">
            <ac:chgData name="Jed Tamayo" userId="a6f268a1-798e-4ab9-a733-703df917df68" providerId="ADAL" clId="{9B65742F-EB2E-CA47-8209-204EDD07E550}" dt="2023-06-08T13:49:31.841" v="136" actId="1076"/>
            <ac:spMkLst>
              <pc:docMk/>
              <pc:sldMasterMk cId="3807971745" sldId="2147483733"/>
              <pc:sldLayoutMk cId="3685413244" sldId="2147483747"/>
              <ac:spMk id="2" creationId="{ED2884A7-11A3-4C83-A9D8-3BD7A8395800}"/>
            </ac:spMkLst>
          </pc:spChg>
          <pc:spChg chg="mod">
            <ac:chgData name="Jed Tamayo" userId="a6f268a1-798e-4ab9-a733-703df917df68" providerId="ADAL" clId="{9B65742F-EB2E-CA47-8209-204EDD07E550}" dt="2023-06-08T14:14:48.747" v="611" actId="207"/>
            <ac:spMkLst>
              <pc:docMk/>
              <pc:sldMasterMk cId="3807971745" sldId="2147483733"/>
              <pc:sldLayoutMk cId="3685413244" sldId="2147483747"/>
              <ac:spMk id="11" creationId="{F9B792B5-7939-4F5F-8CA7-039022EF6301}"/>
            </ac:spMkLst>
          </pc:spChg>
          <pc:picChg chg="add mod">
            <ac:chgData name="Jed Tamayo" userId="a6f268a1-798e-4ab9-a733-703df917df68" providerId="ADAL" clId="{9B65742F-EB2E-CA47-8209-204EDD07E550}" dt="2023-06-08T13:48:29.615" v="119" actId="29295"/>
            <ac:picMkLst>
              <pc:docMk/>
              <pc:sldMasterMk cId="3807971745" sldId="2147483733"/>
              <pc:sldLayoutMk cId="3685413244" sldId="2147483747"/>
              <ac:picMk id="3" creationId="{AB1F92DA-A690-9951-8526-897EA86B0E42}"/>
            </ac:picMkLst>
          </pc:picChg>
          <pc:picChg chg="del">
            <ac:chgData name="Jed Tamayo" userId="a6f268a1-798e-4ab9-a733-703df917df68" providerId="ADAL" clId="{9B65742F-EB2E-CA47-8209-204EDD07E550}" dt="2023-06-08T13:48:17.709" v="118" actId="478"/>
            <ac:picMkLst>
              <pc:docMk/>
              <pc:sldMasterMk cId="3807971745" sldId="2147483733"/>
              <pc:sldLayoutMk cId="3685413244" sldId="2147483747"/>
              <ac:picMk id="9" creationId="{EC5B2A85-63E1-4435-B60B-8A885E9C0BAA}"/>
            </ac:picMkLst>
          </pc:picChg>
        </pc:sldLayoutChg>
        <pc:sldLayoutChg chg="modSp">
          <pc:chgData name="Jed Tamayo" userId="a6f268a1-798e-4ab9-a733-703df917df68" providerId="ADAL" clId="{9B65742F-EB2E-CA47-8209-204EDD07E550}" dt="2023-06-08T14:14:25.572" v="606" actId="207"/>
          <pc:sldLayoutMkLst>
            <pc:docMk/>
            <pc:sldMasterMk cId="3807971745" sldId="2147483733"/>
            <pc:sldLayoutMk cId="2046396329" sldId="2147483748"/>
          </pc:sldLayoutMkLst>
          <pc:spChg chg="mod">
            <ac:chgData name="Jed Tamayo" userId="a6f268a1-798e-4ab9-a733-703df917df68" providerId="ADAL" clId="{9B65742F-EB2E-CA47-8209-204EDD07E550}" dt="2023-06-08T14:14:25.572" v="606" actId="207"/>
            <ac:spMkLst>
              <pc:docMk/>
              <pc:sldMasterMk cId="3807971745" sldId="2147483733"/>
              <pc:sldLayoutMk cId="2046396329" sldId="2147483748"/>
              <ac:spMk id="6" creationId="{9E21B61F-9B50-4A4B-8681-77A4B4FE4B04}"/>
            </ac:spMkLst>
          </pc:spChg>
        </pc:sldLayoutChg>
        <pc:sldLayoutChg chg="addSp delSp modSp mod">
          <pc:chgData name="Jed Tamayo" userId="a6f268a1-798e-4ab9-a733-703df917df68" providerId="ADAL" clId="{9B65742F-EB2E-CA47-8209-204EDD07E550}" dt="2023-06-08T14:14:20.569" v="605" actId="207"/>
          <pc:sldLayoutMkLst>
            <pc:docMk/>
            <pc:sldMasterMk cId="3807971745" sldId="2147483733"/>
            <pc:sldLayoutMk cId="2429686742" sldId="2147483749"/>
          </pc:sldLayoutMkLst>
          <pc:spChg chg="mod">
            <ac:chgData name="Jed Tamayo" userId="a6f268a1-798e-4ab9-a733-703df917df68" providerId="ADAL" clId="{9B65742F-EB2E-CA47-8209-204EDD07E550}" dt="2023-06-08T13:49:23.546" v="135" actId="14100"/>
            <ac:spMkLst>
              <pc:docMk/>
              <pc:sldMasterMk cId="3807971745" sldId="2147483733"/>
              <pc:sldLayoutMk cId="2429686742" sldId="2147483749"/>
              <ac:spMk id="2" creationId="{1A61DB50-CB36-4B42-804F-7343AF426BFE}"/>
            </ac:spMkLst>
          </pc:spChg>
          <pc:spChg chg="mod">
            <ac:chgData name="Jed Tamayo" userId="a6f268a1-798e-4ab9-a733-703df917df68" providerId="ADAL" clId="{9B65742F-EB2E-CA47-8209-204EDD07E550}" dt="2023-06-08T14:14:20.569" v="605" actId="207"/>
            <ac:spMkLst>
              <pc:docMk/>
              <pc:sldMasterMk cId="3807971745" sldId="2147483733"/>
              <pc:sldLayoutMk cId="2429686742" sldId="2147483749"/>
              <ac:spMk id="15" creationId="{D67AACFC-75A1-44A8-AC90-A7E2E58A706F}"/>
            </ac:spMkLst>
          </pc:spChg>
          <pc:spChg chg="del">
            <ac:chgData name="Jed Tamayo" userId="a6f268a1-798e-4ab9-a733-703df917df68" providerId="ADAL" clId="{9B65742F-EB2E-CA47-8209-204EDD07E550}" dt="2023-06-08T13:37:12.088" v="3"/>
            <ac:spMkLst>
              <pc:docMk/>
              <pc:sldMasterMk cId="3807971745" sldId="2147483733"/>
              <pc:sldLayoutMk cId="2429686742" sldId="2147483749"/>
              <ac:spMk id="21" creationId="{838E2D87-C28B-4C0B-A758-ADD7DE5FD6B1}"/>
            </ac:spMkLst>
          </pc:spChg>
          <pc:picChg chg="add mod">
            <ac:chgData name="Jed Tamayo" userId="a6f268a1-798e-4ab9-a733-703df917df68" providerId="ADAL" clId="{9B65742F-EB2E-CA47-8209-204EDD07E550}" dt="2023-06-08T13:48:49.045" v="125"/>
            <ac:picMkLst>
              <pc:docMk/>
              <pc:sldMasterMk cId="3807971745" sldId="2147483733"/>
              <pc:sldLayoutMk cId="2429686742" sldId="2147483749"/>
              <ac:picMk id="3" creationId="{C74A0ABF-C4F0-944D-420D-AD82E0C07CFF}"/>
            </ac:picMkLst>
          </pc:picChg>
          <pc:picChg chg="del">
            <ac:chgData name="Jed Tamayo" userId="a6f268a1-798e-4ab9-a733-703df917df68" providerId="ADAL" clId="{9B65742F-EB2E-CA47-8209-204EDD07E550}" dt="2023-06-08T13:48:50.955" v="126" actId="478"/>
            <ac:picMkLst>
              <pc:docMk/>
              <pc:sldMasterMk cId="3807971745" sldId="2147483733"/>
              <pc:sldLayoutMk cId="2429686742" sldId="2147483749"/>
              <ac:picMk id="12" creationId="{9ACCD30F-56BB-4F2A-9994-BF355AC1E28F}"/>
            </ac:picMkLst>
          </pc:picChg>
          <pc:picChg chg="del">
            <ac:chgData name="Jed Tamayo" userId="a6f268a1-798e-4ab9-a733-703df917df68" providerId="ADAL" clId="{9B65742F-EB2E-CA47-8209-204EDD07E550}" dt="2023-06-08T13:48:48.612" v="124" actId="478"/>
            <ac:picMkLst>
              <pc:docMk/>
              <pc:sldMasterMk cId="3807971745" sldId="2147483733"/>
              <pc:sldLayoutMk cId="2429686742" sldId="2147483749"/>
              <ac:picMk id="17" creationId="{BBD5C425-713D-47F0-AA28-59A27819FEA9}"/>
            </ac:picMkLst>
          </pc:picChg>
        </pc:sldLayoutChg>
        <pc:sldLayoutChg chg="addSp delSp modSp mod">
          <pc:chgData name="Jed Tamayo" userId="a6f268a1-798e-4ab9-a733-703df917df68" providerId="ADAL" clId="{9B65742F-EB2E-CA47-8209-204EDD07E550}" dt="2023-06-08T14:14:55.393" v="612" actId="207"/>
          <pc:sldLayoutMkLst>
            <pc:docMk/>
            <pc:sldMasterMk cId="3807971745" sldId="2147483733"/>
            <pc:sldLayoutMk cId="1468952435" sldId="2147483750"/>
          </pc:sldLayoutMkLst>
          <pc:spChg chg="mod">
            <ac:chgData name="Jed Tamayo" userId="a6f268a1-798e-4ab9-a733-703df917df68" providerId="ADAL" clId="{9B65742F-EB2E-CA47-8209-204EDD07E550}" dt="2023-06-08T13:49:13.905" v="133" actId="1076"/>
            <ac:spMkLst>
              <pc:docMk/>
              <pc:sldMasterMk cId="3807971745" sldId="2147483733"/>
              <pc:sldLayoutMk cId="1468952435" sldId="2147483750"/>
              <ac:spMk id="2" creationId="{ED2884A7-11A3-4C83-A9D8-3BD7A8395800}"/>
            </ac:spMkLst>
          </pc:spChg>
          <pc:spChg chg="mod">
            <ac:chgData name="Jed Tamayo" userId="a6f268a1-798e-4ab9-a733-703df917df68" providerId="ADAL" clId="{9B65742F-EB2E-CA47-8209-204EDD07E550}" dt="2023-06-08T14:14:55.393" v="612" actId="207"/>
            <ac:spMkLst>
              <pc:docMk/>
              <pc:sldMasterMk cId="3807971745" sldId="2147483733"/>
              <pc:sldLayoutMk cId="1468952435" sldId="2147483750"/>
              <ac:spMk id="11" creationId="{F9B792B5-7939-4F5F-8CA7-039022EF6301}"/>
            </ac:spMkLst>
          </pc:spChg>
          <pc:picChg chg="add mod">
            <ac:chgData name="Jed Tamayo" userId="a6f268a1-798e-4ab9-a733-703df917df68" providerId="ADAL" clId="{9B65742F-EB2E-CA47-8209-204EDD07E550}" dt="2023-06-08T13:48:55.369" v="128"/>
            <ac:picMkLst>
              <pc:docMk/>
              <pc:sldMasterMk cId="3807971745" sldId="2147483733"/>
              <pc:sldLayoutMk cId="1468952435" sldId="2147483750"/>
              <ac:picMk id="3" creationId="{0CC220DF-BB1B-D6E0-C11A-0A7CD3A9F11B}"/>
            </ac:picMkLst>
          </pc:picChg>
          <pc:picChg chg="del">
            <ac:chgData name="Jed Tamayo" userId="a6f268a1-798e-4ab9-a733-703df917df68" providerId="ADAL" clId="{9B65742F-EB2E-CA47-8209-204EDD07E550}" dt="2023-06-08T13:48:55.032" v="127" actId="478"/>
            <ac:picMkLst>
              <pc:docMk/>
              <pc:sldMasterMk cId="3807971745" sldId="2147483733"/>
              <pc:sldLayoutMk cId="1468952435" sldId="2147483750"/>
              <ac:picMk id="9" creationId="{EC5B2A85-63E1-4435-B60B-8A885E9C0BAA}"/>
            </ac:picMkLst>
          </pc:picChg>
        </pc:sldLayoutChg>
        <pc:sldLayoutChg chg="addSp delSp modSp mod">
          <pc:chgData name="Jed Tamayo" userId="a6f268a1-798e-4ab9-a733-703df917df68" providerId="ADAL" clId="{9B65742F-EB2E-CA47-8209-204EDD07E550}" dt="2023-06-08T14:14:59.739" v="613" actId="207"/>
          <pc:sldLayoutMkLst>
            <pc:docMk/>
            <pc:sldMasterMk cId="3807971745" sldId="2147483733"/>
            <pc:sldLayoutMk cId="4026607419" sldId="2147483751"/>
          </pc:sldLayoutMkLst>
          <pc:spChg chg="mod">
            <ac:chgData name="Jed Tamayo" userId="a6f268a1-798e-4ab9-a733-703df917df68" providerId="ADAL" clId="{9B65742F-EB2E-CA47-8209-204EDD07E550}" dt="2023-06-08T13:49:09.811" v="132" actId="1076"/>
            <ac:spMkLst>
              <pc:docMk/>
              <pc:sldMasterMk cId="3807971745" sldId="2147483733"/>
              <pc:sldLayoutMk cId="4026607419" sldId="2147483751"/>
              <ac:spMk id="2" creationId="{ED2884A7-11A3-4C83-A9D8-3BD7A8395800}"/>
            </ac:spMkLst>
          </pc:spChg>
          <pc:spChg chg="mod">
            <ac:chgData name="Jed Tamayo" userId="a6f268a1-798e-4ab9-a733-703df917df68" providerId="ADAL" clId="{9B65742F-EB2E-CA47-8209-204EDD07E550}" dt="2023-06-08T14:14:59.739" v="613" actId="207"/>
            <ac:spMkLst>
              <pc:docMk/>
              <pc:sldMasterMk cId="3807971745" sldId="2147483733"/>
              <pc:sldLayoutMk cId="4026607419" sldId="2147483751"/>
              <ac:spMk id="11" creationId="{F9B792B5-7939-4F5F-8CA7-039022EF6301}"/>
            </ac:spMkLst>
          </pc:spChg>
          <pc:grpChg chg="del">
            <ac:chgData name="Jed Tamayo" userId="a6f268a1-798e-4ab9-a733-703df917df68" providerId="ADAL" clId="{9B65742F-EB2E-CA47-8209-204EDD07E550}" dt="2023-06-08T13:49:04.091" v="131" actId="478"/>
            <ac:grpSpMkLst>
              <pc:docMk/>
              <pc:sldMasterMk cId="3807971745" sldId="2147483733"/>
              <pc:sldLayoutMk cId="4026607419" sldId="2147483751"/>
              <ac:grpSpMk id="17" creationId="{B50B3EBA-B58B-4B1F-9995-51DF3D1307E0}"/>
            </ac:grpSpMkLst>
          </pc:grpChg>
          <pc:picChg chg="add mod">
            <ac:chgData name="Jed Tamayo" userId="a6f268a1-798e-4ab9-a733-703df917df68" providerId="ADAL" clId="{9B65742F-EB2E-CA47-8209-204EDD07E550}" dt="2023-06-08T13:48:59.868" v="130"/>
            <ac:picMkLst>
              <pc:docMk/>
              <pc:sldMasterMk cId="3807971745" sldId="2147483733"/>
              <pc:sldLayoutMk cId="4026607419" sldId="2147483751"/>
              <ac:picMk id="3" creationId="{BC5C1148-3E42-E0F0-B162-D7A9422CA687}"/>
            </ac:picMkLst>
          </pc:picChg>
          <pc:picChg chg="del">
            <ac:chgData name="Jed Tamayo" userId="a6f268a1-798e-4ab9-a733-703df917df68" providerId="ADAL" clId="{9B65742F-EB2E-CA47-8209-204EDD07E550}" dt="2023-06-08T13:48:59.475" v="129" actId="478"/>
            <ac:picMkLst>
              <pc:docMk/>
              <pc:sldMasterMk cId="3807971745" sldId="2147483733"/>
              <pc:sldLayoutMk cId="4026607419" sldId="2147483751"/>
              <ac:picMk id="9" creationId="{EC5B2A85-63E1-4435-B60B-8A885E9C0BAA}"/>
            </ac:picMkLst>
          </pc:picChg>
        </pc:sldLayoutChg>
      </pc:sldMasterChg>
      <pc:sldMasterChg chg="new del mod addSldLayout delSldLayout">
        <pc:chgData name="Jed Tamayo" userId="a6f268a1-798e-4ab9-a733-703df917df68" providerId="ADAL" clId="{9B65742F-EB2E-CA47-8209-204EDD07E550}" dt="2023-06-08T13:39:26.071" v="71" actId="2696"/>
        <pc:sldMasterMkLst>
          <pc:docMk/>
          <pc:sldMasterMk cId="3248612209" sldId="2147483752"/>
        </pc:sldMasterMkLst>
        <pc:sldLayoutChg chg="new del replId">
          <pc:chgData name="Jed Tamayo" userId="a6f268a1-798e-4ab9-a733-703df917df68" providerId="ADAL" clId="{9B65742F-EB2E-CA47-8209-204EDD07E550}" dt="2023-06-08T13:39:26.062" v="60" actId="2696"/>
          <pc:sldLayoutMkLst>
            <pc:docMk/>
            <pc:sldMasterMk cId="3248612209" sldId="2147483752"/>
            <pc:sldLayoutMk cId="1702292830" sldId="2147483753"/>
          </pc:sldLayoutMkLst>
        </pc:sldLayoutChg>
        <pc:sldLayoutChg chg="new del replId">
          <pc:chgData name="Jed Tamayo" userId="a6f268a1-798e-4ab9-a733-703df917df68" providerId="ADAL" clId="{9B65742F-EB2E-CA47-8209-204EDD07E550}" dt="2023-06-08T13:39:26.063" v="61" actId="2696"/>
          <pc:sldLayoutMkLst>
            <pc:docMk/>
            <pc:sldMasterMk cId="3248612209" sldId="2147483752"/>
            <pc:sldLayoutMk cId="3756852514" sldId="2147483754"/>
          </pc:sldLayoutMkLst>
        </pc:sldLayoutChg>
        <pc:sldLayoutChg chg="new del replId">
          <pc:chgData name="Jed Tamayo" userId="a6f268a1-798e-4ab9-a733-703df917df68" providerId="ADAL" clId="{9B65742F-EB2E-CA47-8209-204EDD07E550}" dt="2023-06-08T13:39:26.064" v="62" actId="2696"/>
          <pc:sldLayoutMkLst>
            <pc:docMk/>
            <pc:sldMasterMk cId="3248612209" sldId="2147483752"/>
            <pc:sldLayoutMk cId="1917300575" sldId="2147483755"/>
          </pc:sldLayoutMkLst>
        </pc:sldLayoutChg>
        <pc:sldLayoutChg chg="new del replId">
          <pc:chgData name="Jed Tamayo" userId="a6f268a1-798e-4ab9-a733-703df917df68" providerId="ADAL" clId="{9B65742F-EB2E-CA47-8209-204EDD07E550}" dt="2023-06-08T13:39:26.065" v="63" actId="2696"/>
          <pc:sldLayoutMkLst>
            <pc:docMk/>
            <pc:sldMasterMk cId="3248612209" sldId="2147483752"/>
            <pc:sldLayoutMk cId="191469500" sldId="2147483756"/>
          </pc:sldLayoutMkLst>
        </pc:sldLayoutChg>
        <pc:sldLayoutChg chg="new del replId">
          <pc:chgData name="Jed Tamayo" userId="a6f268a1-798e-4ab9-a733-703df917df68" providerId="ADAL" clId="{9B65742F-EB2E-CA47-8209-204EDD07E550}" dt="2023-06-08T13:39:26.066" v="64" actId="2696"/>
          <pc:sldLayoutMkLst>
            <pc:docMk/>
            <pc:sldMasterMk cId="3248612209" sldId="2147483752"/>
            <pc:sldLayoutMk cId="3982288977" sldId="2147483757"/>
          </pc:sldLayoutMkLst>
        </pc:sldLayoutChg>
        <pc:sldLayoutChg chg="new del replId">
          <pc:chgData name="Jed Tamayo" userId="a6f268a1-798e-4ab9-a733-703df917df68" providerId="ADAL" clId="{9B65742F-EB2E-CA47-8209-204EDD07E550}" dt="2023-06-08T13:39:26.067" v="65" actId="2696"/>
          <pc:sldLayoutMkLst>
            <pc:docMk/>
            <pc:sldMasterMk cId="3248612209" sldId="2147483752"/>
            <pc:sldLayoutMk cId="3146741488" sldId="2147483758"/>
          </pc:sldLayoutMkLst>
        </pc:sldLayoutChg>
        <pc:sldLayoutChg chg="new del replId">
          <pc:chgData name="Jed Tamayo" userId="a6f268a1-798e-4ab9-a733-703df917df68" providerId="ADAL" clId="{9B65742F-EB2E-CA47-8209-204EDD07E550}" dt="2023-06-08T13:39:26.067" v="66" actId="2696"/>
          <pc:sldLayoutMkLst>
            <pc:docMk/>
            <pc:sldMasterMk cId="3248612209" sldId="2147483752"/>
            <pc:sldLayoutMk cId="2638078229" sldId="2147483759"/>
          </pc:sldLayoutMkLst>
        </pc:sldLayoutChg>
        <pc:sldLayoutChg chg="new del replId">
          <pc:chgData name="Jed Tamayo" userId="a6f268a1-798e-4ab9-a733-703df917df68" providerId="ADAL" clId="{9B65742F-EB2E-CA47-8209-204EDD07E550}" dt="2023-06-08T13:39:26.068" v="67" actId="2696"/>
          <pc:sldLayoutMkLst>
            <pc:docMk/>
            <pc:sldMasterMk cId="3248612209" sldId="2147483752"/>
            <pc:sldLayoutMk cId="2440069743" sldId="2147483760"/>
          </pc:sldLayoutMkLst>
        </pc:sldLayoutChg>
        <pc:sldLayoutChg chg="new del replId">
          <pc:chgData name="Jed Tamayo" userId="a6f268a1-798e-4ab9-a733-703df917df68" providerId="ADAL" clId="{9B65742F-EB2E-CA47-8209-204EDD07E550}" dt="2023-06-08T13:39:26.069" v="68" actId="2696"/>
          <pc:sldLayoutMkLst>
            <pc:docMk/>
            <pc:sldMasterMk cId="3248612209" sldId="2147483752"/>
            <pc:sldLayoutMk cId="2886270574" sldId="2147483761"/>
          </pc:sldLayoutMkLst>
        </pc:sldLayoutChg>
        <pc:sldLayoutChg chg="new del replId">
          <pc:chgData name="Jed Tamayo" userId="a6f268a1-798e-4ab9-a733-703df917df68" providerId="ADAL" clId="{9B65742F-EB2E-CA47-8209-204EDD07E550}" dt="2023-06-08T13:39:26.070" v="69" actId="2696"/>
          <pc:sldLayoutMkLst>
            <pc:docMk/>
            <pc:sldMasterMk cId="3248612209" sldId="2147483752"/>
            <pc:sldLayoutMk cId="2171503492" sldId="2147483762"/>
          </pc:sldLayoutMkLst>
        </pc:sldLayoutChg>
        <pc:sldLayoutChg chg="new del replId">
          <pc:chgData name="Jed Tamayo" userId="a6f268a1-798e-4ab9-a733-703df917df68" providerId="ADAL" clId="{9B65742F-EB2E-CA47-8209-204EDD07E550}" dt="2023-06-08T13:39:26.070" v="70" actId="2696"/>
          <pc:sldLayoutMkLst>
            <pc:docMk/>
            <pc:sldMasterMk cId="3248612209" sldId="2147483752"/>
            <pc:sldLayoutMk cId="1540198854" sldId="21474837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546DE-25C4-4058-9C36-E6C775336F05}" type="datetimeFigureOut">
              <a:rPr lang="en-US" smtClean="0"/>
              <a:t>6/12/23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79394-D2F4-41A1-96F5-3FB6F58625BA}" type="slidenum">
              <a:rPr lang="en-US" smtClean="0"/>
              <a:t>‹#›</a:t>
            </a:fld>
            <a:endParaRPr lang="en-US"/>
          </a:p>
        </p:txBody>
      </p:sp>
    </p:spTree>
    <p:extLst>
      <p:ext uri="{BB962C8B-B14F-4D97-AF65-F5344CB8AC3E}">
        <p14:creationId xmlns:p14="http://schemas.microsoft.com/office/powerpoint/2010/main" val="203085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79394-D2F4-41A1-96F5-3FB6F58625BA}" type="slidenum">
              <a:rPr lang="en-US" smtClean="0"/>
              <a:t>18</a:t>
            </a:fld>
            <a:endParaRPr lang="en-US"/>
          </a:p>
        </p:txBody>
      </p:sp>
    </p:spTree>
    <p:extLst>
      <p:ext uri="{BB962C8B-B14F-4D97-AF65-F5344CB8AC3E}">
        <p14:creationId xmlns:p14="http://schemas.microsoft.com/office/powerpoint/2010/main" val="70407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79394-D2F4-41A1-96F5-3FB6F58625BA}" type="slidenum">
              <a:rPr lang="en-US" smtClean="0"/>
              <a:t>24</a:t>
            </a:fld>
            <a:endParaRPr lang="en-US"/>
          </a:p>
        </p:txBody>
      </p:sp>
    </p:spTree>
    <p:extLst>
      <p:ext uri="{BB962C8B-B14F-4D97-AF65-F5344CB8AC3E}">
        <p14:creationId xmlns:p14="http://schemas.microsoft.com/office/powerpoint/2010/main" val="2351982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598" y="2194754"/>
            <a:ext cx="9144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133599" y="3752349"/>
            <a:ext cx="9144000" cy="674859"/>
          </a:xfrm>
        </p:spPr>
        <p:txBody>
          <a:bodyPr>
            <a:noAutofit/>
          </a:bodyPr>
          <a:lstStyle>
            <a:lvl1pPr marL="0" indent="0" algn="ctr">
              <a:buNone/>
              <a:defRPr lang="en-US" sz="48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6788151" y="4902201"/>
            <a:ext cx="4326467"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6788151" y="5173362"/>
            <a:ext cx="4326467"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6788151" y="5444523"/>
            <a:ext cx="4326467"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06600" y="762001"/>
            <a:ext cx="967740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Shape, arrow&#10;&#10;Description automatically generated">
            <a:extLst>
              <a:ext uri="{FF2B5EF4-FFF2-40B4-BE49-F238E27FC236}">
                <a16:creationId xmlns:a16="http://schemas.microsoft.com/office/drawing/2014/main" id="{56CA97D8-1D14-0C81-F4F6-2A626ED2FF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5824" y="107308"/>
            <a:ext cx="2804654" cy="1689702"/>
          </a:xfrm>
          <a:prstGeom prst="rect">
            <a:avLst/>
          </a:prstGeom>
        </p:spPr>
      </p:pic>
      <p:pic>
        <p:nvPicPr>
          <p:cNvPr id="14" name="Picture 4">
            <a:extLst>
              <a:ext uri="{FF2B5EF4-FFF2-40B4-BE49-F238E27FC236}">
                <a16:creationId xmlns:a16="http://schemas.microsoft.com/office/drawing/2014/main" id="{E78336BA-ED84-53A1-1407-D93BF7E600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939" y="-1036052"/>
            <a:ext cx="2117537" cy="893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1451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2075934" y="136524"/>
            <a:ext cx="9528433"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spTree>
    <p:extLst>
      <p:ext uri="{BB962C8B-B14F-4D97-AF65-F5344CB8AC3E}">
        <p14:creationId xmlns:p14="http://schemas.microsoft.com/office/powerpoint/2010/main" val="8355250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Cover 3">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072596" y="2946730"/>
            <a:ext cx="4046808" cy="1018291"/>
          </a:xfrm>
        </p:spPr>
        <p:txBody>
          <a:bodyPr lIns="0" rIns="0"/>
          <a:lstStyle>
            <a:lvl1pPr marL="0" indent="0" algn="ctr">
              <a:spcBef>
                <a:spcPts val="0"/>
              </a:spcBef>
              <a:spcAft>
                <a:spcPts val="0"/>
              </a:spcAft>
              <a:buNone/>
              <a:defRPr sz="1800" b="0">
                <a:solidFill>
                  <a:schemeClr val="bg2"/>
                </a:solidFill>
              </a:defRPr>
            </a:lvl1pPr>
            <a:lvl2pPr marL="519382" indent="0" algn="ctr">
              <a:buNone/>
              <a:defRPr>
                <a:solidFill>
                  <a:schemeClr val="tx1">
                    <a:tint val="75000"/>
                  </a:schemeClr>
                </a:solidFill>
              </a:defRPr>
            </a:lvl2pPr>
            <a:lvl3pPr marL="1038755" indent="0" algn="ctr">
              <a:buNone/>
              <a:defRPr>
                <a:solidFill>
                  <a:schemeClr val="tx1">
                    <a:tint val="75000"/>
                  </a:schemeClr>
                </a:solidFill>
              </a:defRPr>
            </a:lvl3pPr>
            <a:lvl4pPr marL="1558133" indent="0" algn="ctr">
              <a:buNone/>
              <a:defRPr>
                <a:solidFill>
                  <a:schemeClr val="tx1">
                    <a:tint val="75000"/>
                  </a:schemeClr>
                </a:solidFill>
              </a:defRPr>
            </a:lvl4pPr>
            <a:lvl5pPr marL="2077508" indent="0" algn="ctr">
              <a:buNone/>
              <a:defRPr>
                <a:solidFill>
                  <a:schemeClr val="tx1">
                    <a:tint val="75000"/>
                  </a:schemeClr>
                </a:solidFill>
              </a:defRPr>
            </a:lvl5pPr>
            <a:lvl6pPr marL="2596890" indent="0" algn="ctr">
              <a:buNone/>
              <a:defRPr>
                <a:solidFill>
                  <a:schemeClr val="tx1">
                    <a:tint val="75000"/>
                  </a:schemeClr>
                </a:solidFill>
              </a:defRPr>
            </a:lvl6pPr>
            <a:lvl7pPr marL="3116263" indent="0" algn="ctr">
              <a:buNone/>
              <a:defRPr>
                <a:solidFill>
                  <a:schemeClr val="tx1">
                    <a:tint val="75000"/>
                  </a:schemeClr>
                </a:solidFill>
              </a:defRPr>
            </a:lvl7pPr>
            <a:lvl8pPr marL="3635641" indent="0" algn="ctr">
              <a:buNone/>
              <a:defRPr>
                <a:solidFill>
                  <a:schemeClr val="tx1">
                    <a:tint val="75000"/>
                  </a:schemeClr>
                </a:solidFill>
              </a:defRPr>
            </a:lvl8pPr>
            <a:lvl9pPr marL="4155016" indent="0" algn="ctr">
              <a:buNone/>
              <a:defRPr>
                <a:solidFill>
                  <a:schemeClr val="tx1">
                    <a:tint val="75000"/>
                  </a:schemeClr>
                </a:solidFill>
              </a:defRPr>
            </a:lvl9pPr>
          </a:lstStyle>
          <a:p>
            <a:r>
              <a:rPr lang="en-US" dirty="0"/>
              <a:t>Click To Edit Master Subtitle Style</a:t>
            </a:r>
          </a:p>
        </p:txBody>
      </p:sp>
      <p:sp>
        <p:nvSpPr>
          <p:cNvPr id="7" name="Title 6">
            <a:extLst>
              <a:ext uri="{FF2B5EF4-FFF2-40B4-BE49-F238E27FC236}">
                <a16:creationId xmlns:a16="http://schemas.microsoft.com/office/drawing/2014/main" id="{3A7B4456-5ACD-42CA-BEA9-2F187E6899D9}"/>
              </a:ext>
            </a:extLst>
          </p:cNvPr>
          <p:cNvSpPr>
            <a:spLocks noGrp="1"/>
          </p:cNvSpPr>
          <p:nvPr>
            <p:ph type="title"/>
          </p:nvPr>
        </p:nvSpPr>
        <p:spPr>
          <a:xfrm>
            <a:off x="2476798" y="2157547"/>
            <a:ext cx="7238404" cy="614855"/>
          </a:xfrm>
        </p:spPr>
        <p:txBody>
          <a:bodyPr tIns="0" bIns="0" anchor="t" anchorCtr="0"/>
          <a:lstStyle>
            <a:lvl1pPr algn="ctr">
              <a:spcBef>
                <a:spcPts val="0"/>
              </a:spcBef>
              <a:defRPr sz="4000">
                <a:solidFill>
                  <a:schemeClr val="bg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6840545D-9083-4607-827A-752F617823AD}"/>
              </a:ext>
            </a:extLst>
          </p:cNvPr>
          <p:cNvCxnSpPr>
            <a:cxnSpLocks/>
          </p:cNvCxnSpPr>
          <p:nvPr userDrawn="1"/>
        </p:nvCxnSpPr>
        <p:spPr>
          <a:xfrm>
            <a:off x="5791200" y="1900583"/>
            <a:ext cx="609600"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0559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dea">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93B51BA1-B687-4916-A77F-3CFFDA43A754}"/>
              </a:ext>
            </a:extLst>
          </p:cNvPr>
          <p:cNvSpPr/>
          <p:nvPr userDrawn="1"/>
        </p:nvSpPr>
        <p:spPr bwMode="hidden">
          <a:xfrm flipH="1">
            <a:off x="6484530" y="-1289"/>
            <a:ext cx="5707470" cy="6859289"/>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5879" t="19" r="-72813" b="-53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275174"/>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solidFill>
                  <a:schemeClr val="bg1"/>
                </a:solidFill>
              </a:rPr>
              <a:pPr/>
              <a:t>‹#›</a:t>
            </a:fld>
            <a:endParaRPr lang="en-US" dirty="0">
              <a:solidFill>
                <a:schemeClr val="bg1"/>
              </a:solidFill>
            </a:endParaRPr>
          </a:p>
        </p:txBody>
      </p:sp>
      <p:pic>
        <p:nvPicPr>
          <p:cNvPr id="5" name="Picture 4" descr="Shape, arrow&#10;&#10;Description automatically generated">
            <a:extLst>
              <a:ext uri="{FF2B5EF4-FFF2-40B4-BE49-F238E27FC236}">
                <a16:creationId xmlns:a16="http://schemas.microsoft.com/office/drawing/2014/main" id="{40817726-F450-758E-3426-474D60556804}"/>
              </a:ext>
            </a:extLst>
          </p:cNvPr>
          <p:cNvPicPr>
            <a:picLocks noChangeAspect="1"/>
          </p:cNvPicPr>
          <p:nvPr userDrawn="1"/>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b="14881"/>
          <a:stretch/>
        </p:blipFill>
        <p:spPr>
          <a:xfrm>
            <a:off x="10867179" y="6171685"/>
            <a:ext cx="919601" cy="471585"/>
          </a:xfrm>
          <a:prstGeom prst="rect">
            <a:avLst/>
          </a:prstGeom>
        </p:spPr>
      </p:pic>
    </p:spTree>
    <p:extLst>
      <p:ext uri="{BB962C8B-B14F-4D97-AF65-F5344CB8AC3E}">
        <p14:creationId xmlns:p14="http://schemas.microsoft.com/office/powerpoint/2010/main" val="27180399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g-2">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DCA77B47-2EF3-4684-BABE-3B6606B895F5}"/>
              </a:ext>
            </a:extLst>
          </p:cNvPr>
          <p:cNvSpPr/>
          <p:nvPr userDrawn="1"/>
        </p:nvSpPr>
        <p:spPr bwMode="hidden">
          <a:xfrm flipH="1">
            <a:off x="6484530" y="0"/>
            <a:ext cx="5707470" cy="6859289"/>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281898"/>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solidFill>
                  <a:schemeClr val="bg1"/>
                </a:solidFill>
              </a:rPr>
              <a:pPr/>
              <a:t>‹#›</a:t>
            </a:fld>
            <a:endParaRPr lang="en-US" dirty="0">
              <a:solidFill>
                <a:schemeClr val="bg1"/>
              </a:solidFill>
            </a:endParaRPr>
          </a:p>
        </p:txBody>
      </p:sp>
      <p:pic>
        <p:nvPicPr>
          <p:cNvPr id="5" name="Picture 4" descr="Shape, arrow&#10;&#10;Description automatically generated">
            <a:extLst>
              <a:ext uri="{FF2B5EF4-FFF2-40B4-BE49-F238E27FC236}">
                <a16:creationId xmlns:a16="http://schemas.microsoft.com/office/drawing/2014/main" id="{4F1873A3-C4B5-1A5A-F5BE-69206164F14B}"/>
              </a:ext>
            </a:extLst>
          </p:cNvPr>
          <p:cNvPicPr>
            <a:picLocks noChangeAspect="1"/>
          </p:cNvPicPr>
          <p:nvPr userDrawn="1"/>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b="14881"/>
          <a:stretch/>
        </p:blipFill>
        <p:spPr>
          <a:xfrm>
            <a:off x="10867179" y="6171685"/>
            <a:ext cx="919601" cy="471585"/>
          </a:xfrm>
          <a:prstGeom prst="rect">
            <a:avLst/>
          </a:prstGeom>
        </p:spPr>
      </p:pic>
    </p:spTree>
    <p:extLst>
      <p:ext uri="{BB962C8B-B14F-4D97-AF65-F5344CB8AC3E}">
        <p14:creationId xmlns:p14="http://schemas.microsoft.com/office/powerpoint/2010/main" val="11430673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DCA77B47-2EF3-4684-BABE-3B6606B895F5}"/>
              </a:ext>
            </a:extLst>
          </p:cNvPr>
          <p:cNvSpPr/>
          <p:nvPr userDrawn="1"/>
        </p:nvSpPr>
        <p:spPr bwMode="hidden">
          <a:xfrm flipH="1">
            <a:off x="6484530" y="0"/>
            <a:ext cx="5707470" cy="6859289"/>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198202"/>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solidFill>
                  <a:schemeClr val="bg1"/>
                </a:solidFill>
              </a:rPr>
              <a:pPr/>
              <a:t>‹#›</a:t>
            </a:fld>
            <a:endParaRPr lang="en-US" dirty="0">
              <a:solidFill>
                <a:schemeClr val="bg1"/>
              </a:solidFill>
            </a:endParaRPr>
          </a:p>
        </p:txBody>
      </p:sp>
      <p:pic>
        <p:nvPicPr>
          <p:cNvPr id="3" name="Picture 2" descr="Shape, arrow&#10;&#10;Description automatically generated">
            <a:extLst>
              <a:ext uri="{FF2B5EF4-FFF2-40B4-BE49-F238E27FC236}">
                <a16:creationId xmlns:a16="http://schemas.microsoft.com/office/drawing/2014/main" id="{AB1F92DA-A690-9951-8526-897EA86B0E42}"/>
              </a:ext>
            </a:extLst>
          </p:cNvPr>
          <p:cNvPicPr>
            <a:picLocks noChangeAspect="1"/>
          </p:cNvPicPr>
          <p:nvPr userDrawn="1"/>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b="14881"/>
          <a:stretch/>
        </p:blipFill>
        <p:spPr>
          <a:xfrm>
            <a:off x="10867179" y="6171685"/>
            <a:ext cx="919601" cy="471585"/>
          </a:xfrm>
          <a:prstGeom prst="rect">
            <a:avLst/>
          </a:prstGeom>
        </p:spPr>
      </p:pic>
    </p:spTree>
    <p:extLst>
      <p:ext uri="{BB962C8B-B14F-4D97-AF65-F5344CB8AC3E}">
        <p14:creationId xmlns:p14="http://schemas.microsoft.com/office/powerpoint/2010/main" val="36854132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1-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630936" y="1627632"/>
            <a:ext cx="10963275" cy="4021137"/>
          </a:xfrm>
        </p:spPr>
        <p:txBody>
          <a:bodyPr/>
          <a:lstStyle>
            <a:lvl3pPr>
              <a:buClr>
                <a:schemeClr val="accent5"/>
              </a:buClr>
              <a:buSzPct val="90000"/>
              <a:defRPr/>
            </a:lvl3pPr>
            <a:lvl4pPr>
              <a:buSzPct val="90000"/>
              <a:defRPr/>
            </a:lvl4pPr>
            <a:lvl5pPr>
              <a:buClr>
                <a:schemeClr val="accent2">
                  <a:lumMod val="20000"/>
                  <a:lumOff val="80000"/>
                </a:schemeClr>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1B61F-9B50-4A4B-8681-77A4B4FE4B04}"/>
              </a:ext>
            </a:extLst>
          </p:cNvPr>
          <p:cNvSpPr>
            <a:spLocks noGrp="1"/>
          </p:cNvSpPr>
          <p:nvPr>
            <p:ph type="sldNum" sz="quarter" idx="4"/>
          </p:nvPr>
        </p:nvSpPr>
        <p:spPr>
          <a:xfrm>
            <a:off x="5699236" y="6371173"/>
            <a:ext cx="605276" cy="486833"/>
          </a:xfrm>
          <a:prstGeom prst="rect">
            <a:avLst/>
          </a:prstGeom>
        </p:spPr>
        <p:txBody>
          <a:bodyPr vert="horz" lIns="91429" tIns="45715" rIns="91429" bIns="45715" rtlCol="0" anchor="ctr"/>
          <a:lstStyle>
            <a:lvl1pPr algn="ctr">
              <a:defRPr sz="1000" b="0">
                <a:solidFill>
                  <a:schemeClr val="bg1"/>
                </a:solidFill>
              </a:defRPr>
            </a:lvl1pPr>
          </a:lstStyle>
          <a:p>
            <a:fld id="{C356531E-31F6-4B97-9A92-1FE8A8960D3D}" type="slidenum">
              <a:rPr lang="en-US" smtClean="0"/>
              <a:pPr/>
              <a:t>‹#›</a:t>
            </a:fld>
            <a:endParaRPr lang="en-US" dirty="0"/>
          </a:p>
        </p:txBody>
      </p:sp>
    </p:spTree>
    <p:extLst>
      <p:ext uri="{BB962C8B-B14F-4D97-AF65-F5344CB8AC3E}">
        <p14:creationId xmlns:p14="http://schemas.microsoft.com/office/powerpoint/2010/main" val="20463963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DIV 4">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0B3EBA05-36EB-4257-BEE5-F5AFE22184ED}"/>
              </a:ext>
            </a:extLst>
          </p:cNvPr>
          <p:cNvSpPr/>
          <p:nvPr userDrawn="1"/>
        </p:nvSpPr>
        <p:spPr bwMode="white">
          <a:xfrm rot="5400000" flipH="1">
            <a:off x="5710822" y="376825"/>
            <a:ext cx="770353" cy="1219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A61DB50-CB36-4B42-804F-7343AF426BFE}"/>
              </a:ext>
            </a:extLst>
          </p:cNvPr>
          <p:cNvSpPr>
            <a:spLocks noGrp="1"/>
          </p:cNvSpPr>
          <p:nvPr>
            <p:ph type="title"/>
          </p:nvPr>
        </p:nvSpPr>
        <p:spPr>
          <a:xfrm>
            <a:off x="628765" y="1250576"/>
            <a:ext cx="5321559" cy="1721224"/>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BB73F246-8480-4D96-8EF6-B10A62B4CE75}"/>
              </a:ext>
            </a:extLst>
          </p:cNvPr>
          <p:cNvSpPr>
            <a:spLocks noGrp="1"/>
          </p:cNvSpPr>
          <p:nvPr>
            <p:ph sz="quarter" idx="11"/>
          </p:nvPr>
        </p:nvSpPr>
        <p:spPr>
          <a:xfrm>
            <a:off x="646176" y="3172972"/>
            <a:ext cx="5234517" cy="2111409"/>
          </a:xfrm>
        </p:spPr>
        <p:txBody>
          <a:bodyPr/>
          <a:lstStyle>
            <a:lvl1pPr>
              <a:spcAft>
                <a:spcPts val="400"/>
              </a:spcAft>
              <a:defRPr b="0"/>
            </a:lvl1pPr>
          </a:lstStyle>
          <a:p>
            <a:pPr lvl="0"/>
            <a:r>
              <a:rPr lang="en-US"/>
              <a:t>Edit Master text styles</a:t>
            </a:r>
          </a:p>
        </p:txBody>
      </p:sp>
      <p:cxnSp>
        <p:nvCxnSpPr>
          <p:cNvPr id="18" name="Straight Connector 17">
            <a:extLst>
              <a:ext uri="{FF2B5EF4-FFF2-40B4-BE49-F238E27FC236}">
                <a16:creationId xmlns:a16="http://schemas.microsoft.com/office/drawing/2014/main" id="{007B0F27-BCEA-4DA9-8CA4-36A8B908EFD2}"/>
              </a:ext>
            </a:extLst>
          </p:cNvPr>
          <p:cNvCxnSpPr>
            <a:cxnSpLocks/>
          </p:cNvCxnSpPr>
          <p:nvPr userDrawn="1"/>
        </p:nvCxnSpPr>
        <p:spPr>
          <a:xfrm>
            <a:off x="761559" y="2160477"/>
            <a:ext cx="609600"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C1ADBE9-C037-457A-8BB4-EFC82C6CC9E1}"/>
              </a:ext>
            </a:extLst>
          </p:cNvPr>
          <p:cNvCxnSpPr>
            <a:cxnSpLocks/>
          </p:cNvCxnSpPr>
          <p:nvPr userDrawn="1"/>
        </p:nvCxnSpPr>
        <p:spPr>
          <a:xfrm>
            <a:off x="5223690"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F496FE6-D9F3-45CB-A3D3-7EB1A6E6B905}"/>
              </a:ext>
            </a:extLst>
          </p:cNvPr>
          <p:cNvCxnSpPr>
            <a:cxnSpLocks/>
          </p:cNvCxnSpPr>
          <p:nvPr userDrawn="1"/>
        </p:nvCxnSpPr>
        <p:spPr>
          <a:xfrm>
            <a:off x="6170458"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D67AACFC-75A1-44A8-AC90-A7E2E58A706F}"/>
              </a:ext>
            </a:extLst>
          </p:cNvPr>
          <p:cNvSpPr>
            <a:spLocks noGrp="1"/>
          </p:cNvSpPr>
          <p:nvPr>
            <p:ph type="sldNum" sz="quarter" idx="4"/>
          </p:nvPr>
        </p:nvSpPr>
        <p:spPr>
          <a:xfrm>
            <a:off x="5699236" y="6371173"/>
            <a:ext cx="605276" cy="486833"/>
          </a:xfrm>
          <a:prstGeom prst="rect">
            <a:avLst/>
          </a:prstGeom>
        </p:spPr>
        <p:txBody>
          <a:bodyPr vert="horz" lIns="91429" tIns="45715" rIns="91429" bIns="45715" rtlCol="0" anchor="ctr"/>
          <a:lstStyle>
            <a:lvl1pPr algn="ctr">
              <a:defRPr sz="1000" b="0">
                <a:solidFill>
                  <a:schemeClr val="bg1"/>
                </a:solidFill>
              </a:defRPr>
            </a:lvl1pPr>
          </a:lstStyle>
          <a:p>
            <a:fld id="{C356531E-31F6-4B97-9A92-1FE8A8960D3D}" type="slidenum">
              <a:rPr lang="en-US" smtClean="0"/>
              <a:pPr/>
              <a:t>‹#›</a:t>
            </a:fld>
            <a:endParaRPr lang="en-US" dirty="0"/>
          </a:p>
        </p:txBody>
      </p:sp>
      <p:pic>
        <p:nvPicPr>
          <p:cNvPr id="3" name="Picture 2" descr="Shape, arrow&#10;&#10;Description automatically generated">
            <a:extLst>
              <a:ext uri="{FF2B5EF4-FFF2-40B4-BE49-F238E27FC236}">
                <a16:creationId xmlns:a16="http://schemas.microsoft.com/office/drawing/2014/main" id="{C74A0ABF-C4F0-944D-420D-AD82E0C07CFF}"/>
              </a:ext>
            </a:extLst>
          </p:cNvPr>
          <p:cNvPicPr>
            <a:picLocks noChangeAspect="1"/>
          </p:cNvPicPr>
          <p:nvPr userDrawn="1"/>
        </p:nvPicPr>
        <p:blipFill rotWithShape="1">
          <a:blip r:embed="rId2">
            <a:duotone>
              <a:schemeClr val="bg2">
                <a:shade val="45000"/>
                <a:satMod val="135000"/>
              </a:schemeClr>
              <a:prstClr val="white"/>
            </a:duotone>
            <a:alphaModFix amt="50000"/>
            <a:extLst>
              <a:ext uri="{28A0092B-C50C-407E-A947-70E740481C1C}">
                <a14:useLocalDpi xmlns:a14="http://schemas.microsoft.com/office/drawing/2010/main" val="0"/>
              </a:ext>
            </a:extLst>
          </a:blip>
          <a:srcRect b="14881"/>
          <a:stretch/>
        </p:blipFill>
        <p:spPr>
          <a:xfrm>
            <a:off x="10867179" y="6171685"/>
            <a:ext cx="919601" cy="471585"/>
          </a:xfrm>
          <a:prstGeom prst="rect">
            <a:avLst/>
          </a:prstGeom>
        </p:spPr>
      </p:pic>
    </p:spTree>
    <p:extLst>
      <p:ext uri="{BB962C8B-B14F-4D97-AF65-F5344CB8AC3E}">
        <p14:creationId xmlns:p14="http://schemas.microsoft.com/office/powerpoint/2010/main" val="24296867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mart AMI">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DCA77B47-2EF3-4684-BABE-3B6606B895F5}"/>
              </a:ext>
            </a:extLst>
          </p:cNvPr>
          <p:cNvSpPr/>
          <p:nvPr userDrawn="1"/>
        </p:nvSpPr>
        <p:spPr bwMode="hidden">
          <a:xfrm flipH="1">
            <a:off x="6484530" y="0"/>
            <a:ext cx="5707470" cy="6859289"/>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281898"/>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solidFill>
                  <a:schemeClr val="bg1"/>
                </a:solidFill>
              </a:rPr>
              <a:pPr/>
              <a:t>‹#›</a:t>
            </a:fld>
            <a:endParaRPr lang="en-US" dirty="0">
              <a:solidFill>
                <a:schemeClr val="bg1"/>
              </a:solidFill>
            </a:endParaRPr>
          </a:p>
        </p:txBody>
      </p:sp>
      <p:pic>
        <p:nvPicPr>
          <p:cNvPr id="3" name="Picture 2" descr="Shape, arrow&#10;&#10;Description automatically generated">
            <a:extLst>
              <a:ext uri="{FF2B5EF4-FFF2-40B4-BE49-F238E27FC236}">
                <a16:creationId xmlns:a16="http://schemas.microsoft.com/office/drawing/2014/main" id="{0CC220DF-BB1B-D6E0-C11A-0A7CD3A9F11B}"/>
              </a:ext>
            </a:extLst>
          </p:cNvPr>
          <p:cNvPicPr>
            <a:picLocks noChangeAspect="1"/>
          </p:cNvPicPr>
          <p:nvPr userDrawn="1"/>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b="14881"/>
          <a:stretch/>
        </p:blipFill>
        <p:spPr>
          <a:xfrm>
            <a:off x="10867179" y="6171685"/>
            <a:ext cx="919601" cy="471585"/>
          </a:xfrm>
          <a:prstGeom prst="rect">
            <a:avLst/>
          </a:prstGeom>
        </p:spPr>
      </p:pic>
    </p:spTree>
    <p:extLst>
      <p:ext uri="{BB962C8B-B14F-4D97-AF65-F5344CB8AC3E}">
        <p14:creationId xmlns:p14="http://schemas.microsoft.com/office/powerpoint/2010/main" val="14689524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ellular">
    <p:spTree>
      <p:nvGrpSpPr>
        <p:cNvPr id="1" name=""/>
        <p:cNvGrpSpPr/>
        <p:nvPr/>
      </p:nvGrpSpPr>
      <p:grpSpPr>
        <a:xfrm>
          <a:off x="0" y="0"/>
          <a:ext cx="0" cy="0"/>
          <a:chOff x="0" y="0"/>
          <a:chExt cx="0" cy="0"/>
        </a:xfrm>
      </p:grpSpPr>
      <p:pic>
        <p:nvPicPr>
          <p:cNvPr id="5" name="Picture 4" descr="A picture containing sitting, table, water, blue&#10;&#10;Description automatically generated">
            <a:extLst>
              <a:ext uri="{FF2B5EF4-FFF2-40B4-BE49-F238E27FC236}">
                <a16:creationId xmlns:a16="http://schemas.microsoft.com/office/drawing/2014/main" id="{9665A505-C669-429E-ACB3-2F287D8F99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621" r="16195" b="10488"/>
          <a:stretch/>
        </p:blipFill>
        <p:spPr>
          <a:xfrm>
            <a:off x="6480037" y="0"/>
            <a:ext cx="5711964" cy="6880035"/>
          </a:xfrm>
          <a:prstGeom prst="rect">
            <a:avLst/>
          </a:prstGeom>
        </p:spPr>
      </p:pic>
      <p:sp>
        <p:nvSpPr>
          <p:cNvPr id="13" name="Isosceles Triangle 5">
            <a:extLst>
              <a:ext uri="{FF2B5EF4-FFF2-40B4-BE49-F238E27FC236}">
                <a16:creationId xmlns:a16="http://schemas.microsoft.com/office/drawing/2014/main" id="{02DE049E-686B-4D14-80E9-1630FBEC574F}"/>
              </a:ext>
            </a:extLst>
          </p:cNvPr>
          <p:cNvSpPr/>
          <p:nvPr userDrawn="1"/>
        </p:nvSpPr>
        <p:spPr>
          <a:xfrm rot="10800000">
            <a:off x="2026061" y="0"/>
            <a:ext cx="6298300" cy="6880034"/>
          </a:xfrm>
          <a:custGeom>
            <a:avLst/>
            <a:gdLst>
              <a:gd name="connsiteX0" fmla="*/ 0 w 6298300"/>
              <a:gd name="connsiteY0" fmla="*/ 6858000 h 6858000"/>
              <a:gd name="connsiteX1" fmla="*/ 3149150 w 6298300"/>
              <a:gd name="connsiteY1" fmla="*/ 0 h 6858000"/>
              <a:gd name="connsiteX2" fmla="*/ 6298300 w 6298300"/>
              <a:gd name="connsiteY2" fmla="*/ 6858000 h 6858000"/>
              <a:gd name="connsiteX3" fmla="*/ 0 w 6298300"/>
              <a:gd name="connsiteY3" fmla="*/ 6858000 h 6858000"/>
              <a:gd name="connsiteX0" fmla="*/ 0 w 6298300"/>
              <a:gd name="connsiteY0" fmla="*/ 6880034 h 6880034"/>
              <a:gd name="connsiteX1" fmla="*/ 1849160 w 6298300"/>
              <a:gd name="connsiteY1" fmla="*/ 0 h 6880034"/>
              <a:gd name="connsiteX2" fmla="*/ 6298300 w 6298300"/>
              <a:gd name="connsiteY2" fmla="*/ 6880034 h 6880034"/>
              <a:gd name="connsiteX3" fmla="*/ 0 w 6298300"/>
              <a:gd name="connsiteY3" fmla="*/ 6880034 h 6880034"/>
            </a:gdLst>
            <a:ahLst/>
            <a:cxnLst>
              <a:cxn ang="0">
                <a:pos x="connsiteX0" y="connsiteY0"/>
              </a:cxn>
              <a:cxn ang="0">
                <a:pos x="connsiteX1" y="connsiteY1"/>
              </a:cxn>
              <a:cxn ang="0">
                <a:pos x="connsiteX2" y="connsiteY2"/>
              </a:cxn>
              <a:cxn ang="0">
                <a:pos x="connsiteX3" y="connsiteY3"/>
              </a:cxn>
            </a:cxnLst>
            <a:rect l="l" t="t" r="r" b="b"/>
            <a:pathLst>
              <a:path w="6298300" h="6880034">
                <a:moveTo>
                  <a:pt x="0" y="6880034"/>
                </a:moveTo>
                <a:lnTo>
                  <a:pt x="1849160" y="0"/>
                </a:lnTo>
                <a:lnTo>
                  <a:pt x="6298300" y="6880034"/>
                </a:lnTo>
                <a:lnTo>
                  <a:pt x="0" y="6880034"/>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436902" y="299545"/>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solidFill>
                  <a:schemeClr val="bg1"/>
                </a:solidFill>
              </a:rPr>
              <a:pPr/>
              <a:t>‹#›</a:t>
            </a:fld>
            <a:endParaRPr lang="en-US" dirty="0">
              <a:solidFill>
                <a:schemeClr val="bg1"/>
              </a:solidFill>
            </a:endParaRPr>
          </a:p>
        </p:txBody>
      </p:sp>
      <p:cxnSp>
        <p:nvCxnSpPr>
          <p:cNvPr id="18" name="Straight Connector 17">
            <a:extLst>
              <a:ext uri="{FF2B5EF4-FFF2-40B4-BE49-F238E27FC236}">
                <a16:creationId xmlns:a16="http://schemas.microsoft.com/office/drawing/2014/main" id="{468FDA48-DD01-4980-9BA8-77FEE01E3C94}"/>
              </a:ext>
            </a:extLst>
          </p:cNvPr>
          <p:cNvCxnSpPr>
            <a:cxnSpLocks/>
          </p:cNvCxnSpPr>
          <p:nvPr userDrawn="1"/>
        </p:nvCxnSpPr>
        <p:spPr>
          <a:xfrm>
            <a:off x="6170458" y="6627086"/>
            <a:ext cx="369162"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pic>
        <p:nvPicPr>
          <p:cNvPr id="3" name="Picture 2" descr="Shape, arrow&#10;&#10;Description automatically generated">
            <a:extLst>
              <a:ext uri="{FF2B5EF4-FFF2-40B4-BE49-F238E27FC236}">
                <a16:creationId xmlns:a16="http://schemas.microsoft.com/office/drawing/2014/main" id="{BC5C1148-3E42-E0F0-B162-D7A9422CA687}"/>
              </a:ext>
            </a:extLst>
          </p:cNvPr>
          <p:cNvPicPr>
            <a:picLocks noChangeAspect="1"/>
          </p:cNvPicPr>
          <p:nvPr userDrawn="1"/>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b="14881"/>
          <a:stretch/>
        </p:blipFill>
        <p:spPr>
          <a:xfrm>
            <a:off x="10867179" y="6171685"/>
            <a:ext cx="919601" cy="471585"/>
          </a:xfrm>
          <a:prstGeom prst="rect">
            <a:avLst/>
          </a:prstGeom>
        </p:spPr>
      </p:pic>
    </p:spTree>
    <p:extLst>
      <p:ext uri="{BB962C8B-B14F-4D97-AF65-F5344CB8AC3E}">
        <p14:creationId xmlns:p14="http://schemas.microsoft.com/office/powerpoint/2010/main" val="40266074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5936" y="136525"/>
            <a:ext cx="9610809"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309817"/>
            <a:ext cx="105156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4" name="Picture 3" descr="Shape, arrow&#10;&#10;Description automatically generated">
            <a:extLst>
              <a:ext uri="{FF2B5EF4-FFF2-40B4-BE49-F238E27FC236}">
                <a16:creationId xmlns:a16="http://schemas.microsoft.com/office/drawing/2014/main" id="{EBCB4058-05A0-3851-9CEB-4027F586D0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774" y="82738"/>
            <a:ext cx="1138325" cy="685800"/>
          </a:xfrm>
          <a:prstGeom prst="rect">
            <a:avLst/>
          </a:prstGeom>
        </p:spPr>
      </p:pic>
    </p:spTree>
    <p:extLst>
      <p:ext uri="{BB962C8B-B14F-4D97-AF65-F5344CB8AC3E}">
        <p14:creationId xmlns:p14="http://schemas.microsoft.com/office/powerpoint/2010/main" val="247179692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29707" y="1120347"/>
            <a:ext cx="9117744"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29707" y="4566675"/>
            <a:ext cx="911774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229707" y="6356351"/>
            <a:ext cx="3961029"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9" y="-1036052"/>
            <a:ext cx="2050676" cy="893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6084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6" name="Picture 5" descr="Shape, arrow&#10;&#10;Description automatically generated">
            <a:extLst>
              <a:ext uri="{FF2B5EF4-FFF2-40B4-BE49-F238E27FC236}">
                <a16:creationId xmlns:a16="http://schemas.microsoft.com/office/drawing/2014/main" id="{09472E40-B1D9-2188-F134-0B127F6F0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774" y="82738"/>
            <a:ext cx="1138325" cy="685800"/>
          </a:xfrm>
          <a:prstGeom prst="rect">
            <a:avLst/>
          </a:prstGeom>
        </p:spPr>
      </p:pic>
    </p:spTree>
    <p:extLst>
      <p:ext uri="{BB962C8B-B14F-4D97-AF65-F5344CB8AC3E}">
        <p14:creationId xmlns:p14="http://schemas.microsoft.com/office/powerpoint/2010/main" val="23059238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75935" y="365127"/>
            <a:ext cx="9528431"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8" name="Picture 7" descr="Shape, arrow&#10;&#10;Description automatically generated">
            <a:extLst>
              <a:ext uri="{FF2B5EF4-FFF2-40B4-BE49-F238E27FC236}">
                <a16:creationId xmlns:a16="http://schemas.microsoft.com/office/drawing/2014/main" id="{2150EC13-51F7-DBB9-BE42-DECCE78DD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774" y="82738"/>
            <a:ext cx="1138325" cy="685800"/>
          </a:xfrm>
          <a:prstGeom prst="rect">
            <a:avLst/>
          </a:prstGeom>
        </p:spPr>
      </p:pic>
    </p:spTree>
    <p:extLst>
      <p:ext uri="{BB962C8B-B14F-4D97-AF65-F5344CB8AC3E}">
        <p14:creationId xmlns:p14="http://schemas.microsoft.com/office/powerpoint/2010/main" val="9740998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5934" y="136525"/>
            <a:ext cx="9277865"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4" name="Picture 3" descr="Shape, arrow&#10;&#10;Description automatically generated">
            <a:extLst>
              <a:ext uri="{FF2B5EF4-FFF2-40B4-BE49-F238E27FC236}">
                <a16:creationId xmlns:a16="http://schemas.microsoft.com/office/drawing/2014/main" id="{465BE6BB-920D-80ED-9A1F-2005689C63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774" y="82738"/>
            <a:ext cx="1138325" cy="685800"/>
          </a:xfrm>
          <a:prstGeom prst="rect">
            <a:avLst/>
          </a:prstGeom>
        </p:spPr>
      </p:pic>
    </p:spTree>
    <p:extLst>
      <p:ext uri="{BB962C8B-B14F-4D97-AF65-F5344CB8AC3E}">
        <p14:creationId xmlns:p14="http://schemas.microsoft.com/office/powerpoint/2010/main" val="37742295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3" name="Picture 2" descr="Shape, arrow&#10;&#10;Description automatically generated">
            <a:extLst>
              <a:ext uri="{FF2B5EF4-FFF2-40B4-BE49-F238E27FC236}">
                <a16:creationId xmlns:a16="http://schemas.microsoft.com/office/drawing/2014/main" id="{250DDCCA-1315-A22C-A45A-BA872AAF4B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774" y="82738"/>
            <a:ext cx="1138325" cy="685800"/>
          </a:xfrm>
          <a:prstGeom prst="rect">
            <a:avLst/>
          </a:prstGeom>
        </p:spPr>
      </p:pic>
    </p:spTree>
    <p:extLst>
      <p:ext uri="{BB962C8B-B14F-4D97-AF65-F5344CB8AC3E}">
        <p14:creationId xmlns:p14="http://schemas.microsoft.com/office/powerpoint/2010/main" val="428187678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839788" y="987426"/>
            <a:ext cx="3932237"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839788" y="2916195"/>
            <a:ext cx="3932237"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descr="Shape, arrow&#10;&#10;Description automatically generated">
            <a:extLst>
              <a:ext uri="{FF2B5EF4-FFF2-40B4-BE49-F238E27FC236}">
                <a16:creationId xmlns:a16="http://schemas.microsoft.com/office/drawing/2014/main" id="{6835092E-2ACD-CC3D-954C-108C2CFAF7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774" y="82738"/>
            <a:ext cx="1138325" cy="685800"/>
          </a:xfrm>
          <a:prstGeom prst="rect">
            <a:avLst/>
          </a:prstGeom>
        </p:spPr>
      </p:pic>
    </p:spTree>
    <p:extLst>
      <p:ext uri="{BB962C8B-B14F-4D97-AF65-F5344CB8AC3E}">
        <p14:creationId xmlns:p14="http://schemas.microsoft.com/office/powerpoint/2010/main" val="13516988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916195"/>
            <a:ext cx="3932237"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6" name="Picture 5" descr="Shape, arrow&#10;&#10;Description automatically generated">
            <a:extLst>
              <a:ext uri="{FF2B5EF4-FFF2-40B4-BE49-F238E27FC236}">
                <a16:creationId xmlns:a16="http://schemas.microsoft.com/office/drawing/2014/main" id="{D093E6CB-C09D-5F38-A968-44125A7137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774" y="82738"/>
            <a:ext cx="1138325" cy="685800"/>
          </a:xfrm>
          <a:prstGeom prst="rect">
            <a:avLst/>
          </a:prstGeom>
        </p:spPr>
      </p:pic>
    </p:spTree>
    <p:extLst>
      <p:ext uri="{BB962C8B-B14F-4D97-AF65-F5344CB8AC3E}">
        <p14:creationId xmlns:p14="http://schemas.microsoft.com/office/powerpoint/2010/main" val="205279748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186249"/>
            <a:ext cx="105156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.tescometering.com</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527222" y="861383"/>
            <a:ext cx="11137557"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a:extLst>
              <a:ext uri="{FF2B5EF4-FFF2-40B4-BE49-F238E27FC236}">
                <a16:creationId xmlns:a16="http://schemas.microsoft.com/office/drawing/2014/main" id="{2B8704F9-5548-4CC8-EBDF-D10EDDF2EAAD}"/>
              </a:ext>
            </a:extLst>
          </p:cNvPr>
          <p:cNvCxnSpPr>
            <a:cxnSpLocks/>
          </p:cNvCxnSpPr>
          <p:nvPr userDrawn="1"/>
        </p:nvCxnSpPr>
        <p:spPr>
          <a:xfrm>
            <a:off x="5223690"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E1A2084-D8DF-5DF2-F719-B6EA93C8C10D}"/>
              </a:ext>
            </a:extLst>
          </p:cNvPr>
          <p:cNvCxnSpPr>
            <a:cxnSpLocks/>
          </p:cNvCxnSpPr>
          <p:nvPr userDrawn="1"/>
        </p:nvCxnSpPr>
        <p:spPr>
          <a:xfrm>
            <a:off x="6170458"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97174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ft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mailto:Jon.scott@tescometering.com" TargetMode="External"/><Relationship Id="rId2" Type="http://schemas.openxmlformats.org/officeDocument/2006/relationships/hyperlink" Target="http://www.tesco-advent.com/" TargetMode="Externa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2AB2-6118-6BE5-094D-D2D53E8A0CF7}"/>
              </a:ext>
            </a:extLst>
          </p:cNvPr>
          <p:cNvSpPr>
            <a:spLocks noGrp="1"/>
          </p:cNvSpPr>
          <p:nvPr>
            <p:ph type="ctrTitle"/>
          </p:nvPr>
        </p:nvSpPr>
        <p:spPr>
          <a:xfrm>
            <a:off x="2216150" y="1804127"/>
            <a:ext cx="9144001" cy="2262578"/>
          </a:xfrm>
        </p:spPr>
        <p:txBody>
          <a:bodyPr>
            <a:normAutofit fontScale="90000"/>
          </a:bodyPr>
          <a:lstStyle/>
          <a:p>
            <a:r>
              <a:rPr lang="en-US" sz="9600" dirty="0"/>
              <a:t>Cellular based </a:t>
            </a:r>
            <a:r>
              <a:rPr lang="en-US" sz="9600" dirty="0" err="1"/>
              <a:t>ami</a:t>
            </a:r>
            <a:r>
              <a:rPr lang="en-US" sz="9600" dirty="0"/>
              <a:t>:</a:t>
            </a:r>
            <a:br>
              <a:rPr lang="en-US" sz="9600" dirty="0"/>
            </a:br>
            <a:r>
              <a:rPr lang="en-US" sz="9600" dirty="0"/>
              <a:t>Pros and Cons</a:t>
            </a:r>
          </a:p>
        </p:txBody>
      </p:sp>
      <p:sp>
        <p:nvSpPr>
          <p:cNvPr id="4" name="Text Placeholder 3">
            <a:extLst>
              <a:ext uri="{FF2B5EF4-FFF2-40B4-BE49-F238E27FC236}">
                <a16:creationId xmlns:a16="http://schemas.microsoft.com/office/drawing/2014/main" id="{CDE25299-D9BE-CE5D-AB3D-F8114BA5D954}"/>
              </a:ext>
            </a:extLst>
          </p:cNvPr>
          <p:cNvSpPr>
            <a:spLocks noGrp="1"/>
          </p:cNvSpPr>
          <p:nvPr>
            <p:ph type="body" sz="quarter" idx="10"/>
          </p:nvPr>
        </p:nvSpPr>
        <p:spPr>
          <a:xfrm>
            <a:off x="5600700" y="4948518"/>
            <a:ext cx="5513919" cy="920689"/>
          </a:xfrm>
        </p:spPr>
        <p:txBody>
          <a:bodyPr>
            <a:normAutofit/>
          </a:bodyPr>
          <a:lstStyle/>
          <a:p>
            <a:r>
              <a:rPr lang="en-US" sz="2400" dirty="0"/>
              <a:t>Tuesday June 14, 2023</a:t>
            </a:r>
          </a:p>
        </p:txBody>
      </p:sp>
      <p:sp>
        <p:nvSpPr>
          <p:cNvPr id="5" name="Text Placeholder 4">
            <a:extLst>
              <a:ext uri="{FF2B5EF4-FFF2-40B4-BE49-F238E27FC236}">
                <a16:creationId xmlns:a16="http://schemas.microsoft.com/office/drawing/2014/main" id="{DD9E2CAD-16C1-3153-CBF4-297704F0A365}"/>
              </a:ext>
            </a:extLst>
          </p:cNvPr>
          <p:cNvSpPr>
            <a:spLocks noGrp="1"/>
          </p:cNvSpPr>
          <p:nvPr>
            <p:ph type="body" sz="quarter" idx="11"/>
          </p:nvPr>
        </p:nvSpPr>
        <p:spPr>
          <a:xfrm>
            <a:off x="5701552" y="5346333"/>
            <a:ext cx="5513919" cy="481874"/>
          </a:xfrm>
        </p:spPr>
        <p:txBody>
          <a:bodyPr>
            <a:normAutofit/>
          </a:bodyPr>
          <a:lstStyle/>
          <a:p>
            <a:r>
              <a:rPr lang="en-US" sz="2400" dirty="0"/>
              <a:t>3:30 PM Advanced Track</a:t>
            </a:r>
          </a:p>
        </p:txBody>
      </p:sp>
      <p:sp>
        <p:nvSpPr>
          <p:cNvPr id="6" name="Text Placeholder 5">
            <a:extLst>
              <a:ext uri="{FF2B5EF4-FFF2-40B4-BE49-F238E27FC236}">
                <a16:creationId xmlns:a16="http://schemas.microsoft.com/office/drawing/2014/main" id="{B20B9F6F-B2D1-9F70-5C1B-21E42B4EA12C}"/>
              </a:ext>
            </a:extLst>
          </p:cNvPr>
          <p:cNvSpPr>
            <a:spLocks noGrp="1"/>
          </p:cNvSpPr>
          <p:nvPr>
            <p:ph type="body" sz="quarter" idx="12"/>
          </p:nvPr>
        </p:nvSpPr>
        <p:spPr>
          <a:xfrm>
            <a:off x="5499846" y="5736893"/>
            <a:ext cx="5715625" cy="674636"/>
          </a:xfrm>
        </p:spPr>
        <p:txBody>
          <a:bodyPr>
            <a:normAutofit fontScale="92500"/>
          </a:bodyPr>
          <a:lstStyle/>
          <a:p>
            <a:r>
              <a:rPr lang="en-US" sz="2400" dirty="0"/>
              <a:t>Presented by Jon Scott, TESCO-Nighthawk</a:t>
            </a:r>
          </a:p>
          <a:p>
            <a:endParaRPr lang="en-US" sz="2400" dirty="0"/>
          </a:p>
        </p:txBody>
      </p:sp>
      <p:pic>
        <p:nvPicPr>
          <p:cNvPr id="7" name="Picture 2">
            <a:extLst>
              <a:ext uri="{FF2B5EF4-FFF2-40B4-BE49-F238E27FC236}">
                <a16:creationId xmlns:a16="http://schemas.microsoft.com/office/drawing/2014/main" id="{E9408C19-AAB7-A57E-3D45-B2425FFCF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110" y="4827929"/>
            <a:ext cx="1377889" cy="137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01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p:txBody>
          <a:bodyPr>
            <a:normAutofit fontScale="90000"/>
          </a:bodyPr>
          <a:lstStyle/>
          <a:p>
            <a:r>
              <a:rPr lang="en-US" dirty="0"/>
              <a:t>5G Technology</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4" y="1122830"/>
            <a:ext cx="6710209" cy="4922114"/>
          </a:xfrm>
        </p:spPr>
        <p:txBody>
          <a:bodyPr>
            <a:normAutofit/>
          </a:bodyPr>
          <a:lstStyle/>
          <a:p>
            <a:pPr marL="460375" lvl="2" indent="-254000">
              <a:spcAft>
                <a:spcPts val="1800"/>
              </a:spcAft>
            </a:pPr>
            <a:r>
              <a:rPr lang="en-US" sz="2800" dirty="0"/>
              <a:t>5G brings more improvements, but it’s comprised of a suite of new technologies</a:t>
            </a:r>
          </a:p>
          <a:p>
            <a:pPr marL="914400" lvl="3" indent="-227013">
              <a:spcAft>
                <a:spcPts val="1800"/>
              </a:spcAft>
            </a:pPr>
            <a:r>
              <a:rPr lang="en-US" sz="2400" dirty="0"/>
              <a:t>Small cells</a:t>
            </a:r>
          </a:p>
          <a:p>
            <a:pPr marL="914400" lvl="3" indent="-227013">
              <a:spcAft>
                <a:spcPts val="1800"/>
              </a:spcAft>
            </a:pPr>
            <a:r>
              <a:rPr lang="en-US" sz="2400" dirty="0"/>
              <a:t>Millimeter waves</a:t>
            </a:r>
          </a:p>
          <a:p>
            <a:pPr marL="914400" lvl="3" indent="-227013">
              <a:spcAft>
                <a:spcPts val="1800"/>
              </a:spcAft>
            </a:pPr>
            <a:r>
              <a:rPr lang="en-US" sz="2400" dirty="0"/>
              <a:t>Massive Multiple-input </a:t>
            </a:r>
            <a:br>
              <a:rPr lang="en-US" sz="2400" dirty="0"/>
            </a:br>
            <a:r>
              <a:rPr lang="en-US" sz="2400" dirty="0"/>
              <a:t>Multiple-output (MIMO)</a:t>
            </a:r>
          </a:p>
          <a:p>
            <a:pPr marL="914400" lvl="3" indent="-227013">
              <a:spcAft>
                <a:spcPts val="1800"/>
              </a:spcAft>
            </a:pPr>
            <a:r>
              <a:rPr lang="en-US" sz="2400" dirty="0"/>
              <a:t>Beamforming</a:t>
            </a:r>
          </a:p>
          <a:p>
            <a:pPr marL="914400" lvl="3" indent="-227013">
              <a:spcAft>
                <a:spcPts val="1800"/>
              </a:spcAft>
            </a:pPr>
            <a:r>
              <a:rPr lang="en-US" sz="2400" dirty="0"/>
              <a:t>Full duplex</a:t>
            </a:r>
          </a:p>
        </p:txBody>
      </p:sp>
    </p:spTree>
    <p:extLst>
      <p:ext uri="{BB962C8B-B14F-4D97-AF65-F5344CB8AC3E}">
        <p14:creationId xmlns:p14="http://schemas.microsoft.com/office/powerpoint/2010/main" val="32906511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416732" y="259974"/>
            <a:ext cx="7116792" cy="614855"/>
          </a:xfrm>
        </p:spPr>
        <p:txBody>
          <a:bodyPr>
            <a:normAutofit fontScale="90000"/>
          </a:bodyPr>
          <a:lstStyle/>
          <a:p>
            <a:r>
              <a:rPr lang="en-US" dirty="0"/>
              <a:t>Small Cells</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416732" y="1428354"/>
            <a:ext cx="5793763" cy="4216143"/>
          </a:xfrm>
        </p:spPr>
        <p:txBody>
          <a:bodyPr>
            <a:normAutofit/>
          </a:bodyPr>
          <a:lstStyle/>
          <a:p>
            <a:pPr marL="400050" lvl="2" indent="-254000">
              <a:spcAft>
                <a:spcPts val="2400"/>
              </a:spcAft>
            </a:pPr>
            <a:r>
              <a:rPr lang="en-US" sz="2800" dirty="0"/>
              <a:t>Small cells are miniature cell phone towers that can be placed in inconspicuous places like light poles and the roofs of buildings</a:t>
            </a:r>
          </a:p>
          <a:p>
            <a:pPr marL="400050" lvl="2" indent="-254000">
              <a:spcAft>
                <a:spcPts val="2400"/>
              </a:spcAft>
            </a:pPr>
            <a:r>
              <a:rPr lang="en-US" sz="2800" dirty="0"/>
              <a:t>They don’t require as much power as </a:t>
            </a:r>
            <a:br>
              <a:rPr lang="en-US" sz="2800" dirty="0"/>
            </a:br>
            <a:r>
              <a:rPr lang="en-US" sz="2800" dirty="0"/>
              <a:t>full-sized towers, and perform better when clustered together</a:t>
            </a:r>
          </a:p>
        </p:txBody>
      </p:sp>
      <p:sp>
        <p:nvSpPr>
          <p:cNvPr id="7" name="Title 1">
            <a:extLst>
              <a:ext uri="{FF2B5EF4-FFF2-40B4-BE49-F238E27FC236}">
                <a16:creationId xmlns:a16="http://schemas.microsoft.com/office/drawing/2014/main" id="{8F960A21-0279-4730-A9D9-8B2D11BCF0EB}"/>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endParaRPr lang="en-US" sz="1200" spc="150" dirty="0">
              <a:solidFill>
                <a:schemeClr val="accent2"/>
              </a:solidFill>
            </a:endParaRPr>
          </a:p>
        </p:txBody>
      </p:sp>
    </p:spTree>
    <p:extLst>
      <p:ext uri="{BB962C8B-B14F-4D97-AF65-F5344CB8AC3E}">
        <p14:creationId xmlns:p14="http://schemas.microsoft.com/office/powerpoint/2010/main" val="22468253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960A21-0279-4730-A9D9-8B2D11BCF0EB}"/>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endParaRPr lang="en-US" sz="1200" spc="150" dirty="0">
              <a:solidFill>
                <a:schemeClr val="accent2"/>
              </a:solidFill>
            </a:endParaRPr>
          </a:p>
        </p:txBody>
      </p:sp>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517585" y="346024"/>
            <a:ext cx="7116792" cy="614855"/>
          </a:xfrm>
        </p:spPr>
        <p:txBody>
          <a:bodyPr>
            <a:normAutofit fontScale="90000"/>
          </a:bodyPr>
          <a:lstStyle/>
          <a:p>
            <a:r>
              <a:rPr lang="en-US" dirty="0"/>
              <a:t>Millimeter Waves</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5" y="1176619"/>
            <a:ext cx="5793763" cy="5194020"/>
          </a:xfrm>
        </p:spPr>
        <p:txBody>
          <a:bodyPr>
            <a:normAutofit/>
          </a:bodyPr>
          <a:lstStyle/>
          <a:p>
            <a:pPr marL="574675" lvl="2" indent="-254000">
              <a:spcAft>
                <a:spcPts val="2400"/>
              </a:spcAft>
            </a:pPr>
            <a:r>
              <a:rPr lang="en-US" sz="2400" dirty="0"/>
              <a:t>Small cells transmit data using millimeter waves, which get their name from their narrower-than average wavelength</a:t>
            </a:r>
          </a:p>
          <a:p>
            <a:pPr marL="574675" lvl="2" indent="-254000">
              <a:spcAft>
                <a:spcPts val="2400"/>
              </a:spcAft>
            </a:pPr>
            <a:r>
              <a:rPr lang="en-US" sz="2400" dirty="0"/>
              <a:t>They occupy frequencies in the 30-300GHz range — high enough to avoid interference from surrounding signals, but too high to pass through physical barriers</a:t>
            </a:r>
          </a:p>
          <a:p>
            <a:pPr marL="574675" lvl="2" indent="-254000">
              <a:spcAft>
                <a:spcPts val="2400"/>
              </a:spcAft>
            </a:pPr>
            <a:r>
              <a:rPr lang="en-US" sz="2400" dirty="0"/>
              <a:t>In some cases, the leaves of trees are enough to interrupt a download</a:t>
            </a:r>
          </a:p>
        </p:txBody>
      </p:sp>
    </p:spTree>
    <p:extLst>
      <p:ext uri="{BB962C8B-B14F-4D97-AF65-F5344CB8AC3E}">
        <p14:creationId xmlns:p14="http://schemas.microsoft.com/office/powerpoint/2010/main" val="33206590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960A21-0279-4730-A9D9-8B2D11BCF0EB}"/>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endParaRPr lang="en-US" sz="1200" spc="150" dirty="0">
              <a:solidFill>
                <a:schemeClr val="accent2"/>
              </a:solidFill>
            </a:endParaRPr>
          </a:p>
        </p:txBody>
      </p:sp>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517585" y="266698"/>
            <a:ext cx="9302276" cy="614855"/>
          </a:xfrm>
        </p:spPr>
        <p:txBody>
          <a:bodyPr>
            <a:normAutofit fontScale="90000"/>
          </a:bodyPr>
          <a:lstStyle/>
          <a:p>
            <a:r>
              <a:rPr lang="en-US" dirty="0"/>
              <a:t>Multiple Input Multiple Output </a:t>
            </a:r>
            <a:r>
              <a:rPr lang="en-US" sz="2400" dirty="0"/>
              <a:t>(MIMO)</a:t>
            </a:r>
            <a:endParaRPr lang="en-US" dirty="0"/>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5" y="1075765"/>
            <a:ext cx="6185774" cy="5294873"/>
          </a:xfrm>
        </p:spPr>
        <p:txBody>
          <a:bodyPr>
            <a:normAutofit/>
          </a:bodyPr>
          <a:lstStyle/>
          <a:p>
            <a:pPr marL="514350" lvl="2" indent="-254000">
              <a:spcAft>
                <a:spcPts val="2400"/>
              </a:spcAft>
            </a:pPr>
            <a:r>
              <a:rPr lang="en-US" sz="2800" dirty="0"/>
              <a:t>Millimeter waves have limitations, </a:t>
            </a:r>
            <a:br>
              <a:rPr lang="en-US" sz="2800" dirty="0"/>
            </a:br>
            <a:r>
              <a:rPr lang="en-US" sz="2800" dirty="0"/>
              <a:t>but they’re a good fit for MIMO — a wireless system that uses multiple </a:t>
            </a:r>
            <a:br>
              <a:rPr lang="en-US" sz="2800" dirty="0"/>
            </a:br>
            <a:r>
              <a:rPr lang="en-US" sz="2800" dirty="0"/>
              <a:t>radios to send and receive data simultaneously</a:t>
            </a:r>
          </a:p>
          <a:p>
            <a:pPr marL="514350" lvl="2" indent="-254000">
              <a:spcAft>
                <a:spcPts val="2400"/>
              </a:spcAft>
            </a:pPr>
            <a:r>
              <a:rPr lang="en-US" sz="2800" dirty="0"/>
              <a:t>The 4G LTE networks of today support </a:t>
            </a:r>
            <a:br>
              <a:rPr lang="en-US" sz="2800" dirty="0"/>
            </a:br>
            <a:r>
              <a:rPr lang="en-US" sz="2800" dirty="0"/>
              <a:t>a maximum of eight transmitters and </a:t>
            </a:r>
            <a:br>
              <a:rPr lang="en-US" sz="2800" dirty="0"/>
            </a:br>
            <a:r>
              <a:rPr lang="en-US" sz="2800" dirty="0"/>
              <a:t>four receivers, but 5G cell towers can theoretically support dozens</a:t>
            </a:r>
          </a:p>
        </p:txBody>
      </p:sp>
    </p:spTree>
    <p:extLst>
      <p:ext uri="{BB962C8B-B14F-4D97-AF65-F5344CB8AC3E}">
        <p14:creationId xmlns:p14="http://schemas.microsoft.com/office/powerpoint/2010/main" val="33623893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960A21-0279-4730-A9D9-8B2D11BCF0EB}"/>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endParaRPr lang="en-US" sz="1200" spc="150" dirty="0">
              <a:solidFill>
                <a:schemeClr val="accent2"/>
              </a:solidFill>
            </a:endParaRPr>
          </a:p>
        </p:txBody>
      </p:sp>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517585" y="293592"/>
            <a:ext cx="9302276" cy="614855"/>
          </a:xfrm>
        </p:spPr>
        <p:txBody>
          <a:bodyPr>
            <a:normAutofit fontScale="90000"/>
          </a:bodyPr>
          <a:lstStyle/>
          <a:p>
            <a:r>
              <a:rPr lang="en-US" dirty="0"/>
              <a:t>Beamforming</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5" y="908447"/>
            <a:ext cx="6447991" cy="5714229"/>
          </a:xfrm>
        </p:spPr>
        <p:txBody>
          <a:bodyPr>
            <a:normAutofit/>
          </a:bodyPr>
          <a:lstStyle/>
          <a:p>
            <a:pPr marL="514350" lvl="2" indent="-254000">
              <a:spcAft>
                <a:spcPts val="2400"/>
              </a:spcAft>
            </a:pPr>
            <a:r>
              <a:rPr lang="en-US" sz="3200" dirty="0"/>
              <a:t>More radios mean more interference; that’s where beamforming comes in</a:t>
            </a:r>
          </a:p>
          <a:p>
            <a:pPr marL="514350" lvl="2" indent="-254000">
              <a:spcAft>
                <a:spcPts val="2400"/>
              </a:spcAft>
            </a:pPr>
            <a:r>
              <a:rPr lang="en-US" sz="3200" dirty="0"/>
              <a:t>At its most basic, beamforming uses algorithms to choreograph wireless signals’ movements and increase their strength by focusing them in a beam</a:t>
            </a:r>
          </a:p>
        </p:txBody>
      </p:sp>
    </p:spTree>
    <p:extLst>
      <p:ext uri="{BB962C8B-B14F-4D97-AF65-F5344CB8AC3E}">
        <p14:creationId xmlns:p14="http://schemas.microsoft.com/office/powerpoint/2010/main" val="32468286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960A21-0279-4730-A9D9-8B2D11BCF0EB}"/>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endParaRPr lang="en-US" sz="1200" spc="150" dirty="0">
              <a:solidFill>
                <a:schemeClr val="accent2"/>
              </a:solidFill>
            </a:endParaRPr>
          </a:p>
        </p:txBody>
      </p:sp>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517585" y="346024"/>
            <a:ext cx="9302276" cy="614855"/>
          </a:xfrm>
        </p:spPr>
        <p:txBody>
          <a:bodyPr>
            <a:normAutofit fontScale="90000"/>
          </a:bodyPr>
          <a:lstStyle/>
          <a:p>
            <a:r>
              <a:rPr lang="en-US" dirty="0"/>
              <a:t>Full Duplex</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5" y="960879"/>
            <a:ext cx="6201267" cy="5601286"/>
          </a:xfrm>
        </p:spPr>
        <p:txBody>
          <a:bodyPr>
            <a:normAutofit/>
          </a:bodyPr>
          <a:lstStyle/>
          <a:p>
            <a:pPr marL="400050" lvl="2" indent="-254000">
              <a:spcAft>
                <a:spcPts val="2400"/>
              </a:spcAft>
            </a:pPr>
            <a:r>
              <a:rPr lang="en-US" sz="2800" dirty="0"/>
              <a:t>Full duplex helps boost the signal even further</a:t>
            </a:r>
          </a:p>
          <a:p>
            <a:pPr marL="400050" lvl="2" indent="-254000">
              <a:spcAft>
                <a:spcPts val="2400"/>
              </a:spcAft>
            </a:pPr>
            <a:r>
              <a:rPr lang="en-US" sz="2800" dirty="0"/>
              <a:t>Most current-gen cell towers and devices cannot transmit and receive at the same time, but full duplex phones can route incoming and outgoing signals simultaneously, potentially doubling bandwidth</a:t>
            </a:r>
          </a:p>
        </p:txBody>
      </p:sp>
    </p:spTree>
    <p:extLst>
      <p:ext uri="{BB962C8B-B14F-4D97-AF65-F5344CB8AC3E}">
        <p14:creationId xmlns:p14="http://schemas.microsoft.com/office/powerpoint/2010/main" val="10689167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3A9E3B-F76F-83F6-1EF1-B4646586A09A}"/>
              </a:ext>
            </a:extLst>
          </p:cNvPr>
          <p:cNvSpPr txBox="1">
            <a:spLocks/>
          </p:cNvSpPr>
          <p:nvPr/>
        </p:nvSpPr>
        <p:spPr>
          <a:xfrm>
            <a:off x="517585" y="1385047"/>
            <a:ext cx="6394203" cy="547295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2400"/>
              </a:spcAft>
            </a:pPr>
            <a:r>
              <a:rPr lang="en-US" sz="2800" dirty="0"/>
              <a:t>5G won’t provide nearly as much coverage as 4G LTE, or even 3G. In many ways and it will seem more like Wi-Fi than a cellular technology</a:t>
            </a:r>
          </a:p>
          <a:p>
            <a:pPr lvl="2">
              <a:spcAft>
                <a:spcPts val="2400"/>
              </a:spcAft>
            </a:pPr>
            <a:r>
              <a:rPr lang="en-US" sz="2800" dirty="0"/>
              <a:t>5G transmitters will be set a closer to </a:t>
            </a:r>
            <a:br>
              <a:rPr lang="en-US" sz="2800" dirty="0"/>
            </a:br>
            <a:r>
              <a:rPr lang="en-US" sz="2800" dirty="0"/>
              <a:t>the ground. This requires a lot of ground coverage hardware to insure you’ll have </a:t>
            </a:r>
            <a:br>
              <a:rPr lang="en-US" sz="2800" dirty="0"/>
            </a:br>
            <a:r>
              <a:rPr lang="en-US" sz="2800" dirty="0"/>
              <a:t>a reliable signal</a:t>
            </a:r>
          </a:p>
        </p:txBody>
      </p:sp>
      <p:sp>
        <p:nvSpPr>
          <p:cNvPr id="2" name="Title 1">
            <a:extLst>
              <a:ext uri="{FF2B5EF4-FFF2-40B4-BE49-F238E27FC236}">
                <a16:creationId xmlns:a16="http://schemas.microsoft.com/office/drawing/2014/main" id="{8FB742FF-396D-1055-602F-50F148F975AD}"/>
              </a:ext>
            </a:extLst>
          </p:cNvPr>
          <p:cNvSpPr>
            <a:spLocks noGrp="1"/>
          </p:cNvSpPr>
          <p:nvPr>
            <p:ph type="title"/>
          </p:nvPr>
        </p:nvSpPr>
        <p:spPr>
          <a:xfrm>
            <a:off x="517585" y="346024"/>
            <a:ext cx="9302276" cy="614855"/>
          </a:xfrm>
        </p:spPr>
        <p:txBody>
          <a:bodyPr>
            <a:normAutofit fontScale="90000"/>
          </a:bodyPr>
          <a:lstStyle/>
          <a:p>
            <a:r>
              <a:rPr lang="en-US" dirty="0"/>
              <a:t>5G Limitations</a:t>
            </a:r>
          </a:p>
        </p:txBody>
      </p:sp>
    </p:spTree>
    <p:extLst>
      <p:ext uri="{BB962C8B-B14F-4D97-AF65-F5344CB8AC3E}">
        <p14:creationId xmlns:p14="http://schemas.microsoft.com/office/powerpoint/2010/main" val="28764177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52071B3-36F3-703C-5132-24F9353CC59B}"/>
              </a:ext>
            </a:extLst>
          </p:cNvPr>
          <p:cNvSpPr txBox="1">
            <a:spLocks/>
          </p:cNvSpPr>
          <p:nvPr/>
        </p:nvSpPr>
        <p:spPr>
          <a:xfrm>
            <a:off x="517585" y="1095935"/>
            <a:ext cx="5942850" cy="533848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2400"/>
              </a:spcAft>
            </a:pPr>
            <a:r>
              <a:rPr lang="en-US" sz="2400" dirty="0"/>
              <a:t>The high frequencies and correspondingly </a:t>
            </a:r>
            <a:br>
              <a:rPr lang="en-US" sz="2400" dirty="0"/>
            </a:br>
            <a:r>
              <a:rPr lang="en-US" sz="2400" dirty="0"/>
              <a:t>low wavelengths of 5G will have difficulty penetrating solid objects such as walls, windows, and even trees</a:t>
            </a:r>
          </a:p>
          <a:p>
            <a:pPr lvl="2">
              <a:spcAft>
                <a:spcPts val="2400"/>
              </a:spcAft>
            </a:pPr>
            <a:r>
              <a:rPr lang="en-US" sz="2400" dirty="0"/>
              <a:t>For these and other reasons, industry experts expect 4G LTE to advance alongside 5G</a:t>
            </a:r>
          </a:p>
          <a:p>
            <a:pPr lvl="2">
              <a:spcAft>
                <a:spcPts val="2400"/>
              </a:spcAft>
            </a:pPr>
            <a:r>
              <a:rPr lang="en-US" sz="2400" dirty="0"/>
              <a:t>Collaboration is already underway on gigabit 4G LTE connectivity, and at least one carrier has said portions of its existing network reach gigabit speeds.</a:t>
            </a:r>
          </a:p>
          <a:p>
            <a:pPr lvl="2">
              <a:spcAft>
                <a:spcPts val="2400"/>
              </a:spcAft>
            </a:pPr>
            <a:endParaRPr lang="en-US" sz="2400" dirty="0"/>
          </a:p>
        </p:txBody>
      </p:sp>
      <p:sp>
        <p:nvSpPr>
          <p:cNvPr id="2" name="Title 1">
            <a:extLst>
              <a:ext uri="{FF2B5EF4-FFF2-40B4-BE49-F238E27FC236}">
                <a16:creationId xmlns:a16="http://schemas.microsoft.com/office/drawing/2014/main" id="{ADB400BE-C45E-8962-F5D8-81B592AA01DA}"/>
              </a:ext>
            </a:extLst>
          </p:cNvPr>
          <p:cNvSpPr>
            <a:spLocks noGrp="1"/>
          </p:cNvSpPr>
          <p:nvPr>
            <p:ph type="title"/>
          </p:nvPr>
        </p:nvSpPr>
        <p:spPr>
          <a:xfrm>
            <a:off x="517585" y="346024"/>
            <a:ext cx="9302276" cy="614855"/>
          </a:xfrm>
        </p:spPr>
        <p:txBody>
          <a:bodyPr>
            <a:normAutofit fontScale="90000"/>
          </a:bodyPr>
          <a:lstStyle/>
          <a:p>
            <a:r>
              <a:rPr lang="en-US" dirty="0"/>
              <a:t>5G Limitations</a:t>
            </a:r>
          </a:p>
        </p:txBody>
      </p:sp>
    </p:spTree>
    <p:extLst>
      <p:ext uri="{BB962C8B-B14F-4D97-AF65-F5344CB8AC3E}">
        <p14:creationId xmlns:p14="http://schemas.microsoft.com/office/powerpoint/2010/main" val="10222204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7A4D-C7EA-45D6-8649-C8000FCF3CED}"/>
              </a:ext>
            </a:extLst>
          </p:cNvPr>
          <p:cNvSpPr>
            <a:spLocks noGrp="1"/>
          </p:cNvSpPr>
          <p:nvPr>
            <p:ph type="title"/>
          </p:nvPr>
        </p:nvSpPr>
        <p:spPr>
          <a:xfrm>
            <a:off x="515470" y="82737"/>
            <a:ext cx="11149853" cy="934865"/>
          </a:xfrm>
        </p:spPr>
        <p:txBody>
          <a:bodyPr/>
          <a:lstStyle/>
          <a:p>
            <a:pPr algn="ctr"/>
            <a:r>
              <a:rPr lang="en-US" dirty="0"/>
              <a:t>Cellular Technology Roles</a:t>
            </a:r>
          </a:p>
        </p:txBody>
      </p:sp>
      <p:sp>
        <p:nvSpPr>
          <p:cNvPr id="3" name="Content Placeholder 2">
            <a:extLst>
              <a:ext uri="{FF2B5EF4-FFF2-40B4-BE49-F238E27FC236}">
                <a16:creationId xmlns:a16="http://schemas.microsoft.com/office/drawing/2014/main" id="{329A7B52-7BBF-4CAE-A998-9FB15BF8F420}"/>
              </a:ext>
            </a:extLst>
          </p:cNvPr>
          <p:cNvSpPr>
            <a:spLocks noGrp="1"/>
          </p:cNvSpPr>
          <p:nvPr>
            <p:ph sz="quarter" idx="10"/>
          </p:nvPr>
        </p:nvSpPr>
        <p:spPr>
          <a:xfrm>
            <a:off x="515470" y="1180129"/>
            <a:ext cx="5059018" cy="4106710"/>
          </a:xfrm>
        </p:spPr>
        <p:txBody>
          <a:bodyPr/>
          <a:lstStyle/>
          <a:p>
            <a:pPr lvl="2">
              <a:spcAft>
                <a:spcPts val="2400"/>
              </a:spcAft>
            </a:pPr>
            <a:r>
              <a:rPr lang="en-US" sz="2800" b="1" dirty="0"/>
              <a:t>Residential load control</a:t>
            </a:r>
          </a:p>
          <a:p>
            <a:pPr lvl="2">
              <a:spcAft>
                <a:spcPts val="2400"/>
              </a:spcAft>
            </a:pPr>
            <a:r>
              <a:rPr lang="en-US" sz="2800" b="1" dirty="0"/>
              <a:t>3rd party access</a:t>
            </a:r>
          </a:p>
          <a:p>
            <a:pPr lvl="2">
              <a:spcAft>
                <a:spcPts val="2400"/>
              </a:spcAft>
            </a:pPr>
            <a:r>
              <a:rPr lang="en-US" sz="2800" b="1" dirty="0"/>
              <a:t>Industrial load control</a:t>
            </a:r>
          </a:p>
          <a:p>
            <a:pPr lvl="2">
              <a:spcAft>
                <a:spcPts val="2400"/>
              </a:spcAft>
            </a:pPr>
            <a:r>
              <a:rPr lang="en-US" sz="2800" b="1" dirty="0"/>
              <a:t>Interruptible programs</a:t>
            </a:r>
          </a:p>
          <a:p>
            <a:pPr lvl="2">
              <a:spcAft>
                <a:spcPts val="2400"/>
              </a:spcAft>
            </a:pPr>
            <a:r>
              <a:rPr lang="en-US" sz="2800" b="1" dirty="0"/>
              <a:t>Video feed from security cameras</a:t>
            </a:r>
          </a:p>
        </p:txBody>
      </p:sp>
      <p:sp>
        <p:nvSpPr>
          <p:cNvPr id="4" name="Slide Number Placeholder 3">
            <a:extLst>
              <a:ext uri="{FF2B5EF4-FFF2-40B4-BE49-F238E27FC236}">
                <a16:creationId xmlns:a16="http://schemas.microsoft.com/office/drawing/2014/main" id="{9085C904-7B63-4353-B90F-54F3C5F55E74}"/>
              </a:ext>
            </a:extLst>
          </p:cNvPr>
          <p:cNvSpPr>
            <a:spLocks noGrp="1"/>
          </p:cNvSpPr>
          <p:nvPr>
            <p:ph type="sldNum" sz="quarter" idx="4"/>
          </p:nvPr>
        </p:nvSpPr>
        <p:spPr/>
        <p:txBody>
          <a:bodyPr/>
          <a:lstStyle/>
          <a:p>
            <a:fld id="{C356531E-31F6-4B97-9A92-1FE8A8960D3D}" type="slidenum">
              <a:rPr lang="en-US" smtClean="0"/>
              <a:pPr/>
              <a:t>18</a:t>
            </a:fld>
            <a:endParaRPr lang="en-US" dirty="0"/>
          </a:p>
        </p:txBody>
      </p:sp>
      <p:sp>
        <p:nvSpPr>
          <p:cNvPr id="39" name="Content Placeholder 2">
            <a:extLst>
              <a:ext uri="{FF2B5EF4-FFF2-40B4-BE49-F238E27FC236}">
                <a16:creationId xmlns:a16="http://schemas.microsoft.com/office/drawing/2014/main" id="{8626D031-7AEB-4E26-A91D-F4EF1FBE0389}"/>
              </a:ext>
            </a:extLst>
          </p:cNvPr>
          <p:cNvSpPr txBox="1">
            <a:spLocks/>
          </p:cNvSpPr>
          <p:nvPr/>
        </p:nvSpPr>
        <p:spPr>
          <a:xfrm>
            <a:off x="6351212" y="1222916"/>
            <a:ext cx="5059018" cy="4021137"/>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accent5"/>
              </a:buClr>
              <a:buSzPct val="9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9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2">
                  <a:lumMod val="20000"/>
                  <a:lumOff val="80000"/>
                </a:schemeClr>
              </a:buClr>
              <a:buSzPct val="9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2400"/>
              </a:spcAft>
            </a:pPr>
            <a:r>
              <a:rPr lang="en-US" sz="2800" b="1" dirty="0"/>
              <a:t>Back hauling AMI data</a:t>
            </a:r>
          </a:p>
          <a:p>
            <a:pPr lvl="2">
              <a:spcAft>
                <a:spcPts val="2400"/>
              </a:spcAft>
            </a:pPr>
            <a:r>
              <a:rPr lang="en-US" sz="2800" b="1" dirty="0"/>
              <a:t>Remote disconnect/ reconnect</a:t>
            </a:r>
          </a:p>
          <a:p>
            <a:pPr lvl="2">
              <a:spcAft>
                <a:spcPts val="2400"/>
              </a:spcAft>
            </a:pPr>
            <a:r>
              <a:rPr lang="en-US" sz="2800" b="1" dirty="0"/>
              <a:t>Remote meter reads</a:t>
            </a:r>
          </a:p>
          <a:p>
            <a:pPr lvl="2">
              <a:spcAft>
                <a:spcPts val="2400"/>
              </a:spcAft>
            </a:pPr>
            <a:r>
              <a:rPr lang="en-US" sz="2800" b="1" dirty="0"/>
              <a:t>Full AMI systems</a:t>
            </a:r>
          </a:p>
        </p:txBody>
      </p:sp>
      <p:grpSp>
        <p:nvGrpSpPr>
          <p:cNvPr id="52" name="Group 51">
            <a:extLst>
              <a:ext uri="{FF2B5EF4-FFF2-40B4-BE49-F238E27FC236}">
                <a16:creationId xmlns:a16="http://schemas.microsoft.com/office/drawing/2014/main" id="{BB21F84E-11E2-47FA-B266-E2BE3D0A022D}"/>
              </a:ext>
            </a:extLst>
          </p:cNvPr>
          <p:cNvGrpSpPr/>
          <p:nvPr/>
        </p:nvGrpSpPr>
        <p:grpSpPr>
          <a:xfrm>
            <a:off x="0" y="5705064"/>
            <a:ext cx="12192000" cy="1152941"/>
            <a:chOff x="0" y="5132070"/>
            <a:chExt cx="12192000" cy="1725931"/>
          </a:xfrm>
        </p:grpSpPr>
        <p:pic>
          <p:nvPicPr>
            <p:cNvPr id="53" name="Picture 52" descr="A picture containing dark, sitting, background, blue&#10;&#10;Description automatically generated">
              <a:extLst>
                <a:ext uri="{FF2B5EF4-FFF2-40B4-BE49-F238E27FC236}">
                  <a16:creationId xmlns:a16="http://schemas.microsoft.com/office/drawing/2014/main" id="{75E424A5-3E08-41A7-9E5C-3088DE6F2A1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7865" b="17865"/>
            <a:stretch/>
          </p:blipFill>
          <p:spPr bwMode="hidden">
            <a:xfrm>
              <a:off x="0" y="5132070"/>
              <a:ext cx="12192000" cy="1725930"/>
            </a:xfrm>
            <a:prstGeom prst="rect">
              <a:avLst/>
            </a:prstGeom>
          </p:spPr>
        </p:pic>
        <p:sp>
          <p:nvSpPr>
            <p:cNvPr id="54" name="Rectangle 53">
              <a:extLst>
                <a:ext uri="{FF2B5EF4-FFF2-40B4-BE49-F238E27FC236}">
                  <a16:creationId xmlns:a16="http://schemas.microsoft.com/office/drawing/2014/main" id="{D392B298-4360-40F8-865B-D670AF29BB6D}"/>
                </a:ext>
              </a:extLst>
            </p:cNvPr>
            <p:cNvSpPr/>
            <p:nvPr/>
          </p:nvSpPr>
          <p:spPr bwMode="hidden">
            <a:xfrm>
              <a:off x="0" y="5132071"/>
              <a:ext cx="12192000" cy="1725930"/>
            </a:xfrm>
            <a:prstGeom prst="rect">
              <a:avLst/>
            </a:prstGeom>
            <a:solidFill>
              <a:srgbClr val="141B4D">
                <a:alpha val="7215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sp>
        <p:nvSpPr>
          <p:cNvPr id="58" name="Slide Number Placeholder 5">
            <a:extLst>
              <a:ext uri="{FF2B5EF4-FFF2-40B4-BE49-F238E27FC236}">
                <a16:creationId xmlns:a16="http://schemas.microsoft.com/office/drawing/2014/main" id="{020ACD9D-E1BB-4801-9AF2-6C685F00C036}"/>
              </a:ext>
            </a:extLst>
          </p:cNvPr>
          <p:cNvSpPr txBox="1">
            <a:spLocks/>
          </p:cNvSpPr>
          <p:nvPr/>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solidFill>
                  <a:schemeClr val="bg1"/>
                </a:solidFill>
              </a:rPr>
              <a:pPr/>
              <a:t>18</a:t>
            </a:fld>
            <a:endParaRPr lang="en-US" dirty="0">
              <a:solidFill>
                <a:schemeClr val="bg1"/>
              </a:solidFill>
            </a:endParaRPr>
          </a:p>
        </p:txBody>
      </p:sp>
      <p:cxnSp>
        <p:nvCxnSpPr>
          <p:cNvPr id="59" name="Straight Connector 58">
            <a:extLst>
              <a:ext uri="{FF2B5EF4-FFF2-40B4-BE49-F238E27FC236}">
                <a16:creationId xmlns:a16="http://schemas.microsoft.com/office/drawing/2014/main" id="{1DCA0E8E-6380-4FD4-BC2B-7297BB489FBE}"/>
              </a:ext>
            </a:extLst>
          </p:cNvPr>
          <p:cNvCxnSpPr>
            <a:cxnSpLocks/>
          </p:cNvCxnSpPr>
          <p:nvPr/>
        </p:nvCxnSpPr>
        <p:spPr>
          <a:xfrm>
            <a:off x="5223690"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993872FE-D66F-4314-BED3-595C88D0154A}"/>
              </a:ext>
            </a:extLst>
          </p:cNvPr>
          <p:cNvCxnSpPr>
            <a:cxnSpLocks/>
          </p:cNvCxnSpPr>
          <p:nvPr/>
        </p:nvCxnSpPr>
        <p:spPr>
          <a:xfrm>
            <a:off x="6170458"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1800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ABA3-7E5A-42F5-81DC-4C16C515BB1E}"/>
              </a:ext>
            </a:extLst>
          </p:cNvPr>
          <p:cNvSpPr>
            <a:spLocks noGrp="1"/>
          </p:cNvSpPr>
          <p:nvPr>
            <p:ph type="ctrTitle"/>
          </p:nvPr>
        </p:nvSpPr>
        <p:spPr>
          <a:xfrm>
            <a:off x="2570627" y="2194754"/>
            <a:ext cx="9144001" cy="3587481"/>
          </a:xfrm>
        </p:spPr>
        <p:txBody>
          <a:bodyPr>
            <a:normAutofit fontScale="90000"/>
          </a:bodyPr>
          <a:lstStyle/>
          <a:p>
            <a:pPr algn="l"/>
            <a:r>
              <a:rPr lang="en-US" dirty="0"/>
              <a:t>Advantages of Public Cellular AMI and Targeted Cellular Solutions</a:t>
            </a:r>
            <a:br>
              <a:rPr lang="en-US" dirty="0"/>
            </a:br>
            <a:endParaRPr lang="en-US" dirty="0"/>
          </a:p>
        </p:txBody>
      </p:sp>
      <p:sp>
        <p:nvSpPr>
          <p:cNvPr id="4" name="Slide Number Placeholder 3">
            <a:extLst>
              <a:ext uri="{FF2B5EF4-FFF2-40B4-BE49-F238E27FC236}">
                <a16:creationId xmlns:a16="http://schemas.microsoft.com/office/drawing/2014/main" id="{CFC0788B-D379-42A0-8834-278B5C415174}"/>
              </a:ext>
            </a:extLst>
          </p:cNvPr>
          <p:cNvSpPr>
            <a:spLocks noGrp="1"/>
          </p:cNvSpPr>
          <p:nvPr>
            <p:ph type="sldNum" sz="quarter" idx="4294967295"/>
          </p:nvPr>
        </p:nvSpPr>
        <p:spPr>
          <a:xfrm>
            <a:off x="0" y="6370638"/>
            <a:ext cx="604838" cy="487362"/>
          </a:xfrm>
        </p:spPr>
        <p:txBody>
          <a:bodyPr/>
          <a:lstStyle/>
          <a:p>
            <a:fld id="{C356531E-31F6-4B97-9A92-1FE8A8960D3D}" type="slidenum">
              <a:rPr lang="en-US" smtClean="0"/>
              <a:pPr/>
              <a:t>19</a:t>
            </a:fld>
            <a:endParaRPr lang="en-US" dirty="0"/>
          </a:p>
        </p:txBody>
      </p:sp>
    </p:spTree>
    <p:extLst>
      <p:ext uri="{BB962C8B-B14F-4D97-AF65-F5344CB8AC3E}">
        <p14:creationId xmlns:p14="http://schemas.microsoft.com/office/powerpoint/2010/main" val="26169094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464146" y="290543"/>
            <a:ext cx="7116792" cy="614855"/>
          </a:xfrm>
        </p:spPr>
        <p:txBody>
          <a:bodyPr>
            <a:normAutofit fontScale="90000"/>
          </a:bodyPr>
          <a:lstStyle/>
          <a:p>
            <a:r>
              <a:rPr lang="en-US" dirty="0"/>
              <a:t>Cellular Technology</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5" y="905398"/>
            <a:ext cx="5853590" cy="5730726"/>
          </a:xfrm>
        </p:spPr>
        <p:txBody>
          <a:bodyPr>
            <a:normAutofit/>
          </a:bodyPr>
          <a:lstStyle/>
          <a:p>
            <a:pPr marL="514350" lvl="2" indent="-247650"/>
            <a:r>
              <a:rPr lang="en-US" sz="2800" dirty="0"/>
              <a:t>A communication network where the last link is wireless.</a:t>
            </a:r>
          </a:p>
          <a:p>
            <a:pPr marL="514350" lvl="2" indent="-247650"/>
            <a:r>
              <a:rPr lang="en-US" sz="2800" dirty="0"/>
              <a:t>The network is distributed over areas call ‘cells’ that are served by at least one transceiver.</a:t>
            </a:r>
          </a:p>
          <a:p>
            <a:pPr marL="514350" lvl="2" indent="-247650"/>
            <a:r>
              <a:rPr lang="en-US" sz="2800" dirty="0"/>
              <a:t>When joined together, these cells provide radio coverage over a wide area.</a:t>
            </a:r>
          </a:p>
          <a:p>
            <a:pPr marL="514350" lvl="2" indent="-247650"/>
            <a:r>
              <a:rPr lang="en-US" sz="2800" dirty="0"/>
              <a:t>This cellular coverage enables numerous portable devices such as phones, tablets and laptop computers to operate anywhere within the network.</a:t>
            </a:r>
          </a:p>
        </p:txBody>
      </p:sp>
    </p:spTree>
    <p:extLst>
      <p:ext uri="{BB962C8B-B14F-4D97-AF65-F5344CB8AC3E}">
        <p14:creationId xmlns:p14="http://schemas.microsoft.com/office/powerpoint/2010/main" val="31263261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519519"/>
            <a:ext cx="6340415" cy="4314752"/>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800"/>
              </a:spcAft>
            </a:pPr>
            <a:r>
              <a:rPr lang="en-US" sz="2400" dirty="0"/>
              <a:t>Remote reads </a:t>
            </a:r>
          </a:p>
          <a:p>
            <a:pPr lvl="2">
              <a:spcAft>
                <a:spcPts val="1800"/>
              </a:spcAft>
            </a:pPr>
            <a:r>
              <a:rPr lang="en-US" sz="2400" dirty="0"/>
              <a:t>Remote connect / disconnect</a:t>
            </a:r>
          </a:p>
          <a:p>
            <a:pPr lvl="2">
              <a:spcAft>
                <a:spcPts val="1800"/>
              </a:spcAft>
            </a:pPr>
            <a:r>
              <a:rPr lang="en-US" sz="2400" dirty="0"/>
              <a:t>Outage management  (With alerts)</a:t>
            </a:r>
          </a:p>
          <a:p>
            <a:pPr lvl="2">
              <a:spcAft>
                <a:spcPts val="1800"/>
              </a:spcAft>
            </a:pPr>
            <a:r>
              <a:rPr lang="en-US" sz="2400" dirty="0"/>
              <a:t>Voltage management  (With alerts)</a:t>
            </a:r>
          </a:p>
          <a:p>
            <a:pPr lvl="2">
              <a:spcAft>
                <a:spcPts val="1800"/>
              </a:spcAft>
            </a:pPr>
            <a:r>
              <a:rPr lang="en-US" sz="2400" dirty="0"/>
              <a:t>Time-Of-Use and off-cycle reads </a:t>
            </a:r>
          </a:p>
          <a:p>
            <a:pPr lvl="2">
              <a:spcAft>
                <a:spcPts val="1800"/>
              </a:spcAft>
            </a:pPr>
            <a:r>
              <a:rPr lang="en-US" sz="2400" dirty="0"/>
              <a:t>Two-way communications networks</a:t>
            </a:r>
          </a:p>
          <a:p>
            <a:pPr lvl="2">
              <a:spcAft>
                <a:spcPts val="1800"/>
              </a:spcAft>
            </a:pPr>
            <a:r>
              <a:rPr lang="en-US" sz="2400" dirty="0"/>
              <a:t>Many AMI “flavors”</a:t>
            </a:r>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8" name="Title 1">
            <a:extLst>
              <a:ext uri="{FF2B5EF4-FFF2-40B4-BE49-F238E27FC236}">
                <a16:creationId xmlns:a16="http://schemas.microsoft.com/office/drawing/2014/main" id="{78324BB3-F3A1-44E7-9252-5AEE31517F86}"/>
              </a:ext>
            </a:extLst>
          </p:cNvPr>
          <p:cNvSpPr txBox="1">
            <a:spLocks/>
          </p:cNvSpPr>
          <p:nvPr/>
        </p:nvSpPr>
        <p:spPr>
          <a:xfrm>
            <a:off x="463797" y="233080"/>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pPr defTabSz="914400">
              <a:lnSpc>
                <a:spcPct val="90000"/>
              </a:lnSpc>
            </a:pPr>
            <a:r>
              <a:rPr lang="en-US" sz="4400" cap="small" dirty="0">
                <a:solidFill>
                  <a:srgbClr val="FF0000"/>
                </a:solidFill>
                <a:effectLst>
                  <a:outerShdw blurRad="50800" dist="38100" dir="10800000" algn="r" rotWithShape="0">
                    <a:prstClr val="black">
                      <a:alpha val="40000"/>
                    </a:prstClr>
                  </a:outerShdw>
                </a:effectLst>
                <a:latin typeface="Calibri" panose="020F0502020204030204" pitchFamily="34" charset="0"/>
              </a:rPr>
              <a:t>Key Features</a:t>
            </a:r>
          </a:p>
        </p:txBody>
      </p:sp>
    </p:spTree>
    <p:extLst>
      <p:ext uri="{BB962C8B-B14F-4D97-AF65-F5344CB8AC3E}">
        <p14:creationId xmlns:p14="http://schemas.microsoft.com/office/powerpoint/2010/main" val="23718125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5" y="2205318"/>
            <a:ext cx="5994311" cy="4359090"/>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r>
              <a:rPr lang="en-US" sz="2000" dirty="0"/>
              <a:t>Reconnects and transfers of service handled remotely and immediately</a:t>
            </a:r>
          </a:p>
          <a:p>
            <a:pPr lvl="2"/>
            <a:r>
              <a:rPr lang="en-US" sz="2000" dirty="0"/>
              <a:t>Greater reading and billing accuracy</a:t>
            </a:r>
          </a:p>
          <a:p>
            <a:pPr lvl="2"/>
            <a:r>
              <a:rPr lang="en-US" sz="2000" dirty="0"/>
              <a:t>Collect meter reads on demand </a:t>
            </a:r>
          </a:p>
          <a:p>
            <a:pPr lvl="2"/>
            <a:r>
              <a:rPr lang="en-US" sz="2000" dirty="0"/>
              <a:t>Directly address customer complaints</a:t>
            </a:r>
          </a:p>
          <a:p>
            <a:pPr lvl="2"/>
            <a:r>
              <a:rPr lang="en-US" sz="2000" dirty="0"/>
              <a:t>Re-reads for discontinued, move-ins, move-outs</a:t>
            </a:r>
          </a:p>
          <a:p>
            <a:pPr lvl="2"/>
            <a:r>
              <a:rPr lang="en-US" sz="2000" dirty="0"/>
              <a:t>Allows time-based rate programs and pricing, </a:t>
            </a:r>
            <a:br>
              <a:rPr lang="en-US" sz="2000" dirty="0"/>
            </a:br>
            <a:r>
              <a:rPr lang="en-US" sz="2000" dirty="0"/>
              <a:t>e.g. time of Use, peak rebates</a:t>
            </a:r>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8" name="Title 1">
            <a:extLst>
              <a:ext uri="{FF2B5EF4-FFF2-40B4-BE49-F238E27FC236}">
                <a16:creationId xmlns:a16="http://schemas.microsoft.com/office/drawing/2014/main" id="{78324BB3-F3A1-44E7-9252-5AEE31517F86}"/>
              </a:ext>
            </a:extLst>
          </p:cNvPr>
          <p:cNvSpPr txBox="1">
            <a:spLocks/>
          </p:cNvSpPr>
          <p:nvPr/>
        </p:nvSpPr>
        <p:spPr>
          <a:xfrm>
            <a:off x="416732" y="293592"/>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pPr defTabSz="914400">
              <a:lnSpc>
                <a:spcPct val="90000"/>
              </a:lnSpc>
            </a:pPr>
            <a:r>
              <a:rPr lang="en-US" sz="4400" cap="small" dirty="0">
                <a:solidFill>
                  <a:srgbClr val="FF0000"/>
                </a:solidFill>
                <a:effectLst>
                  <a:outerShdw blurRad="50800" dist="38100" dir="10800000" algn="r" rotWithShape="0">
                    <a:prstClr val="black">
                      <a:alpha val="40000"/>
                    </a:prstClr>
                  </a:outerShdw>
                </a:effectLst>
                <a:latin typeface="Calibri" panose="020F0502020204030204" pitchFamily="34" charset="0"/>
              </a:rPr>
              <a:t>Known Benefits</a:t>
            </a:r>
          </a:p>
        </p:txBody>
      </p:sp>
      <p:sp>
        <p:nvSpPr>
          <p:cNvPr id="5" name="Content Placeholder 2">
            <a:extLst>
              <a:ext uri="{FF2B5EF4-FFF2-40B4-BE49-F238E27FC236}">
                <a16:creationId xmlns:a16="http://schemas.microsoft.com/office/drawing/2014/main" id="{E11C08BB-5CEC-4EFA-843D-6B6B1C52660F}"/>
              </a:ext>
            </a:extLst>
          </p:cNvPr>
          <p:cNvSpPr txBox="1">
            <a:spLocks/>
          </p:cNvSpPr>
          <p:nvPr/>
        </p:nvSpPr>
        <p:spPr>
          <a:xfrm>
            <a:off x="1" y="1366053"/>
            <a:ext cx="6511895" cy="614855"/>
          </a:xfrm>
          <a:prstGeom prst="rect">
            <a:avLst/>
          </a:prstGeom>
          <a:solidFill>
            <a:schemeClr val="bg1">
              <a:lumMod val="90000"/>
            </a:schemeClr>
          </a:solidFill>
        </p:spPr>
        <p:txBody>
          <a:bodyPr vert="horz" lIns="91440" tIns="0" rIns="91440" bIns="0" rtlCol="0" anchor="ctr" anchorCtr="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marL="512763">
              <a:spcAft>
                <a:spcPts val="1200"/>
              </a:spcAft>
            </a:pPr>
            <a:r>
              <a:rPr lang="en-US" sz="1800" dirty="0">
                <a:solidFill>
                  <a:schemeClr val="accent2"/>
                </a:solidFill>
              </a:rPr>
              <a:t>Saves utility money and improves service quality</a:t>
            </a:r>
          </a:p>
        </p:txBody>
      </p:sp>
    </p:spTree>
    <p:extLst>
      <p:ext uri="{BB962C8B-B14F-4D97-AF65-F5344CB8AC3E}">
        <p14:creationId xmlns:p14="http://schemas.microsoft.com/office/powerpoint/2010/main" val="33756346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445560"/>
            <a:ext cx="10455216" cy="4588640"/>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marL="0" lvl="2" indent="0">
              <a:spcAft>
                <a:spcPts val="300"/>
              </a:spcAft>
              <a:buNone/>
            </a:pPr>
            <a:r>
              <a:rPr lang="en-US" sz="2000" b="1" dirty="0"/>
              <a:t>Improved system</a:t>
            </a:r>
          </a:p>
          <a:p>
            <a:pPr marL="0" lvl="2" indent="0">
              <a:spcAft>
                <a:spcPts val="1800"/>
              </a:spcAft>
              <a:buNone/>
            </a:pPr>
            <a:r>
              <a:rPr lang="en-US" sz="1600" dirty="0"/>
              <a:t>Voltage monitoring can lead to better regulation, improved capacitor </a:t>
            </a:r>
            <a:br>
              <a:rPr lang="en-US" sz="1600" dirty="0"/>
            </a:br>
            <a:r>
              <a:rPr lang="en-US" sz="1600" dirty="0"/>
              <a:t>and regulator placement and more accurate voltage-drop analysis</a:t>
            </a:r>
          </a:p>
          <a:p>
            <a:pPr marL="0" lvl="2" indent="0">
              <a:spcAft>
                <a:spcPts val="300"/>
              </a:spcAft>
              <a:buNone/>
            </a:pPr>
            <a:r>
              <a:rPr lang="en-US" sz="2000" b="1" dirty="0"/>
              <a:t>Improved load information</a:t>
            </a:r>
          </a:p>
          <a:p>
            <a:pPr marL="0" lvl="2" indent="0">
              <a:spcAft>
                <a:spcPts val="1800"/>
              </a:spcAft>
              <a:buNone/>
            </a:pPr>
            <a:r>
              <a:rPr lang="en-US" sz="1600" dirty="0"/>
              <a:t>Leads to better load studies and analysis, resulting in improved </a:t>
            </a:r>
            <a:br>
              <a:rPr lang="en-US" sz="1600" dirty="0"/>
            </a:br>
            <a:r>
              <a:rPr lang="en-US" sz="1600" dirty="0"/>
              <a:t>planning and system design</a:t>
            </a:r>
          </a:p>
          <a:p>
            <a:pPr marL="0" lvl="2" indent="0">
              <a:spcAft>
                <a:spcPts val="300"/>
              </a:spcAft>
              <a:buNone/>
            </a:pPr>
            <a:r>
              <a:rPr lang="en-US" sz="2000" b="1" dirty="0"/>
              <a:t>Improved reliability monitoring</a:t>
            </a:r>
          </a:p>
          <a:p>
            <a:pPr marL="0" lvl="2" indent="0">
              <a:spcAft>
                <a:spcPts val="1800"/>
              </a:spcAft>
              <a:buNone/>
            </a:pPr>
            <a:r>
              <a:rPr lang="en-US" sz="1600" dirty="0"/>
              <a:t>Can lead to improved outage response, proper system-protection analysis,</a:t>
            </a:r>
            <a:br>
              <a:rPr lang="en-US" sz="1600" dirty="0"/>
            </a:br>
            <a:r>
              <a:rPr lang="en-US" sz="1600" dirty="0"/>
              <a:t>decrease in outages and outage time, raising reliability indices</a:t>
            </a:r>
          </a:p>
          <a:p>
            <a:pPr marL="0" lvl="2" indent="0">
              <a:spcAft>
                <a:spcPts val="300"/>
              </a:spcAft>
              <a:buNone/>
            </a:pPr>
            <a:r>
              <a:rPr lang="en-US" sz="2000" b="1" dirty="0"/>
              <a:t>Improved monitoring and information flow</a:t>
            </a:r>
          </a:p>
          <a:p>
            <a:pPr marL="0" lvl="2" indent="0">
              <a:spcAft>
                <a:spcPts val="1800"/>
              </a:spcAft>
              <a:buNone/>
            </a:pPr>
            <a:r>
              <a:rPr lang="en-US" sz="1600" dirty="0"/>
              <a:t>Better management of critical assets such as transformers and capacitors</a:t>
            </a:r>
          </a:p>
          <a:p>
            <a:pPr marL="0" lvl="2" indent="0">
              <a:spcAft>
                <a:spcPts val="300"/>
              </a:spcAft>
              <a:buNone/>
            </a:pPr>
            <a:r>
              <a:rPr lang="en-US" sz="2000" b="1" dirty="0"/>
              <a:t>Pinpoint and reduce system losses</a:t>
            </a:r>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8" name="Title 1">
            <a:extLst>
              <a:ext uri="{FF2B5EF4-FFF2-40B4-BE49-F238E27FC236}">
                <a16:creationId xmlns:a16="http://schemas.microsoft.com/office/drawing/2014/main" id="{78324BB3-F3A1-44E7-9252-5AEE31517F86}"/>
              </a:ext>
            </a:extLst>
          </p:cNvPr>
          <p:cNvSpPr txBox="1">
            <a:spLocks/>
          </p:cNvSpPr>
          <p:nvPr/>
        </p:nvSpPr>
        <p:spPr>
          <a:xfrm>
            <a:off x="517584" y="253355"/>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pPr defTabSz="914400">
              <a:lnSpc>
                <a:spcPct val="90000"/>
              </a:lnSpc>
            </a:pPr>
            <a:r>
              <a:rPr lang="en-US" sz="4400" cap="small" dirty="0">
                <a:solidFill>
                  <a:srgbClr val="FF0000"/>
                </a:solidFill>
                <a:effectLst>
                  <a:outerShdw blurRad="50800" dist="38100" dir="10800000" algn="r" rotWithShape="0">
                    <a:prstClr val="black">
                      <a:alpha val="40000"/>
                    </a:prstClr>
                  </a:outerShdw>
                </a:effectLst>
                <a:latin typeface="Calibri" panose="020F0502020204030204" pitchFamily="34" charset="0"/>
              </a:rPr>
              <a:t>Benefits for Operations</a:t>
            </a:r>
          </a:p>
        </p:txBody>
      </p:sp>
    </p:spTree>
    <p:extLst>
      <p:ext uri="{BB962C8B-B14F-4D97-AF65-F5344CB8AC3E}">
        <p14:creationId xmlns:p14="http://schemas.microsoft.com/office/powerpoint/2010/main" val="12854120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8" name="Title 1">
            <a:extLst>
              <a:ext uri="{FF2B5EF4-FFF2-40B4-BE49-F238E27FC236}">
                <a16:creationId xmlns:a16="http://schemas.microsoft.com/office/drawing/2014/main" id="{78324BB3-F3A1-44E7-9252-5AEE31517F86}"/>
              </a:ext>
            </a:extLst>
          </p:cNvPr>
          <p:cNvSpPr txBox="1">
            <a:spLocks/>
          </p:cNvSpPr>
          <p:nvPr/>
        </p:nvSpPr>
        <p:spPr>
          <a:xfrm>
            <a:off x="410009" y="142796"/>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4400" cap="small" dirty="0">
                <a:solidFill>
                  <a:srgbClr val="FF0000"/>
                </a:solidFill>
                <a:effectLst>
                  <a:outerShdw blurRad="50800" dist="38100" dir="10800000" algn="r" rotWithShape="0">
                    <a:prstClr val="black">
                      <a:alpha val="40000"/>
                    </a:prstClr>
                  </a:outerShdw>
                </a:effectLst>
                <a:latin typeface="Calibri" panose="020F0502020204030204" pitchFamily="34" charset="0"/>
              </a:rPr>
              <a:t>Cost Considerations</a:t>
            </a:r>
          </a:p>
        </p:txBody>
      </p:sp>
      <p:sp>
        <p:nvSpPr>
          <p:cNvPr id="5" name="Content Placeholder 2">
            <a:extLst>
              <a:ext uri="{FF2B5EF4-FFF2-40B4-BE49-F238E27FC236}">
                <a16:creationId xmlns:a16="http://schemas.microsoft.com/office/drawing/2014/main" id="{4BFEE020-49DA-458A-A24E-4320B1BC987E}"/>
              </a:ext>
            </a:extLst>
          </p:cNvPr>
          <p:cNvSpPr txBox="1">
            <a:spLocks/>
          </p:cNvSpPr>
          <p:nvPr/>
        </p:nvSpPr>
        <p:spPr>
          <a:xfrm>
            <a:off x="517584" y="2306171"/>
            <a:ext cx="5994311" cy="3934435"/>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Large orders to offset their costs</a:t>
            </a:r>
          </a:p>
          <a:p>
            <a:pPr lvl="2">
              <a:spcAft>
                <a:spcPts val="1200"/>
              </a:spcAft>
            </a:pPr>
            <a:r>
              <a:rPr lang="en-US" sz="2400" dirty="0"/>
              <a:t>Proprietary collection networks</a:t>
            </a:r>
          </a:p>
          <a:p>
            <a:pPr lvl="2">
              <a:spcAft>
                <a:spcPts val="1200"/>
              </a:spcAft>
            </a:pPr>
            <a:r>
              <a:rPr lang="en-US" sz="2400" dirty="0"/>
              <a:t>Utility IT resources</a:t>
            </a:r>
          </a:p>
          <a:p>
            <a:pPr lvl="2">
              <a:spcAft>
                <a:spcPts val="1200"/>
              </a:spcAft>
            </a:pPr>
            <a:r>
              <a:rPr lang="en-US" sz="2400" dirty="0"/>
              <a:t>High infrastructure costs</a:t>
            </a:r>
          </a:p>
          <a:p>
            <a:pPr lvl="2">
              <a:spcAft>
                <a:spcPts val="1200"/>
              </a:spcAft>
            </a:pPr>
            <a:r>
              <a:rPr lang="en-US" sz="2400" dirty="0"/>
              <a:t>High software costs</a:t>
            </a:r>
          </a:p>
          <a:p>
            <a:pPr lvl="2">
              <a:spcAft>
                <a:spcPts val="1200"/>
              </a:spcAft>
            </a:pPr>
            <a:r>
              <a:rPr lang="en-US" sz="2400" dirty="0"/>
              <a:t>Frequency licensing fees</a:t>
            </a:r>
          </a:p>
          <a:p>
            <a:pPr lvl="2">
              <a:spcAft>
                <a:spcPts val="1200"/>
              </a:spcAft>
            </a:pPr>
            <a:r>
              <a:rPr lang="en-US" sz="2400" dirty="0"/>
              <a:t>Maintenance of communications system</a:t>
            </a:r>
          </a:p>
        </p:txBody>
      </p:sp>
      <p:sp>
        <p:nvSpPr>
          <p:cNvPr id="9" name="Content Placeholder 2">
            <a:extLst>
              <a:ext uri="{FF2B5EF4-FFF2-40B4-BE49-F238E27FC236}">
                <a16:creationId xmlns:a16="http://schemas.microsoft.com/office/drawing/2014/main" id="{F9B0537D-06D3-475C-B18C-D1403443B218}"/>
              </a:ext>
            </a:extLst>
          </p:cNvPr>
          <p:cNvSpPr txBox="1">
            <a:spLocks/>
          </p:cNvSpPr>
          <p:nvPr/>
        </p:nvSpPr>
        <p:spPr>
          <a:xfrm>
            <a:off x="0" y="1368331"/>
            <a:ext cx="5563312" cy="821262"/>
          </a:xfrm>
          <a:prstGeom prst="rect">
            <a:avLst/>
          </a:prstGeom>
          <a:solidFill>
            <a:schemeClr val="bg1">
              <a:lumMod val="90000"/>
            </a:schemeClr>
          </a:solidFill>
        </p:spPr>
        <p:txBody>
          <a:bodyPr vert="horz" lIns="91440" tIns="0" rIns="91440" bIns="0" rtlCol="0" anchor="ctr" anchorCtr="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marL="512763">
              <a:spcAft>
                <a:spcPts val="1200"/>
              </a:spcAft>
            </a:pPr>
            <a:r>
              <a:rPr lang="en-US" sz="1800" dirty="0">
                <a:solidFill>
                  <a:schemeClr val="accent2"/>
                </a:solidFill>
              </a:rPr>
              <a:t>Despite the benefits, AMI systems have </a:t>
            </a:r>
            <a:br>
              <a:rPr lang="en-US" sz="1800" dirty="0">
                <a:solidFill>
                  <a:schemeClr val="accent2"/>
                </a:solidFill>
              </a:rPr>
            </a:br>
            <a:r>
              <a:rPr lang="en-US" sz="1800" dirty="0">
                <a:solidFill>
                  <a:schemeClr val="accent2"/>
                </a:solidFill>
              </a:rPr>
              <a:t>been cost prohibitive for many utilities.</a:t>
            </a:r>
          </a:p>
        </p:txBody>
      </p:sp>
    </p:spTree>
    <p:extLst>
      <p:ext uri="{BB962C8B-B14F-4D97-AF65-F5344CB8AC3E}">
        <p14:creationId xmlns:p14="http://schemas.microsoft.com/office/powerpoint/2010/main" val="17668726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85C904-7B63-4353-B90F-54F3C5F55E74}"/>
              </a:ext>
            </a:extLst>
          </p:cNvPr>
          <p:cNvSpPr>
            <a:spLocks noGrp="1"/>
          </p:cNvSpPr>
          <p:nvPr>
            <p:ph type="sldNum" sz="quarter" idx="4"/>
          </p:nvPr>
        </p:nvSpPr>
        <p:spPr/>
        <p:txBody>
          <a:bodyPr/>
          <a:lstStyle/>
          <a:p>
            <a:fld id="{C356531E-31F6-4B97-9A92-1FE8A8960D3D}" type="slidenum">
              <a:rPr lang="en-US" smtClean="0"/>
              <a:pPr/>
              <a:t>24</a:t>
            </a:fld>
            <a:endParaRPr lang="en-US" dirty="0"/>
          </a:p>
        </p:txBody>
      </p:sp>
      <p:sp>
        <p:nvSpPr>
          <p:cNvPr id="16" name="Title 1">
            <a:extLst>
              <a:ext uri="{FF2B5EF4-FFF2-40B4-BE49-F238E27FC236}">
                <a16:creationId xmlns:a16="http://schemas.microsoft.com/office/drawing/2014/main" id="{EBE6F0BE-A878-4CA7-8BE9-878F3AE5EF5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17" name="Title 1">
            <a:extLst>
              <a:ext uri="{FF2B5EF4-FFF2-40B4-BE49-F238E27FC236}">
                <a16:creationId xmlns:a16="http://schemas.microsoft.com/office/drawing/2014/main" id="{4EDF14B4-8066-45FE-9E8B-DC7F19A952C8}"/>
              </a:ext>
            </a:extLst>
          </p:cNvPr>
          <p:cNvSpPr txBox="1">
            <a:spLocks/>
          </p:cNvSpPr>
          <p:nvPr/>
        </p:nvSpPr>
        <p:spPr>
          <a:xfrm>
            <a:off x="430179" y="142796"/>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4400" cap="small" dirty="0">
                <a:solidFill>
                  <a:srgbClr val="FF0000"/>
                </a:solidFill>
                <a:effectLst>
                  <a:outerShdw blurRad="50800" dist="38100" dir="10800000" algn="r" rotWithShape="0">
                    <a:prstClr val="black">
                      <a:alpha val="40000"/>
                    </a:prstClr>
                  </a:outerShdw>
                </a:effectLst>
                <a:latin typeface="Calibri" panose="020F0502020204030204" pitchFamily="34" charset="0"/>
              </a:rPr>
              <a:t>Cost Considerations</a:t>
            </a:r>
          </a:p>
        </p:txBody>
      </p:sp>
      <p:sp>
        <p:nvSpPr>
          <p:cNvPr id="18" name="Content Placeholder 2">
            <a:extLst>
              <a:ext uri="{FF2B5EF4-FFF2-40B4-BE49-F238E27FC236}">
                <a16:creationId xmlns:a16="http://schemas.microsoft.com/office/drawing/2014/main" id="{A0BE6BE9-0FEA-46F2-8C1E-59C2F9BB9093}"/>
              </a:ext>
            </a:extLst>
          </p:cNvPr>
          <p:cNvSpPr txBox="1">
            <a:spLocks/>
          </p:cNvSpPr>
          <p:nvPr/>
        </p:nvSpPr>
        <p:spPr>
          <a:xfrm>
            <a:off x="0" y="1420203"/>
            <a:ext cx="5563312" cy="1209410"/>
          </a:xfrm>
          <a:prstGeom prst="rect">
            <a:avLst/>
          </a:prstGeom>
          <a:solidFill>
            <a:schemeClr val="bg1">
              <a:lumMod val="90000"/>
            </a:schemeClr>
          </a:solidFill>
        </p:spPr>
        <p:txBody>
          <a:bodyPr vert="horz" lIns="91440" tIns="0" rIns="91440" bIns="0" rtlCol="0" anchor="ctr" anchorCtr="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marL="512763">
              <a:spcAft>
                <a:spcPts val="1200"/>
              </a:spcAft>
            </a:pPr>
            <a:r>
              <a:rPr lang="en-US" sz="1800" dirty="0">
                <a:solidFill>
                  <a:schemeClr val="accent2"/>
                </a:solidFill>
              </a:rPr>
              <a:t>However, technological advances have come together that make AMI more affordable for all utilities.</a:t>
            </a:r>
          </a:p>
        </p:txBody>
      </p:sp>
      <p:sp>
        <p:nvSpPr>
          <p:cNvPr id="21" name="Content Placeholder 2">
            <a:extLst>
              <a:ext uri="{FF2B5EF4-FFF2-40B4-BE49-F238E27FC236}">
                <a16:creationId xmlns:a16="http://schemas.microsoft.com/office/drawing/2014/main" id="{9AAF9F68-0146-449C-869E-6CE7FD1B93D2}"/>
              </a:ext>
            </a:extLst>
          </p:cNvPr>
          <p:cNvSpPr txBox="1">
            <a:spLocks/>
          </p:cNvSpPr>
          <p:nvPr/>
        </p:nvSpPr>
        <p:spPr>
          <a:xfrm>
            <a:off x="517584" y="2950628"/>
            <a:ext cx="5994311" cy="3099530"/>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800"/>
              </a:spcAft>
            </a:pPr>
            <a:r>
              <a:rPr lang="en-US" sz="2800" dirty="0"/>
              <a:t>Hosted software</a:t>
            </a:r>
          </a:p>
          <a:p>
            <a:pPr lvl="2">
              <a:spcAft>
                <a:spcPts val="1800"/>
              </a:spcAft>
            </a:pPr>
            <a:r>
              <a:rPr lang="en-US" sz="2800" dirty="0"/>
              <a:t>Public cellular communications</a:t>
            </a:r>
          </a:p>
          <a:p>
            <a:pPr lvl="2">
              <a:spcAft>
                <a:spcPts val="1800"/>
              </a:spcAft>
            </a:pPr>
            <a:r>
              <a:rPr lang="en-US" sz="2800" dirty="0"/>
              <a:t>Self-healing (mesh-cellular hybrid)</a:t>
            </a:r>
          </a:p>
          <a:p>
            <a:pPr lvl="2">
              <a:spcAft>
                <a:spcPts val="1800"/>
              </a:spcAft>
            </a:pPr>
            <a:r>
              <a:rPr lang="en-US" sz="2800" dirty="0"/>
              <a:t>Less reliance on costly utility infrastructure</a:t>
            </a:r>
          </a:p>
        </p:txBody>
      </p:sp>
      <p:grpSp>
        <p:nvGrpSpPr>
          <p:cNvPr id="20" name="Group 19">
            <a:extLst>
              <a:ext uri="{FF2B5EF4-FFF2-40B4-BE49-F238E27FC236}">
                <a16:creationId xmlns:a16="http://schemas.microsoft.com/office/drawing/2014/main" id="{32CCCA11-303D-47E3-9F18-33CF075A9F26}"/>
              </a:ext>
            </a:extLst>
          </p:cNvPr>
          <p:cNvGrpSpPr/>
          <p:nvPr/>
        </p:nvGrpSpPr>
        <p:grpSpPr>
          <a:xfrm>
            <a:off x="5699236" y="1160927"/>
            <a:ext cx="6275955" cy="4889230"/>
            <a:chOff x="5467253" y="1160927"/>
            <a:chExt cx="6275955" cy="4889230"/>
          </a:xfrm>
        </p:grpSpPr>
        <p:grpSp>
          <p:nvGrpSpPr>
            <p:cNvPr id="12" name="Group 11">
              <a:extLst>
                <a:ext uri="{FF2B5EF4-FFF2-40B4-BE49-F238E27FC236}">
                  <a16:creationId xmlns:a16="http://schemas.microsoft.com/office/drawing/2014/main" id="{EC3F259C-72F5-445C-AC31-87C61230B7D8}"/>
                </a:ext>
              </a:extLst>
            </p:cNvPr>
            <p:cNvGrpSpPr/>
            <p:nvPr/>
          </p:nvGrpSpPr>
          <p:grpSpPr>
            <a:xfrm>
              <a:off x="5467253" y="1160927"/>
              <a:ext cx="6275955" cy="4889230"/>
              <a:chOff x="6914902" y="1792685"/>
              <a:chExt cx="5172177" cy="4029341"/>
            </a:xfrm>
          </p:grpSpPr>
          <p:pic>
            <p:nvPicPr>
              <p:cNvPr id="6" name="Picture 5" descr="A picture containing table, sitting, computer, screen&#10;&#10;Description automatically generated">
                <a:extLst>
                  <a:ext uri="{FF2B5EF4-FFF2-40B4-BE49-F238E27FC236}">
                    <a16:creationId xmlns:a16="http://schemas.microsoft.com/office/drawing/2014/main" id="{DC14CCDB-59B4-4931-BE5B-50C5983CD8B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14902" y="1792685"/>
                <a:ext cx="5172177" cy="4029341"/>
              </a:xfrm>
              <a:prstGeom prst="rect">
                <a:avLst/>
              </a:prstGeom>
            </p:spPr>
          </p:pic>
          <p:sp>
            <p:nvSpPr>
              <p:cNvPr id="11" name="Rectangle 10">
                <a:extLst>
                  <a:ext uri="{FF2B5EF4-FFF2-40B4-BE49-F238E27FC236}">
                    <a16:creationId xmlns:a16="http://schemas.microsoft.com/office/drawing/2014/main" id="{4694175A-AB16-4466-A860-ADD876D53176}"/>
                  </a:ext>
                </a:extLst>
              </p:cNvPr>
              <p:cNvSpPr/>
              <p:nvPr/>
            </p:nvSpPr>
            <p:spPr>
              <a:xfrm>
                <a:off x="8743364" y="2248469"/>
                <a:ext cx="979227" cy="1019155"/>
              </a:xfrm>
              <a:custGeom>
                <a:avLst/>
                <a:gdLst>
                  <a:gd name="connsiteX0" fmla="*/ 0 w 907576"/>
                  <a:gd name="connsiteY0" fmla="*/ 0 h 821262"/>
                  <a:gd name="connsiteX1" fmla="*/ 907576 w 907576"/>
                  <a:gd name="connsiteY1" fmla="*/ 0 h 821262"/>
                  <a:gd name="connsiteX2" fmla="*/ 907576 w 907576"/>
                  <a:gd name="connsiteY2" fmla="*/ 821262 h 821262"/>
                  <a:gd name="connsiteX3" fmla="*/ 0 w 907576"/>
                  <a:gd name="connsiteY3" fmla="*/ 821262 h 821262"/>
                  <a:gd name="connsiteX4" fmla="*/ 0 w 907576"/>
                  <a:gd name="connsiteY4" fmla="*/ 0 h 821262"/>
                  <a:gd name="connsiteX0" fmla="*/ 85299 w 907576"/>
                  <a:gd name="connsiteY0" fmla="*/ 0 h 845146"/>
                  <a:gd name="connsiteX1" fmla="*/ 907576 w 907576"/>
                  <a:gd name="connsiteY1" fmla="*/ 23884 h 845146"/>
                  <a:gd name="connsiteX2" fmla="*/ 907576 w 907576"/>
                  <a:gd name="connsiteY2" fmla="*/ 845146 h 845146"/>
                  <a:gd name="connsiteX3" fmla="*/ 0 w 907576"/>
                  <a:gd name="connsiteY3" fmla="*/ 845146 h 845146"/>
                  <a:gd name="connsiteX4" fmla="*/ 85299 w 907576"/>
                  <a:gd name="connsiteY4" fmla="*/ 0 h 845146"/>
                  <a:gd name="connsiteX0" fmla="*/ 126242 w 948519"/>
                  <a:gd name="connsiteY0" fmla="*/ 0 h 845146"/>
                  <a:gd name="connsiteX1" fmla="*/ 948519 w 948519"/>
                  <a:gd name="connsiteY1" fmla="*/ 23884 h 845146"/>
                  <a:gd name="connsiteX2" fmla="*/ 948519 w 948519"/>
                  <a:gd name="connsiteY2" fmla="*/ 845146 h 845146"/>
                  <a:gd name="connsiteX3" fmla="*/ 0 w 948519"/>
                  <a:gd name="connsiteY3" fmla="*/ 381122 h 845146"/>
                  <a:gd name="connsiteX4" fmla="*/ 126242 w 948519"/>
                  <a:gd name="connsiteY4" fmla="*/ 0 h 845146"/>
                  <a:gd name="connsiteX0" fmla="*/ 126242 w 948519"/>
                  <a:gd name="connsiteY0" fmla="*/ 0 h 923621"/>
                  <a:gd name="connsiteX1" fmla="*/ 948519 w 948519"/>
                  <a:gd name="connsiteY1" fmla="*/ 23884 h 923621"/>
                  <a:gd name="connsiteX2" fmla="*/ 941695 w 948519"/>
                  <a:gd name="connsiteY2" fmla="*/ 923621 h 923621"/>
                  <a:gd name="connsiteX3" fmla="*/ 0 w 948519"/>
                  <a:gd name="connsiteY3" fmla="*/ 381122 h 923621"/>
                  <a:gd name="connsiteX4" fmla="*/ 126242 w 948519"/>
                  <a:gd name="connsiteY4" fmla="*/ 0 h 923621"/>
                  <a:gd name="connsiteX0" fmla="*/ 126242 w 979227"/>
                  <a:gd name="connsiteY0" fmla="*/ 0 h 923621"/>
                  <a:gd name="connsiteX1" fmla="*/ 979227 w 979227"/>
                  <a:gd name="connsiteY1" fmla="*/ 221776 h 923621"/>
                  <a:gd name="connsiteX2" fmla="*/ 941695 w 979227"/>
                  <a:gd name="connsiteY2" fmla="*/ 923621 h 923621"/>
                  <a:gd name="connsiteX3" fmla="*/ 0 w 979227"/>
                  <a:gd name="connsiteY3" fmla="*/ 381122 h 923621"/>
                  <a:gd name="connsiteX4" fmla="*/ 126242 w 979227"/>
                  <a:gd name="connsiteY4" fmla="*/ 0 h 923621"/>
                  <a:gd name="connsiteX0" fmla="*/ 194480 w 979227"/>
                  <a:gd name="connsiteY0" fmla="*/ 0 h 964564"/>
                  <a:gd name="connsiteX1" fmla="*/ 979227 w 979227"/>
                  <a:gd name="connsiteY1" fmla="*/ 262719 h 964564"/>
                  <a:gd name="connsiteX2" fmla="*/ 941695 w 979227"/>
                  <a:gd name="connsiteY2" fmla="*/ 964564 h 964564"/>
                  <a:gd name="connsiteX3" fmla="*/ 0 w 979227"/>
                  <a:gd name="connsiteY3" fmla="*/ 422065 h 964564"/>
                  <a:gd name="connsiteX4" fmla="*/ 194480 w 979227"/>
                  <a:gd name="connsiteY4" fmla="*/ 0 h 964564"/>
                  <a:gd name="connsiteX0" fmla="*/ 194480 w 979227"/>
                  <a:gd name="connsiteY0" fmla="*/ 0 h 1019155"/>
                  <a:gd name="connsiteX1" fmla="*/ 979227 w 979227"/>
                  <a:gd name="connsiteY1" fmla="*/ 262719 h 1019155"/>
                  <a:gd name="connsiteX2" fmla="*/ 958755 w 979227"/>
                  <a:gd name="connsiteY2" fmla="*/ 1019155 h 1019155"/>
                  <a:gd name="connsiteX3" fmla="*/ 0 w 979227"/>
                  <a:gd name="connsiteY3" fmla="*/ 422065 h 1019155"/>
                  <a:gd name="connsiteX4" fmla="*/ 194480 w 979227"/>
                  <a:gd name="connsiteY4" fmla="*/ 0 h 1019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27" h="1019155">
                    <a:moveTo>
                      <a:pt x="194480" y="0"/>
                    </a:moveTo>
                    <a:lnTo>
                      <a:pt x="979227" y="262719"/>
                    </a:lnTo>
                    <a:cubicBezTo>
                      <a:pt x="976952" y="562631"/>
                      <a:pt x="961030" y="719243"/>
                      <a:pt x="958755" y="1019155"/>
                    </a:cubicBezTo>
                    <a:lnTo>
                      <a:pt x="0" y="422065"/>
                    </a:lnTo>
                    <a:lnTo>
                      <a:pt x="194480" y="0"/>
                    </a:lnTo>
                    <a:close/>
                  </a:path>
                </a:pathLst>
              </a:custGeom>
              <a:solidFill>
                <a:srgbClr val="000E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sp>
          <p:nvSpPr>
            <p:cNvPr id="29" name="TextBox 28">
              <a:extLst>
                <a:ext uri="{FF2B5EF4-FFF2-40B4-BE49-F238E27FC236}">
                  <a16:creationId xmlns:a16="http://schemas.microsoft.com/office/drawing/2014/main" id="{9473258B-6553-4B0A-A76A-4E51F2791E5B}"/>
                </a:ext>
              </a:extLst>
            </p:cNvPr>
            <p:cNvSpPr txBox="1"/>
            <p:nvPr/>
          </p:nvSpPr>
          <p:spPr>
            <a:xfrm rot="1724207">
              <a:off x="7604421" y="1973976"/>
              <a:ext cx="1535340" cy="523220"/>
            </a:xfrm>
            <a:prstGeom prst="rect">
              <a:avLst/>
            </a:prstGeom>
            <a:noFill/>
          </p:spPr>
          <p:txBody>
            <a:bodyPr wrap="square" rtlCol="0">
              <a:spAutoFit/>
            </a:bodyPr>
            <a:lstStyle/>
            <a:p>
              <a:pPr algn="ctr"/>
              <a:r>
                <a:rPr lang="en-US" sz="1400" b="1" dirty="0">
                  <a:solidFill>
                    <a:schemeClr val="bg2"/>
                  </a:solidFill>
                </a:rPr>
                <a:t>AMI Cloud Database</a:t>
              </a:r>
            </a:p>
          </p:txBody>
        </p:sp>
        <p:sp>
          <p:nvSpPr>
            <p:cNvPr id="15" name="Rectangle 14">
              <a:extLst>
                <a:ext uri="{FF2B5EF4-FFF2-40B4-BE49-F238E27FC236}">
                  <a16:creationId xmlns:a16="http://schemas.microsoft.com/office/drawing/2014/main" id="{4684A34E-34CA-463A-9976-EDA725A0E4E8}"/>
                </a:ext>
              </a:extLst>
            </p:cNvPr>
            <p:cNvSpPr/>
            <p:nvPr/>
          </p:nvSpPr>
          <p:spPr>
            <a:xfrm>
              <a:off x="7573191" y="3237320"/>
              <a:ext cx="962001" cy="296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spTree>
    <p:extLst>
      <p:ext uri="{BB962C8B-B14F-4D97-AF65-F5344CB8AC3E}">
        <p14:creationId xmlns:p14="http://schemas.microsoft.com/office/powerpoint/2010/main" val="1315527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770F30B-A235-44CB-B867-B1A1C15F50B1}"/>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11" name="Title 1">
            <a:extLst>
              <a:ext uri="{FF2B5EF4-FFF2-40B4-BE49-F238E27FC236}">
                <a16:creationId xmlns:a16="http://schemas.microsoft.com/office/drawing/2014/main" id="{27FFE97B-BE81-4B6E-8A50-A73BA77ECD51}"/>
              </a:ext>
            </a:extLst>
          </p:cNvPr>
          <p:cNvSpPr txBox="1">
            <a:spLocks/>
          </p:cNvSpPr>
          <p:nvPr/>
        </p:nvSpPr>
        <p:spPr>
          <a:xfrm>
            <a:off x="430178" y="162843"/>
            <a:ext cx="9302276"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cap="small" dirty="0">
                <a:solidFill>
                  <a:srgbClr val="FF0000"/>
                </a:solidFill>
                <a:effectLst>
                  <a:outerShdw blurRad="50800" dist="38100" dir="10800000" algn="r" rotWithShape="0">
                    <a:prstClr val="black">
                      <a:alpha val="40000"/>
                    </a:prstClr>
                  </a:outerShdw>
                </a:effectLst>
                <a:latin typeface="Calibri" panose="020F0502020204030204" pitchFamily="34" charset="0"/>
              </a:rPr>
              <a:t>Advantages of Public Cellular Communications</a:t>
            </a:r>
          </a:p>
        </p:txBody>
      </p:sp>
      <p:sp>
        <p:nvSpPr>
          <p:cNvPr id="12" name="Content Placeholder 2">
            <a:extLst>
              <a:ext uri="{FF2B5EF4-FFF2-40B4-BE49-F238E27FC236}">
                <a16:creationId xmlns:a16="http://schemas.microsoft.com/office/drawing/2014/main" id="{B6FAC426-72A4-4924-B71C-ED134CA7C830}"/>
              </a:ext>
            </a:extLst>
          </p:cNvPr>
          <p:cNvSpPr txBox="1">
            <a:spLocks/>
          </p:cNvSpPr>
          <p:nvPr/>
        </p:nvSpPr>
        <p:spPr>
          <a:xfrm>
            <a:off x="517584" y="1519519"/>
            <a:ext cx="5994311" cy="4721088"/>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r>
              <a:rPr lang="en-US" sz="2800" dirty="0"/>
              <a:t>Incrementally deploy your meters</a:t>
            </a:r>
          </a:p>
          <a:p>
            <a:pPr lvl="2"/>
            <a:r>
              <a:rPr lang="en-US" sz="2800" dirty="0"/>
              <a:t>Freedom of meter placement</a:t>
            </a:r>
          </a:p>
          <a:p>
            <a:pPr lvl="2"/>
            <a:r>
              <a:rPr lang="en-US" sz="2800" dirty="0"/>
              <a:t>Essential service / quick repair</a:t>
            </a:r>
          </a:p>
          <a:p>
            <a:pPr lvl="2"/>
            <a:r>
              <a:rPr lang="en-US" sz="2800" dirty="0"/>
              <a:t>No frequency rental fees</a:t>
            </a:r>
          </a:p>
          <a:p>
            <a:pPr lvl="2"/>
            <a:r>
              <a:rPr lang="en-US" sz="2800" dirty="0"/>
              <a:t>Zero utility infrastructure </a:t>
            </a:r>
          </a:p>
          <a:p>
            <a:pPr lvl="2"/>
            <a:r>
              <a:rPr lang="en-US" sz="2800" dirty="0"/>
              <a:t>No maintenance costs</a:t>
            </a:r>
          </a:p>
          <a:p>
            <a:pPr lvl="2"/>
            <a:r>
              <a:rPr lang="en-US" sz="2800" dirty="0"/>
              <a:t>Security</a:t>
            </a:r>
          </a:p>
        </p:txBody>
      </p:sp>
    </p:spTree>
    <p:extLst>
      <p:ext uri="{BB962C8B-B14F-4D97-AF65-F5344CB8AC3E}">
        <p14:creationId xmlns:p14="http://schemas.microsoft.com/office/powerpoint/2010/main" val="31896507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59C98E-5498-498D-8EDF-C6649CEC0040}"/>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8" name="Title 1">
            <a:extLst>
              <a:ext uri="{FF2B5EF4-FFF2-40B4-BE49-F238E27FC236}">
                <a16:creationId xmlns:a16="http://schemas.microsoft.com/office/drawing/2014/main" id="{02E83EAB-88AD-423F-AB27-8A3F8B1D020D}"/>
              </a:ext>
            </a:extLst>
          </p:cNvPr>
          <p:cNvSpPr txBox="1">
            <a:spLocks/>
          </p:cNvSpPr>
          <p:nvPr/>
        </p:nvSpPr>
        <p:spPr>
          <a:xfrm>
            <a:off x="372035" y="141678"/>
            <a:ext cx="11302380" cy="819201"/>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4400" cap="small" dirty="0">
                <a:solidFill>
                  <a:srgbClr val="FF0000"/>
                </a:solidFill>
                <a:effectLst>
                  <a:outerShdw blurRad="50800" dist="38100" dir="10800000" algn="r" rotWithShape="0">
                    <a:prstClr val="black">
                      <a:alpha val="40000"/>
                    </a:prstClr>
                  </a:outerShdw>
                </a:effectLst>
                <a:latin typeface="Calibri" panose="020F0502020204030204" pitchFamily="34" charset="0"/>
              </a:rPr>
              <a:t>Advantages of a Hosted System</a:t>
            </a:r>
          </a:p>
        </p:txBody>
      </p:sp>
      <p:sp>
        <p:nvSpPr>
          <p:cNvPr id="9" name="Content Placeholder 2">
            <a:extLst>
              <a:ext uri="{FF2B5EF4-FFF2-40B4-BE49-F238E27FC236}">
                <a16:creationId xmlns:a16="http://schemas.microsoft.com/office/drawing/2014/main" id="{CC240ACD-47B6-4A55-9CA9-6C933C1731E1}"/>
              </a:ext>
            </a:extLst>
          </p:cNvPr>
          <p:cNvSpPr txBox="1">
            <a:spLocks/>
          </p:cNvSpPr>
          <p:nvPr/>
        </p:nvSpPr>
        <p:spPr>
          <a:xfrm>
            <a:off x="517584" y="1526241"/>
            <a:ext cx="5994311" cy="4714365"/>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2400"/>
              </a:spcAft>
            </a:pPr>
            <a:r>
              <a:rPr lang="en-US" sz="2800" dirty="0"/>
              <a:t>Secure data storage </a:t>
            </a:r>
            <a:br>
              <a:rPr lang="en-US" sz="2800" dirty="0"/>
            </a:br>
            <a:r>
              <a:rPr lang="en-US" sz="2800" dirty="0"/>
              <a:t>(whitepapers available) </a:t>
            </a:r>
          </a:p>
          <a:p>
            <a:pPr lvl="2">
              <a:spcAft>
                <a:spcPts val="2400"/>
              </a:spcAft>
            </a:pPr>
            <a:r>
              <a:rPr lang="en-US" sz="2800" dirty="0"/>
              <a:t>Does not require IT resources</a:t>
            </a:r>
          </a:p>
          <a:p>
            <a:pPr lvl="2">
              <a:spcAft>
                <a:spcPts val="2400"/>
              </a:spcAft>
            </a:pPr>
            <a:r>
              <a:rPr lang="en-US" sz="2800" dirty="0"/>
              <a:t>Accessible from any device</a:t>
            </a:r>
          </a:p>
          <a:p>
            <a:pPr lvl="2">
              <a:spcAft>
                <a:spcPts val="2400"/>
              </a:spcAft>
            </a:pPr>
            <a:r>
              <a:rPr lang="en-US" sz="2800" dirty="0"/>
              <a:t>Fully scalable to any need</a:t>
            </a:r>
          </a:p>
          <a:p>
            <a:pPr lvl="2">
              <a:spcAft>
                <a:spcPts val="2400"/>
              </a:spcAft>
            </a:pPr>
            <a:r>
              <a:rPr lang="en-US" sz="2800" dirty="0"/>
              <a:t>Always up to date</a:t>
            </a:r>
          </a:p>
        </p:txBody>
      </p:sp>
    </p:spTree>
    <p:extLst>
      <p:ext uri="{BB962C8B-B14F-4D97-AF65-F5344CB8AC3E}">
        <p14:creationId xmlns:p14="http://schemas.microsoft.com/office/powerpoint/2010/main" val="18712764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9A0D43-86A2-4A61-BC68-6EFE1BC5565D}"/>
              </a:ext>
            </a:extLst>
          </p:cNvPr>
          <p:cNvSpPr/>
          <p:nvPr/>
        </p:nvSpPr>
        <p:spPr>
          <a:xfrm>
            <a:off x="0" y="0"/>
            <a:ext cx="8318810" cy="2812245"/>
          </a:xfrm>
          <a:custGeom>
            <a:avLst/>
            <a:gdLst>
              <a:gd name="connsiteX0" fmla="*/ 0 w 7559644"/>
              <a:gd name="connsiteY0" fmla="*/ 0 h 1966861"/>
              <a:gd name="connsiteX1" fmla="*/ 7559644 w 7559644"/>
              <a:gd name="connsiteY1" fmla="*/ 0 h 1966861"/>
              <a:gd name="connsiteX2" fmla="*/ 7559644 w 7559644"/>
              <a:gd name="connsiteY2" fmla="*/ 1966861 h 1966861"/>
              <a:gd name="connsiteX3" fmla="*/ 0 w 7559644"/>
              <a:gd name="connsiteY3" fmla="*/ 1966861 h 1966861"/>
              <a:gd name="connsiteX4" fmla="*/ 0 w 7559644"/>
              <a:gd name="connsiteY4" fmla="*/ 0 h 1966861"/>
              <a:gd name="connsiteX0" fmla="*/ 0 w 8093798"/>
              <a:gd name="connsiteY0" fmla="*/ 0 h 1966861"/>
              <a:gd name="connsiteX1" fmla="*/ 8093798 w 8093798"/>
              <a:gd name="connsiteY1" fmla="*/ 0 h 1966861"/>
              <a:gd name="connsiteX2" fmla="*/ 7559644 w 8093798"/>
              <a:gd name="connsiteY2" fmla="*/ 1966861 h 1966861"/>
              <a:gd name="connsiteX3" fmla="*/ 0 w 8093798"/>
              <a:gd name="connsiteY3" fmla="*/ 1966861 h 1966861"/>
              <a:gd name="connsiteX4" fmla="*/ 0 w 8093798"/>
              <a:gd name="connsiteY4" fmla="*/ 0 h 1966861"/>
              <a:gd name="connsiteX0" fmla="*/ 0 w 8093798"/>
              <a:gd name="connsiteY0" fmla="*/ 0 h 1966861"/>
              <a:gd name="connsiteX1" fmla="*/ 8093798 w 8093798"/>
              <a:gd name="connsiteY1" fmla="*/ 0 h 1966861"/>
              <a:gd name="connsiteX2" fmla="*/ 7563655 w 8093798"/>
              <a:gd name="connsiteY2" fmla="*/ 1966861 h 1966861"/>
              <a:gd name="connsiteX3" fmla="*/ 0 w 8093798"/>
              <a:gd name="connsiteY3" fmla="*/ 1966861 h 1966861"/>
              <a:gd name="connsiteX4" fmla="*/ 0 w 8093798"/>
              <a:gd name="connsiteY4" fmla="*/ 0 h 1966861"/>
              <a:gd name="connsiteX0" fmla="*/ 0 w 8093798"/>
              <a:gd name="connsiteY0" fmla="*/ 0 h 1969250"/>
              <a:gd name="connsiteX1" fmla="*/ 8093798 w 8093798"/>
              <a:gd name="connsiteY1" fmla="*/ 0 h 1969250"/>
              <a:gd name="connsiteX2" fmla="*/ 7367796 w 8093798"/>
              <a:gd name="connsiteY2" fmla="*/ 1969250 h 1969250"/>
              <a:gd name="connsiteX3" fmla="*/ 0 w 8093798"/>
              <a:gd name="connsiteY3" fmla="*/ 1966861 h 1969250"/>
              <a:gd name="connsiteX4" fmla="*/ 0 w 8093798"/>
              <a:gd name="connsiteY4" fmla="*/ 0 h 196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98" h="1969250">
                <a:moveTo>
                  <a:pt x="0" y="0"/>
                </a:moveTo>
                <a:lnTo>
                  <a:pt x="8093798" y="0"/>
                </a:lnTo>
                <a:lnTo>
                  <a:pt x="7367796" y="1969250"/>
                </a:lnTo>
                <a:lnTo>
                  <a:pt x="0" y="1966861"/>
                </a:lnTo>
                <a:lnTo>
                  <a:pt x="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Title 1">
            <a:extLst>
              <a:ext uri="{FF2B5EF4-FFF2-40B4-BE49-F238E27FC236}">
                <a16:creationId xmlns:a16="http://schemas.microsoft.com/office/drawing/2014/main" id="{973E5ACF-ECFF-4BC4-9736-9A687F91D016}"/>
              </a:ext>
            </a:extLst>
          </p:cNvPr>
          <p:cNvSpPr txBox="1">
            <a:spLocks/>
          </p:cNvSpPr>
          <p:nvPr/>
        </p:nvSpPr>
        <p:spPr>
          <a:xfrm>
            <a:off x="517584" y="295835"/>
            <a:ext cx="7116793" cy="50814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pc="150" dirty="0">
                <a:solidFill>
                  <a:schemeClr val="accent1"/>
                </a:solidFill>
              </a:rPr>
              <a:t>CONCLUSION</a:t>
            </a:r>
          </a:p>
        </p:txBody>
      </p:sp>
      <p:sp>
        <p:nvSpPr>
          <p:cNvPr id="10" name="Title 1">
            <a:extLst>
              <a:ext uri="{FF2B5EF4-FFF2-40B4-BE49-F238E27FC236}">
                <a16:creationId xmlns:a16="http://schemas.microsoft.com/office/drawing/2014/main" id="{D90A57D7-947F-472A-BD22-FF2642EB505F}"/>
              </a:ext>
            </a:extLst>
          </p:cNvPr>
          <p:cNvSpPr txBox="1">
            <a:spLocks/>
          </p:cNvSpPr>
          <p:nvPr/>
        </p:nvSpPr>
        <p:spPr>
          <a:xfrm>
            <a:off x="463797" y="845742"/>
            <a:ext cx="9302276" cy="1641964"/>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2800" dirty="0">
                <a:solidFill>
                  <a:schemeClr val="bg2"/>
                </a:solidFill>
              </a:rPr>
              <a:t>Public Cellular Communications </a:t>
            </a:r>
            <a:br>
              <a:rPr lang="en-US" sz="2800" dirty="0">
                <a:solidFill>
                  <a:schemeClr val="bg2"/>
                </a:solidFill>
              </a:rPr>
            </a:br>
            <a:r>
              <a:rPr lang="en-US" sz="2800" dirty="0">
                <a:solidFill>
                  <a:schemeClr val="bg2"/>
                </a:solidFill>
              </a:rPr>
              <a:t>&amp; Technological Advances </a:t>
            </a:r>
            <a:br>
              <a:rPr lang="en-US" sz="2800" dirty="0">
                <a:solidFill>
                  <a:schemeClr val="bg2"/>
                </a:solidFill>
              </a:rPr>
            </a:br>
            <a:r>
              <a:rPr lang="en-US" sz="2800" dirty="0">
                <a:solidFill>
                  <a:schemeClr val="bg2"/>
                </a:solidFill>
              </a:rPr>
              <a:t>Have Simplified AMI</a:t>
            </a:r>
          </a:p>
        </p:txBody>
      </p:sp>
      <p:sp>
        <p:nvSpPr>
          <p:cNvPr id="11" name="Content Placeholder 2">
            <a:extLst>
              <a:ext uri="{FF2B5EF4-FFF2-40B4-BE49-F238E27FC236}">
                <a16:creationId xmlns:a16="http://schemas.microsoft.com/office/drawing/2014/main" id="{C283BC16-6963-48D6-8E89-8D6496562F79}"/>
              </a:ext>
            </a:extLst>
          </p:cNvPr>
          <p:cNvSpPr txBox="1">
            <a:spLocks/>
          </p:cNvSpPr>
          <p:nvPr/>
        </p:nvSpPr>
        <p:spPr>
          <a:xfrm>
            <a:off x="517584" y="3062236"/>
            <a:ext cx="6806669" cy="2070985"/>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2400"/>
              </a:spcAft>
            </a:pPr>
            <a:r>
              <a:rPr lang="en-US" sz="2000" dirty="0"/>
              <a:t>Freedom to deploy on your schedule</a:t>
            </a:r>
          </a:p>
          <a:p>
            <a:pPr lvl="2">
              <a:spcAft>
                <a:spcPts val="2400"/>
              </a:spcAft>
            </a:pPr>
            <a:r>
              <a:rPr lang="en-US" sz="2000" dirty="0"/>
              <a:t>Does not require IT resources</a:t>
            </a:r>
          </a:p>
          <a:p>
            <a:pPr lvl="2">
              <a:spcAft>
                <a:spcPts val="2400"/>
              </a:spcAft>
            </a:pPr>
            <a:r>
              <a:rPr lang="en-US" sz="2000" dirty="0"/>
              <a:t>Zero upfront network and infrastructure costs</a:t>
            </a:r>
          </a:p>
          <a:p>
            <a:pPr lvl="2">
              <a:spcAft>
                <a:spcPts val="2400"/>
              </a:spcAft>
            </a:pPr>
            <a:r>
              <a:rPr lang="en-US" sz="2000" dirty="0"/>
              <a:t>Lower operational costs</a:t>
            </a:r>
          </a:p>
          <a:p>
            <a:pPr lvl="2">
              <a:spcAft>
                <a:spcPts val="2400"/>
              </a:spcAft>
            </a:pPr>
            <a:r>
              <a:rPr lang="en-US" sz="2000" dirty="0">
                <a:solidFill>
                  <a:schemeClr val="accent2"/>
                </a:solidFill>
              </a:rPr>
              <a:t> Contact us today to learn more</a:t>
            </a:r>
            <a:endParaRPr lang="en-US" sz="2000" dirty="0"/>
          </a:p>
        </p:txBody>
      </p:sp>
    </p:spTree>
    <p:extLst>
      <p:ext uri="{BB962C8B-B14F-4D97-AF65-F5344CB8AC3E}">
        <p14:creationId xmlns:p14="http://schemas.microsoft.com/office/powerpoint/2010/main" val="12627640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113488-EA52-531C-ACF9-447B77FECE37}"/>
              </a:ext>
            </a:extLst>
          </p:cNvPr>
          <p:cNvSpPr>
            <a:spLocks noGrp="1"/>
          </p:cNvSpPr>
          <p:nvPr>
            <p:ph type="title"/>
          </p:nvPr>
        </p:nvSpPr>
        <p:spPr/>
        <p:txBody>
          <a:bodyPr/>
          <a:lstStyle/>
          <a:p>
            <a:r>
              <a:rPr lang="en-US" dirty="0"/>
              <a:t>Questions</a:t>
            </a:r>
          </a:p>
        </p:txBody>
      </p:sp>
      <p:sp>
        <p:nvSpPr>
          <p:cNvPr id="4" name="Subtitle 1">
            <a:extLst>
              <a:ext uri="{FF2B5EF4-FFF2-40B4-BE49-F238E27FC236}">
                <a16:creationId xmlns:a16="http://schemas.microsoft.com/office/drawing/2014/main" id="{1099376A-9928-410F-8AD8-CB69E9A38418}"/>
              </a:ext>
            </a:extLst>
          </p:cNvPr>
          <p:cNvSpPr txBox="1">
            <a:spLocks/>
          </p:cNvSpPr>
          <p:nvPr/>
        </p:nvSpPr>
        <p:spPr>
          <a:xfrm>
            <a:off x="568990" y="3720313"/>
            <a:ext cx="4046808" cy="1018291"/>
          </a:xfrm>
          <a:prstGeom prst="rect">
            <a:avLst/>
          </a:prstGeom>
        </p:spPr>
        <p:txBody>
          <a:bodyPr vert="horz" lIns="0" tIns="0" rIns="0" bIns="0" rtlCol="0">
            <a:noAutofit/>
          </a:bodyPr>
          <a:lstStyle>
            <a:lvl1pPr marL="0" indent="0" algn="ctr" defTabSz="519382" rtl="0" eaLnBrk="1" latinLnBrk="0" hangingPunct="1">
              <a:lnSpc>
                <a:spcPct val="100000"/>
              </a:lnSpc>
              <a:spcBef>
                <a:spcPts val="0"/>
              </a:spcBef>
              <a:spcAft>
                <a:spcPts val="0"/>
              </a:spcAft>
              <a:buFont typeface="Arial"/>
              <a:buNone/>
              <a:defRPr sz="1800" b="0" i="0" kern="1200">
                <a:solidFill>
                  <a:schemeClr val="bg2"/>
                </a:solidFill>
                <a:latin typeface="+mn-lt"/>
                <a:ea typeface="+mn-ea"/>
                <a:cs typeface="+mn-cs"/>
              </a:defRPr>
            </a:lvl1pPr>
            <a:lvl2pPr marL="519382" indent="0" algn="ctr" defTabSz="519382" rtl="0" eaLnBrk="1" latinLnBrk="0" hangingPunct="1">
              <a:lnSpc>
                <a:spcPct val="100000"/>
              </a:lnSpc>
              <a:spcBef>
                <a:spcPts val="0"/>
              </a:spcBef>
              <a:spcAft>
                <a:spcPts val="1600"/>
              </a:spcAft>
              <a:buClr>
                <a:schemeClr val="accent2"/>
              </a:buClr>
              <a:buFont typeface="Arial"/>
              <a:buNone/>
              <a:defRPr sz="2133" b="0" i="0" kern="1200">
                <a:solidFill>
                  <a:schemeClr val="tx1">
                    <a:tint val="75000"/>
                  </a:schemeClr>
                </a:solidFill>
                <a:latin typeface="+mn-lt"/>
                <a:ea typeface="+mn-ea"/>
                <a:cs typeface="+mn-cs"/>
              </a:defRPr>
            </a:lvl2pPr>
            <a:lvl3pPr marL="1038755" indent="0" algn="ctr" defTabSz="391338" rtl="0" eaLnBrk="1" latinLnBrk="0" hangingPunct="1">
              <a:lnSpc>
                <a:spcPct val="100000"/>
              </a:lnSpc>
              <a:spcBef>
                <a:spcPts val="0"/>
              </a:spcBef>
              <a:spcAft>
                <a:spcPts val="1600"/>
              </a:spcAft>
              <a:buClr>
                <a:schemeClr val="tx2"/>
              </a:buClr>
              <a:buSzPct val="100000"/>
              <a:buFont typeface="Arial"/>
              <a:buNone/>
              <a:tabLst/>
              <a:defRPr sz="2133" b="0" i="0" kern="1200">
                <a:solidFill>
                  <a:schemeClr val="tx1">
                    <a:tint val="75000"/>
                  </a:schemeClr>
                </a:solidFill>
                <a:latin typeface="+mn-lt"/>
                <a:ea typeface="+mn-ea"/>
                <a:cs typeface="+mn-cs"/>
              </a:defRPr>
            </a:lvl3pPr>
            <a:lvl4pPr marL="1558133" indent="0" algn="ctr" defTabSz="519382" rtl="0" eaLnBrk="1" latinLnBrk="0" hangingPunct="1">
              <a:lnSpc>
                <a:spcPct val="100000"/>
              </a:lnSpc>
              <a:spcBef>
                <a:spcPts val="0"/>
              </a:spcBef>
              <a:spcAft>
                <a:spcPts val="1600"/>
              </a:spcAft>
              <a:buClr>
                <a:schemeClr val="accent2"/>
              </a:buClr>
              <a:buSzPct val="100000"/>
              <a:buFont typeface="Arial"/>
              <a:buNone/>
              <a:defRPr sz="2133" b="0" i="0" kern="1200">
                <a:solidFill>
                  <a:schemeClr val="tx1">
                    <a:tint val="75000"/>
                  </a:schemeClr>
                </a:solidFill>
                <a:latin typeface="+mn-lt"/>
                <a:ea typeface="+mn-ea"/>
                <a:cs typeface="+mn-cs"/>
              </a:defRPr>
            </a:lvl4pPr>
            <a:lvl5pPr marL="2077508" indent="0" algn="ctr" defTabSz="519382" rtl="0" eaLnBrk="1" latinLnBrk="0" hangingPunct="1">
              <a:lnSpc>
                <a:spcPct val="100000"/>
              </a:lnSpc>
              <a:spcBef>
                <a:spcPts val="0"/>
              </a:spcBef>
              <a:spcAft>
                <a:spcPts val="1600"/>
              </a:spcAft>
              <a:buClr>
                <a:schemeClr val="accent4"/>
              </a:buClr>
              <a:buSzPct val="100000"/>
              <a:buFont typeface="Arial"/>
              <a:buNone/>
              <a:defRPr sz="2133" b="0" i="0" kern="1200">
                <a:solidFill>
                  <a:schemeClr val="tx1">
                    <a:tint val="75000"/>
                  </a:schemeClr>
                </a:solidFill>
                <a:latin typeface="+mn-lt"/>
                <a:ea typeface="+mn-ea"/>
                <a:cs typeface="+mn-cs"/>
              </a:defRPr>
            </a:lvl5pPr>
            <a:lvl6pPr marL="2596890" indent="0" algn="ctr" defTabSz="519382" rtl="0" eaLnBrk="1" latinLnBrk="0" hangingPunct="1">
              <a:spcBef>
                <a:spcPct val="20000"/>
              </a:spcBef>
              <a:buFont typeface="Arial"/>
              <a:buNone/>
              <a:defRPr sz="2267" kern="1200">
                <a:solidFill>
                  <a:schemeClr val="tx1">
                    <a:tint val="75000"/>
                  </a:schemeClr>
                </a:solidFill>
                <a:latin typeface="+mn-lt"/>
                <a:ea typeface="+mn-ea"/>
                <a:cs typeface="+mn-cs"/>
              </a:defRPr>
            </a:lvl6pPr>
            <a:lvl7pPr marL="3116263" indent="0" algn="ctr" defTabSz="519382" rtl="0" eaLnBrk="1" latinLnBrk="0" hangingPunct="1">
              <a:spcBef>
                <a:spcPct val="20000"/>
              </a:spcBef>
              <a:buFont typeface="Arial"/>
              <a:buNone/>
              <a:defRPr sz="2267" kern="1200">
                <a:solidFill>
                  <a:schemeClr val="tx1">
                    <a:tint val="75000"/>
                  </a:schemeClr>
                </a:solidFill>
                <a:latin typeface="+mn-lt"/>
                <a:ea typeface="+mn-ea"/>
                <a:cs typeface="+mn-cs"/>
              </a:defRPr>
            </a:lvl7pPr>
            <a:lvl8pPr marL="3635641" indent="0" algn="ctr" defTabSz="519382" rtl="0" eaLnBrk="1" latinLnBrk="0" hangingPunct="1">
              <a:spcBef>
                <a:spcPct val="20000"/>
              </a:spcBef>
              <a:buFont typeface="Arial"/>
              <a:buNone/>
              <a:defRPr sz="2267" kern="1200">
                <a:solidFill>
                  <a:schemeClr val="tx1">
                    <a:tint val="75000"/>
                  </a:schemeClr>
                </a:solidFill>
                <a:latin typeface="+mn-lt"/>
                <a:ea typeface="+mn-ea"/>
                <a:cs typeface="+mn-cs"/>
              </a:defRPr>
            </a:lvl8pPr>
            <a:lvl9pPr marL="4155016" indent="0" algn="ctr" defTabSz="519382" rtl="0" eaLnBrk="1" latinLnBrk="0" hangingPunct="1">
              <a:spcBef>
                <a:spcPct val="20000"/>
              </a:spcBef>
              <a:buFont typeface="Arial"/>
              <a:buNone/>
              <a:defRPr sz="2267" kern="1200">
                <a:solidFill>
                  <a:schemeClr val="tx1">
                    <a:tint val="75000"/>
                  </a:schemeClr>
                </a:solidFill>
                <a:latin typeface="+mn-lt"/>
                <a:ea typeface="+mn-ea"/>
                <a:cs typeface="+mn-cs"/>
              </a:defRPr>
            </a:lvl9pPr>
          </a:lstStyle>
          <a:p>
            <a:pPr algn="l"/>
            <a:r>
              <a:rPr lang="fr-FR" b="1" dirty="0"/>
              <a:t>John Kretzschmar</a:t>
            </a:r>
          </a:p>
          <a:p>
            <a:pPr algn="l"/>
            <a:r>
              <a:rPr lang="fr-FR" dirty="0"/>
              <a:t>(864) 590-2883</a:t>
            </a:r>
          </a:p>
          <a:p>
            <a:pPr algn="l"/>
            <a:r>
              <a:rPr lang="en-US" dirty="0"/>
              <a:t>john@samscometering.com</a:t>
            </a:r>
          </a:p>
        </p:txBody>
      </p:sp>
      <p:sp>
        <p:nvSpPr>
          <p:cNvPr id="9" name="TextBox 8">
            <a:extLst>
              <a:ext uri="{FF2B5EF4-FFF2-40B4-BE49-F238E27FC236}">
                <a16:creationId xmlns:a16="http://schemas.microsoft.com/office/drawing/2014/main" id="{87CF9450-44B8-26CC-7CF9-3E8863C198A0}"/>
              </a:ext>
            </a:extLst>
          </p:cNvPr>
          <p:cNvSpPr txBox="1"/>
          <p:nvPr/>
        </p:nvSpPr>
        <p:spPr>
          <a:xfrm>
            <a:off x="2339953" y="5749908"/>
            <a:ext cx="8135103" cy="707886"/>
          </a:xfrm>
          <a:prstGeom prst="rect">
            <a:avLst/>
          </a:prstGeom>
          <a:noFill/>
        </p:spPr>
        <p:txBody>
          <a:bodyPr wrap="square">
            <a:spAutoFit/>
          </a:bodyPr>
          <a:lstStyle/>
          <a:p>
            <a:r>
              <a:rPr lang="en-US" sz="2000" b="0" i="0" u="none" strike="noStrike">
                <a:solidFill>
                  <a:srgbClr val="000000"/>
                </a:solidFill>
                <a:effectLst/>
                <a:latin typeface="Arial" panose="020B0604020202020204" pitchFamily="34" charset="0"/>
              </a:rPr>
              <a:t>This presentation can also be found under Meter Conferences and Schools on the </a:t>
            </a:r>
            <a:r>
              <a:rPr lang="en-US" sz="2000" b="0" i="0" u="none" strike="noStrike">
                <a:solidFill>
                  <a:srgbClr val="FF0000"/>
                </a:solidFill>
                <a:effectLst/>
                <a:latin typeface="Arial" panose="020B0604020202020204" pitchFamily="34" charset="0"/>
              </a:rPr>
              <a:t>TESCO</a:t>
            </a:r>
            <a:r>
              <a:rPr lang="en-US" sz="2000" b="0" i="0" u="none" strike="noStrike">
                <a:solidFill>
                  <a:srgbClr val="000000"/>
                </a:solidFill>
                <a:effectLst/>
                <a:latin typeface="Arial" panose="020B0604020202020204" pitchFamily="34" charset="0"/>
              </a:rPr>
              <a:t> web site: </a:t>
            </a:r>
            <a:r>
              <a:rPr lang="en-US" sz="2000" b="0" i="0" u="sng" strike="noStrike">
                <a:solidFill>
                  <a:srgbClr val="FF0000"/>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www.tescometering.com</a:t>
            </a:r>
            <a:endParaRPr lang="en-US" sz="2000">
              <a:solidFill>
                <a:srgbClr val="FF0000"/>
              </a:solidFill>
            </a:endParaRPr>
          </a:p>
        </p:txBody>
      </p:sp>
      <p:sp>
        <p:nvSpPr>
          <p:cNvPr id="10" name="TextBox 9">
            <a:extLst>
              <a:ext uri="{FF2B5EF4-FFF2-40B4-BE49-F238E27FC236}">
                <a16:creationId xmlns:a16="http://schemas.microsoft.com/office/drawing/2014/main" id="{E2C04768-1A41-3243-D081-8B43FF257B63}"/>
              </a:ext>
            </a:extLst>
          </p:cNvPr>
          <p:cNvSpPr txBox="1"/>
          <p:nvPr/>
        </p:nvSpPr>
        <p:spPr>
          <a:xfrm>
            <a:off x="5477677" y="1284450"/>
            <a:ext cx="6335563" cy="2862322"/>
          </a:xfrm>
          <a:prstGeom prst="rect">
            <a:avLst/>
          </a:prstGeom>
          <a:noFill/>
        </p:spPr>
        <p:txBody>
          <a:bodyPr wrap="square">
            <a:spAutoFit/>
          </a:bodyPr>
          <a:lstStyle/>
          <a:p>
            <a:pPr algn="ctr" rtl="0" fontAlgn="base"/>
            <a:r>
              <a:rPr lang="en-US" sz="7200" b="1" i="0" u="none" strike="noStrike" dirty="0">
                <a:solidFill>
                  <a:srgbClr val="000000"/>
                </a:solidFill>
                <a:effectLst/>
                <a:latin typeface="Arial" panose="020B0604020202020204" pitchFamily="34" charset="0"/>
              </a:rPr>
              <a:t>Jon Scott</a:t>
            </a:r>
            <a:endParaRPr lang="en-US" sz="6600" b="0" i="0" dirty="0">
              <a:solidFill>
                <a:srgbClr val="000000"/>
              </a:solidFill>
              <a:effectLst/>
              <a:latin typeface="Segoe UI" panose="020B0502040204020203" pitchFamily="34" charset="0"/>
            </a:endParaRPr>
          </a:p>
          <a:p>
            <a:pPr algn="ctr" rtl="0" fontAlgn="base"/>
            <a:r>
              <a:rPr lang="en-US" sz="4400" b="1" i="0" u="none" strike="noStrike" dirty="0">
                <a:solidFill>
                  <a:srgbClr val="000000"/>
                </a:solidFill>
                <a:effectLst/>
                <a:latin typeface="Arial" panose="020B0604020202020204" pitchFamily="34" charset="0"/>
              </a:rPr>
              <a:t>Nighthawk</a:t>
            </a:r>
            <a:endParaRPr lang="en-US" sz="3200" b="0" i="0" dirty="0">
              <a:solidFill>
                <a:srgbClr val="000000"/>
              </a:solidFill>
              <a:effectLst/>
              <a:latin typeface="Segoe UI" panose="020B0502040204020203" pitchFamily="34" charset="0"/>
            </a:endParaRPr>
          </a:p>
          <a:p>
            <a:pPr algn="ctr" rtl="0" fontAlgn="base"/>
            <a:endParaRPr lang="en-US" sz="3200" b="0" i="0" u="sng" strike="noStrike" dirty="0">
              <a:solidFill>
                <a:srgbClr val="009999"/>
              </a:solidFill>
              <a:effectLst/>
              <a:latin typeface="Arial" panose="020B0604020202020204" pitchFamily="34" charset="0"/>
              <a:hlinkClick r:id="rId3"/>
            </a:endParaRPr>
          </a:p>
          <a:p>
            <a:pPr algn="ctr" rtl="0" fontAlgn="base"/>
            <a:r>
              <a:rPr lang="en-US" sz="3200" u="sng" dirty="0">
                <a:solidFill>
                  <a:srgbClr val="009999"/>
                </a:solidFill>
                <a:latin typeface="Arial" panose="020B0604020202020204" pitchFamily="34" charset="0"/>
                <a:hlinkClick r:id="rId3"/>
              </a:rPr>
              <a:t>j</a:t>
            </a:r>
            <a:r>
              <a:rPr lang="en-US" sz="3200" b="0" i="0" u="sng" strike="noStrike" dirty="0">
                <a:solidFill>
                  <a:srgbClr val="009999"/>
                </a:solidFill>
                <a:effectLst/>
                <a:latin typeface="Arial" panose="020B0604020202020204" pitchFamily="34" charset="0"/>
                <a:hlinkClick r:id="rId3"/>
              </a:rPr>
              <a:t>on.scott@tescometering.com</a:t>
            </a:r>
            <a:r>
              <a:rPr lang="en-US" sz="32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p:txBody>
      </p:sp>
      <p:sp>
        <p:nvSpPr>
          <p:cNvPr id="12" name="TextBox 11">
            <a:extLst>
              <a:ext uri="{FF2B5EF4-FFF2-40B4-BE49-F238E27FC236}">
                <a16:creationId xmlns:a16="http://schemas.microsoft.com/office/drawing/2014/main" id="{7BCC13A7-628A-E6C8-A22D-3EC68E1ABC47}"/>
              </a:ext>
            </a:extLst>
          </p:cNvPr>
          <p:cNvSpPr txBox="1"/>
          <p:nvPr/>
        </p:nvSpPr>
        <p:spPr>
          <a:xfrm>
            <a:off x="7576204" y="4071177"/>
            <a:ext cx="25497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cs typeface="Calibri"/>
              </a:rPr>
              <a:t>404.451.8444</a:t>
            </a:r>
            <a:endParaRPr lang="en-US" sz="3200" dirty="0"/>
          </a:p>
        </p:txBody>
      </p:sp>
      <p:pic>
        <p:nvPicPr>
          <p:cNvPr id="15" name="Picture 14" descr="Shape, arrow&#10;&#10;Description automatically generated">
            <a:extLst>
              <a:ext uri="{FF2B5EF4-FFF2-40B4-BE49-F238E27FC236}">
                <a16:creationId xmlns:a16="http://schemas.microsoft.com/office/drawing/2014/main" id="{BE609FDC-FA81-EEB3-D4C1-A37DAA087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90" y="1351642"/>
            <a:ext cx="4184668" cy="2521110"/>
          </a:xfrm>
          <a:prstGeom prst="rect">
            <a:avLst/>
          </a:prstGeom>
        </p:spPr>
      </p:pic>
    </p:spTree>
    <p:extLst>
      <p:ext uri="{BB962C8B-B14F-4D97-AF65-F5344CB8AC3E}">
        <p14:creationId xmlns:p14="http://schemas.microsoft.com/office/powerpoint/2010/main" val="202984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29</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a:stretch/>
        </p:blipFill>
        <p:spPr>
          <a:xfrm>
            <a:off x="3025441" y="5492270"/>
            <a:ext cx="6862483"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2334328" y="2562517"/>
            <a:ext cx="8620620" cy="1569660"/>
          </a:xfrm>
          <a:prstGeom prst="rect">
            <a:avLst/>
          </a:prstGeom>
          <a:noFill/>
        </p:spPr>
        <p:txBody>
          <a:bodyPr wrap="square" rtlCol="0">
            <a:spAutoFit/>
          </a:bodyPr>
          <a:lstStyle/>
          <a:p>
            <a:pPr algn="ctr"/>
            <a:r>
              <a:rPr lang="en-US" sz="2400" dirty="0">
                <a:solidFill>
                  <a:srgbClr val="212121"/>
                </a:solidFill>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sz="2400" dirty="0"/>
          </a:p>
        </p:txBody>
      </p:sp>
      <p:sp>
        <p:nvSpPr>
          <p:cNvPr id="8" name="Rectangle 7">
            <a:extLst>
              <a:ext uri="{FF2B5EF4-FFF2-40B4-BE49-F238E27FC236}">
                <a16:creationId xmlns:a16="http://schemas.microsoft.com/office/drawing/2014/main" id="{623682C9-A681-9A87-F88C-1911C7A742E9}"/>
              </a:ext>
            </a:extLst>
          </p:cNvPr>
          <p:cNvSpPr/>
          <p:nvPr/>
        </p:nvSpPr>
        <p:spPr>
          <a:xfrm>
            <a:off x="3143934" y="4424790"/>
            <a:ext cx="7001405" cy="584775"/>
          </a:xfrm>
          <a:prstGeom prst="rect">
            <a:avLst/>
          </a:prstGeom>
          <a:noFill/>
        </p:spPr>
        <p:txBody>
          <a:bodyPr wrap="non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4443137" y="4907495"/>
            <a:ext cx="4716103" cy="400110"/>
          </a:xfrm>
          <a:prstGeom prst="rect">
            <a:avLst/>
          </a:prstGeom>
          <a:noFill/>
        </p:spPr>
        <p:txBody>
          <a:bodyPr wrap="square" rtlCol="0">
            <a:spAutoFit/>
          </a:bodyPr>
          <a:lstStyle/>
          <a:p>
            <a:r>
              <a:rPr lang="en-US" sz="2000" b="1"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2334327" y="1003451"/>
            <a:ext cx="8620621" cy="1507848"/>
          </a:xfrm>
          <a:prstGeom prst="rect">
            <a:avLst/>
          </a:prstGeom>
        </p:spPr>
      </p:pic>
    </p:spTree>
    <p:extLst>
      <p:ext uri="{BB962C8B-B14F-4D97-AF65-F5344CB8AC3E}">
        <p14:creationId xmlns:p14="http://schemas.microsoft.com/office/powerpoint/2010/main" val="142478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04AD-E031-0570-2255-63C2499C014C}"/>
              </a:ext>
            </a:extLst>
          </p:cNvPr>
          <p:cNvSpPr>
            <a:spLocks noGrp="1"/>
          </p:cNvSpPr>
          <p:nvPr>
            <p:ph type="title"/>
          </p:nvPr>
        </p:nvSpPr>
        <p:spPr>
          <a:xfrm>
            <a:off x="517585" y="284863"/>
            <a:ext cx="7116792" cy="614855"/>
          </a:xfrm>
        </p:spPr>
        <p:txBody>
          <a:bodyPr>
            <a:normAutofit fontScale="90000"/>
          </a:bodyPr>
          <a:lstStyle/>
          <a:p>
            <a:r>
              <a:rPr lang="en-US" dirty="0"/>
              <a:t>LTE Variations</a:t>
            </a:r>
          </a:p>
        </p:txBody>
      </p:sp>
      <p:grpSp>
        <p:nvGrpSpPr>
          <p:cNvPr id="7" name="Group 6">
            <a:extLst>
              <a:ext uri="{FF2B5EF4-FFF2-40B4-BE49-F238E27FC236}">
                <a16:creationId xmlns:a16="http://schemas.microsoft.com/office/drawing/2014/main" id="{D8AB6183-FAAC-EBFB-04B5-1076446A0089}"/>
              </a:ext>
            </a:extLst>
          </p:cNvPr>
          <p:cNvGrpSpPr/>
          <p:nvPr/>
        </p:nvGrpSpPr>
        <p:grpSpPr>
          <a:xfrm>
            <a:off x="1027934" y="2053911"/>
            <a:ext cx="4255115" cy="1217509"/>
            <a:chOff x="1395836" y="2571926"/>
            <a:chExt cx="8311896" cy="1879914"/>
          </a:xfrm>
        </p:grpSpPr>
        <p:cxnSp>
          <p:nvCxnSpPr>
            <p:cNvPr id="26" name="Straight Connector 25">
              <a:extLst>
                <a:ext uri="{FF2B5EF4-FFF2-40B4-BE49-F238E27FC236}">
                  <a16:creationId xmlns:a16="http://schemas.microsoft.com/office/drawing/2014/main" id="{9A7970FA-CEBF-3F09-E234-DDAFF5D0A6B2}"/>
                </a:ext>
              </a:extLst>
            </p:cNvPr>
            <p:cNvCxnSpPr>
              <a:cxnSpLocks/>
            </p:cNvCxnSpPr>
            <p:nvPr/>
          </p:nvCxnSpPr>
          <p:spPr>
            <a:xfrm flipV="1">
              <a:off x="1418894" y="2571926"/>
              <a:ext cx="0" cy="1879914"/>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BD80536-C11F-4BA6-184E-554807E6BB12}"/>
                </a:ext>
              </a:extLst>
            </p:cNvPr>
            <p:cNvCxnSpPr>
              <a:cxnSpLocks/>
            </p:cNvCxnSpPr>
            <p:nvPr/>
          </p:nvCxnSpPr>
          <p:spPr>
            <a:xfrm>
              <a:off x="1395836" y="2583574"/>
              <a:ext cx="6722926"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0935ED-9770-A663-91CA-9E7B2E27ED98}"/>
                </a:ext>
              </a:extLst>
            </p:cNvPr>
            <p:cNvCxnSpPr>
              <a:cxnSpLocks/>
            </p:cNvCxnSpPr>
            <p:nvPr/>
          </p:nvCxnSpPr>
          <p:spPr>
            <a:xfrm>
              <a:off x="1395836" y="4451840"/>
              <a:ext cx="8311896"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8" name="Rectangle: Rounded Corners 7">
            <a:extLst>
              <a:ext uri="{FF2B5EF4-FFF2-40B4-BE49-F238E27FC236}">
                <a16:creationId xmlns:a16="http://schemas.microsoft.com/office/drawing/2014/main" id="{EF6E9AAF-8762-4222-C10C-28306F1737DD}"/>
              </a:ext>
            </a:extLst>
          </p:cNvPr>
          <p:cNvSpPr/>
          <p:nvPr/>
        </p:nvSpPr>
        <p:spPr>
          <a:xfrm>
            <a:off x="517585" y="2435524"/>
            <a:ext cx="1045376" cy="455944"/>
          </a:xfrm>
          <a:prstGeom prst="roundRect">
            <a:avLst/>
          </a:prstGeom>
          <a:solidFill>
            <a:srgbClr val="3157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LTE CAT 3</a:t>
            </a:r>
          </a:p>
          <a:p>
            <a:pPr algn="ctr"/>
            <a:r>
              <a:rPr lang="en-US" sz="900" dirty="0">
                <a:solidFill>
                  <a:schemeClr val="accent6"/>
                </a:solidFill>
              </a:rPr>
              <a:t>100 Mbps</a:t>
            </a:r>
            <a:endParaRPr lang="en-US" sz="1100" dirty="0">
              <a:solidFill>
                <a:schemeClr val="accent6"/>
              </a:solidFill>
            </a:endParaRPr>
          </a:p>
        </p:txBody>
      </p:sp>
      <p:sp>
        <p:nvSpPr>
          <p:cNvPr id="9" name="Rectangle: Rounded Corners 8">
            <a:extLst>
              <a:ext uri="{FF2B5EF4-FFF2-40B4-BE49-F238E27FC236}">
                <a16:creationId xmlns:a16="http://schemas.microsoft.com/office/drawing/2014/main" id="{F077CF28-7097-F27C-5A22-C7B902F1396C}"/>
              </a:ext>
            </a:extLst>
          </p:cNvPr>
          <p:cNvSpPr/>
          <p:nvPr/>
        </p:nvSpPr>
        <p:spPr>
          <a:xfrm>
            <a:off x="5194060" y="3045109"/>
            <a:ext cx="1045376" cy="455944"/>
          </a:xfrm>
          <a:prstGeom prst="roundRect">
            <a:avLst/>
          </a:prstGeom>
          <a:solidFill>
            <a:srgbClr val="3157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LTE-MTC CAT NBI</a:t>
            </a:r>
          </a:p>
          <a:p>
            <a:pPr algn="ctr"/>
            <a:r>
              <a:rPr lang="en-US" sz="800" dirty="0">
                <a:solidFill>
                  <a:schemeClr val="accent6"/>
                </a:solidFill>
              </a:rPr>
              <a:t>50 Kbps</a:t>
            </a:r>
          </a:p>
        </p:txBody>
      </p:sp>
      <p:grpSp>
        <p:nvGrpSpPr>
          <p:cNvPr id="10" name="Group 9">
            <a:extLst>
              <a:ext uri="{FF2B5EF4-FFF2-40B4-BE49-F238E27FC236}">
                <a16:creationId xmlns:a16="http://schemas.microsoft.com/office/drawing/2014/main" id="{B0CC3B1B-75E3-02EE-0ABD-CC174C32B35F}"/>
              </a:ext>
            </a:extLst>
          </p:cNvPr>
          <p:cNvGrpSpPr/>
          <p:nvPr/>
        </p:nvGrpSpPr>
        <p:grpSpPr>
          <a:xfrm>
            <a:off x="1648575" y="1825939"/>
            <a:ext cx="3407239" cy="455944"/>
            <a:chOff x="1074454" y="925229"/>
            <a:chExt cx="6655664" cy="704007"/>
          </a:xfrm>
          <a:solidFill>
            <a:srgbClr val="3157C1"/>
          </a:solidFill>
        </p:grpSpPr>
        <p:sp>
          <p:nvSpPr>
            <p:cNvPr id="23" name="Rectangle: Rounded Corners 22">
              <a:extLst>
                <a:ext uri="{FF2B5EF4-FFF2-40B4-BE49-F238E27FC236}">
                  <a16:creationId xmlns:a16="http://schemas.microsoft.com/office/drawing/2014/main" id="{D32DD7CE-3BC3-4130-4C1C-6F0545EAD5B5}"/>
                </a:ext>
              </a:extLst>
            </p:cNvPr>
            <p:cNvSpPr/>
            <p:nvPr/>
          </p:nvSpPr>
          <p:spPr>
            <a:xfrm>
              <a:off x="1074454" y="925229"/>
              <a:ext cx="2042026" cy="70400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2"/>
                  </a:solidFill>
                </a:rPr>
                <a:t>LTE CAT 4</a:t>
              </a:r>
            </a:p>
            <a:p>
              <a:pPr algn="ctr"/>
              <a:r>
                <a:rPr lang="en-US" sz="800" dirty="0">
                  <a:solidFill>
                    <a:schemeClr val="accent6"/>
                  </a:solidFill>
                </a:rPr>
                <a:t>150 Mbps</a:t>
              </a:r>
              <a:endParaRPr lang="en-US" sz="1050" dirty="0">
                <a:solidFill>
                  <a:schemeClr val="accent6"/>
                </a:solidFill>
              </a:endParaRPr>
            </a:p>
          </p:txBody>
        </p:sp>
        <p:sp>
          <p:nvSpPr>
            <p:cNvPr id="24" name="Rectangle: Rounded Corners 23">
              <a:extLst>
                <a:ext uri="{FF2B5EF4-FFF2-40B4-BE49-F238E27FC236}">
                  <a16:creationId xmlns:a16="http://schemas.microsoft.com/office/drawing/2014/main" id="{2260AF34-7B84-651E-FAAF-3FA6BF7A56F2}"/>
                </a:ext>
              </a:extLst>
            </p:cNvPr>
            <p:cNvSpPr/>
            <p:nvPr/>
          </p:nvSpPr>
          <p:spPr>
            <a:xfrm>
              <a:off x="3388540" y="925229"/>
              <a:ext cx="2042026" cy="704007"/>
            </a:xfrm>
            <a:prstGeom prst="round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2"/>
                  </a:solidFill>
                </a:rPr>
                <a:t>LTE CAT 6</a:t>
              </a:r>
            </a:p>
            <a:p>
              <a:pPr algn="ctr"/>
              <a:r>
                <a:rPr lang="en-US" sz="800" dirty="0">
                  <a:solidFill>
                    <a:schemeClr val="accent6"/>
                  </a:solidFill>
                </a:rPr>
                <a:t>300 Mbps</a:t>
              </a:r>
              <a:endParaRPr lang="en-US" sz="1050" dirty="0">
                <a:solidFill>
                  <a:schemeClr val="accent6"/>
                </a:solidFill>
              </a:endParaRPr>
            </a:p>
          </p:txBody>
        </p:sp>
        <p:sp>
          <p:nvSpPr>
            <p:cNvPr id="25" name="Rectangle: Rounded Corners 24">
              <a:extLst>
                <a:ext uri="{FF2B5EF4-FFF2-40B4-BE49-F238E27FC236}">
                  <a16:creationId xmlns:a16="http://schemas.microsoft.com/office/drawing/2014/main" id="{C868A745-E2B7-A9F0-A7DA-B04F7B40A2ED}"/>
                </a:ext>
              </a:extLst>
            </p:cNvPr>
            <p:cNvSpPr/>
            <p:nvPr/>
          </p:nvSpPr>
          <p:spPr>
            <a:xfrm>
              <a:off x="5688092" y="925229"/>
              <a:ext cx="2042026" cy="70400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chemeClr val="bg2"/>
                  </a:solidFill>
                </a:rPr>
                <a:t>Etc</a:t>
              </a:r>
              <a:r>
                <a:rPr lang="en-US" sz="1000" dirty="0">
                  <a:solidFill>
                    <a:schemeClr val="bg2"/>
                  </a:solidFill>
                </a:rPr>
                <a:t>…</a:t>
              </a:r>
              <a:endParaRPr lang="en-US" sz="1000" dirty="0">
                <a:solidFill>
                  <a:schemeClr val="accent5"/>
                </a:solidFill>
              </a:endParaRPr>
            </a:p>
          </p:txBody>
        </p:sp>
      </p:grpSp>
      <p:grpSp>
        <p:nvGrpSpPr>
          <p:cNvPr id="11" name="Group 10">
            <a:extLst>
              <a:ext uri="{FF2B5EF4-FFF2-40B4-BE49-F238E27FC236}">
                <a16:creationId xmlns:a16="http://schemas.microsoft.com/office/drawing/2014/main" id="{51018533-14E7-7F71-1982-ECCBE67ACA59}"/>
              </a:ext>
            </a:extLst>
          </p:cNvPr>
          <p:cNvGrpSpPr/>
          <p:nvPr/>
        </p:nvGrpSpPr>
        <p:grpSpPr>
          <a:xfrm>
            <a:off x="1648575" y="3045109"/>
            <a:ext cx="3407239" cy="455944"/>
            <a:chOff x="1074454" y="3393299"/>
            <a:chExt cx="6655664" cy="704007"/>
          </a:xfrm>
        </p:grpSpPr>
        <p:sp>
          <p:nvSpPr>
            <p:cNvPr id="20" name="Rectangle: Rounded Corners 19">
              <a:extLst>
                <a:ext uri="{FF2B5EF4-FFF2-40B4-BE49-F238E27FC236}">
                  <a16:creationId xmlns:a16="http://schemas.microsoft.com/office/drawing/2014/main" id="{89F5E57F-2154-56AE-3E04-83A5B38D793A}"/>
                </a:ext>
              </a:extLst>
            </p:cNvPr>
            <p:cNvSpPr/>
            <p:nvPr/>
          </p:nvSpPr>
          <p:spPr>
            <a:xfrm>
              <a:off x="1074454" y="3393299"/>
              <a:ext cx="2042026" cy="704007"/>
            </a:xfrm>
            <a:prstGeom prst="roundRect">
              <a:avLst/>
            </a:prstGeom>
            <a:solidFill>
              <a:srgbClr val="3157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LTE-MTC CAT 1</a:t>
              </a:r>
            </a:p>
            <a:p>
              <a:pPr algn="ctr"/>
              <a:r>
                <a:rPr lang="en-US" sz="800" dirty="0">
                  <a:solidFill>
                    <a:schemeClr val="accent6"/>
                  </a:solidFill>
                </a:rPr>
                <a:t>10 Mbps</a:t>
              </a:r>
              <a:endParaRPr lang="en-US" sz="1050" dirty="0">
                <a:solidFill>
                  <a:schemeClr val="accent6"/>
                </a:solidFill>
              </a:endParaRPr>
            </a:p>
          </p:txBody>
        </p:sp>
        <p:sp>
          <p:nvSpPr>
            <p:cNvPr id="21" name="Rectangle: Rounded Corners 20">
              <a:extLst>
                <a:ext uri="{FF2B5EF4-FFF2-40B4-BE49-F238E27FC236}">
                  <a16:creationId xmlns:a16="http://schemas.microsoft.com/office/drawing/2014/main" id="{ED0CE888-DBA8-B9D2-8755-A3F964E10DEB}"/>
                </a:ext>
              </a:extLst>
            </p:cNvPr>
            <p:cNvSpPr/>
            <p:nvPr/>
          </p:nvSpPr>
          <p:spPr>
            <a:xfrm>
              <a:off x="3388540" y="3393299"/>
              <a:ext cx="2042026" cy="704007"/>
            </a:xfrm>
            <a:prstGeom prst="roundRect">
              <a:avLst/>
            </a:prstGeom>
            <a:solidFill>
              <a:srgbClr val="3157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LTE-MTC CAT 0</a:t>
              </a:r>
            </a:p>
            <a:p>
              <a:pPr algn="ctr"/>
              <a:r>
                <a:rPr lang="en-US" sz="700" dirty="0">
                  <a:solidFill>
                    <a:schemeClr val="accent6"/>
                  </a:solidFill>
                </a:rPr>
                <a:t>1 Mbps</a:t>
              </a:r>
              <a:endParaRPr lang="en-US" sz="1000" dirty="0">
                <a:solidFill>
                  <a:schemeClr val="accent6"/>
                </a:solidFill>
              </a:endParaRPr>
            </a:p>
          </p:txBody>
        </p:sp>
        <p:sp>
          <p:nvSpPr>
            <p:cNvPr id="22" name="Rectangle: Rounded Corners 21">
              <a:extLst>
                <a:ext uri="{FF2B5EF4-FFF2-40B4-BE49-F238E27FC236}">
                  <a16:creationId xmlns:a16="http://schemas.microsoft.com/office/drawing/2014/main" id="{15DF65C5-96AE-9E1C-B64B-788C9577E022}"/>
                </a:ext>
              </a:extLst>
            </p:cNvPr>
            <p:cNvSpPr/>
            <p:nvPr/>
          </p:nvSpPr>
          <p:spPr>
            <a:xfrm>
              <a:off x="5688092" y="3393299"/>
              <a:ext cx="2042026" cy="704007"/>
            </a:xfrm>
            <a:prstGeom prst="roundRect">
              <a:avLst/>
            </a:prstGeom>
            <a:solidFill>
              <a:srgbClr val="3157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LTE-MTC CAT M1</a:t>
              </a:r>
            </a:p>
            <a:p>
              <a:pPr algn="ctr"/>
              <a:r>
                <a:rPr lang="en-US" sz="800" dirty="0">
                  <a:solidFill>
                    <a:schemeClr val="accent6"/>
                  </a:solidFill>
                </a:rPr>
                <a:t>256 Kbps</a:t>
              </a:r>
            </a:p>
          </p:txBody>
        </p:sp>
      </p:grpSp>
      <p:grpSp>
        <p:nvGrpSpPr>
          <p:cNvPr id="12" name="Group 11">
            <a:extLst>
              <a:ext uri="{FF2B5EF4-FFF2-40B4-BE49-F238E27FC236}">
                <a16:creationId xmlns:a16="http://schemas.microsoft.com/office/drawing/2014/main" id="{48CF2594-A543-6A71-D669-33050013D07E}"/>
              </a:ext>
            </a:extLst>
          </p:cNvPr>
          <p:cNvGrpSpPr/>
          <p:nvPr/>
        </p:nvGrpSpPr>
        <p:grpSpPr>
          <a:xfrm>
            <a:off x="1614142" y="1998966"/>
            <a:ext cx="2434726" cy="124978"/>
            <a:chOff x="2552378" y="2487087"/>
            <a:chExt cx="4755968" cy="192974"/>
          </a:xfrm>
        </p:grpSpPr>
        <p:sp>
          <p:nvSpPr>
            <p:cNvPr id="17" name="Isosceles Triangle 16">
              <a:extLst>
                <a:ext uri="{FF2B5EF4-FFF2-40B4-BE49-F238E27FC236}">
                  <a16:creationId xmlns:a16="http://schemas.microsoft.com/office/drawing/2014/main" id="{C2170814-2A46-0609-3E48-9B84F5711AB2}"/>
                </a:ext>
              </a:extLst>
            </p:cNvPr>
            <p:cNvSpPr/>
            <p:nvPr/>
          </p:nvSpPr>
          <p:spPr>
            <a:xfrm rot="5400000">
              <a:off x="2523153" y="2516312"/>
              <a:ext cx="192974" cy="134524"/>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8" name="Isosceles Triangle 17">
              <a:extLst>
                <a:ext uri="{FF2B5EF4-FFF2-40B4-BE49-F238E27FC236}">
                  <a16:creationId xmlns:a16="http://schemas.microsoft.com/office/drawing/2014/main" id="{75FBA03E-00D3-A05D-D00E-839A573BEE17}"/>
                </a:ext>
              </a:extLst>
            </p:cNvPr>
            <p:cNvSpPr/>
            <p:nvPr/>
          </p:nvSpPr>
          <p:spPr>
            <a:xfrm rot="5400000">
              <a:off x="4840577" y="2516312"/>
              <a:ext cx="192974" cy="134524"/>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9" name="Isosceles Triangle 18">
              <a:extLst>
                <a:ext uri="{FF2B5EF4-FFF2-40B4-BE49-F238E27FC236}">
                  <a16:creationId xmlns:a16="http://schemas.microsoft.com/office/drawing/2014/main" id="{3DF2F718-8450-CCEF-F27B-78C5FDEC32BA}"/>
                </a:ext>
              </a:extLst>
            </p:cNvPr>
            <p:cNvSpPr/>
            <p:nvPr/>
          </p:nvSpPr>
          <p:spPr>
            <a:xfrm rot="5400000">
              <a:off x="7144597" y="2516312"/>
              <a:ext cx="192974" cy="134524"/>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sp>
        <p:nvSpPr>
          <p:cNvPr id="13" name="Isosceles Triangle 12">
            <a:extLst>
              <a:ext uri="{FF2B5EF4-FFF2-40B4-BE49-F238E27FC236}">
                <a16:creationId xmlns:a16="http://schemas.microsoft.com/office/drawing/2014/main" id="{83D22465-609E-64E8-D74C-71C90931FBF2}"/>
              </a:ext>
            </a:extLst>
          </p:cNvPr>
          <p:cNvSpPr/>
          <p:nvPr/>
        </p:nvSpPr>
        <p:spPr>
          <a:xfrm rot="5400000">
            <a:off x="1586086" y="3233145"/>
            <a:ext cx="124978" cy="6886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4" name="Isosceles Triangle 13">
            <a:extLst>
              <a:ext uri="{FF2B5EF4-FFF2-40B4-BE49-F238E27FC236}">
                <a16:creationId xmlns:a16="http://schemas.microsoft.com/office/drawing/2014/main" id="{829B7D36-B023-7A14-AE15-C4C877F8EDC1}"/>
              </a:ext>
            </a:extLst>
          </p:cNvPr>
          <p:cNvSpPr/>
          <p:nvPr/>
        </p:nvSpPr>
        <p:spPr>
          <a:xfrm rot="5400000">
            <a:off x="2772447" y="3233145"/>
            <a:ext cx="124978" cy="6886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5" name="Isosceles Triangle 14">
            <a:extLst>
              <a:ext uri="{FF2B5EF4-FFF2-40B4-BE49-F238E27FC236}">
                <a16:creationId xmlns:a16="http://schemas.microsoft.com/office/drawing/2014/main" id="{AFBBE946-39B4-DA04-4ED7-7D827AC9F00F}"/>
              </a:ext>
            </a:extLst>
          </p:cNvPr>
          <p:cNvSpPr/>
          <p:nvPr/>
        </p:nvSpPr>
        <p:spPr>
          <a:xfrm rot="5400000">
            <a:off x="3951946" y="3233145"/>
            <a:ext cx="124978" cy="6886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6" name="Isosceles Triangle 15">
            <a:extLst>
              <a:ext uri="{FF2B5EF4-FFF2-40B4-BE49-F238E27FC236}">
                <a16:creationId xmlns:a16="http://schemas.microsoft.com/office/drawing/2014/main" id="{4C78A34E-56B1-95A7-074D-8AFA3B8A57BE}"/>
              </a:ext>
            </a:extLst>
          </p:cNvPr>
          <p:cNvSpPr/>
          <p:nvPr/>
        </p:nvSpPr>
        <p:spPr>
          <a:xfrm rot="5400000">
            <a:off x="5142572" y="3233145"/>
            <a:ext cx="124978" cy="6886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TextBox 28">
            <a:extLst>
              <a:ext uri="{FF2B5EF4-FFF2-40B4-BE49-F238E27FC236}">
                <a16:creationId xmlns:a16="http://schemas.microsoft.com/office/drawing/2014/main" id="{0E59DCBA-5795-6861-0495-E59E8C44A058}"/>
              </a:ext>
            </a:extLst>
          </p:cNvPr>
          <p:cNvSpPr txBox="1"/>
          <p:nvPr/>
        </p:nvSpPr>
        <p:spPr>
          <a:xfrm>
            <a:off x="1614141" y="3558087"/>
            <a:ext cx="3803391" cy="338554"/>
          </a:xfrm>
          <a:prstGeom prst="rect">
            <a:avLst/>
          </a:prstGeom>
          <a:noFill/>
        </p:spPr>
        <p:txBody>
          <a:bodyPr wrap="square" rtlCol="0">
            <a:spAutoFit/>
          </a:bodyPr>
          <a:lstStyle/>
          <a:p>
            <a:r>
              <a:rPr lang="en-US" sz="1600" b="0" dirty="0">
                <a:solidFill>
                  <a:srgbClr val="131949"/>
                </a:solidFill>
              </a:rPr>
              <a:t>Lower Power/Cost, IoT Applications</a:t>
            </a:r>
            <a:endParaRPr lang="en-US" dirty="0"/>
          </a:p>
        </p:txBody>
      </p:sp>
      <p:sp>
        <p:nvSpPr>
          <p:cNvPr id="32" name="TextBox 31">
            <a:extLst>
              <a:ext uri="{FF2B5EF4-FFF2-40B4-BE49-F238E27FC236}">
                <a16:creationId xmlns:a16="http://schemas.microsoft.com/office/drawing/2014/main" id="{3FE92E00-70C8-6B9B-D720-6F8BF340D381}"/>
              </a:ext>
            </a:extLst>
          </p:cNvPr>
          <p:cNvSpPr txBox="1"/>
          <p:nvPr/>
        </p:nvSpPr>
        <p:spPr>
          <a:xfrm>
            <a:off x="1614141" y="1442711"/>
            <a:ext cx="4214452" cy="338554"/>
          </a:xfrm>
          <a:prstGeom prst="rect">
            <a:avLst/>
          </a:prstGeom>
          <a:noFill/>
        </p:spPr>
        <p:txBody>
          <a:bodyPr wrap="square" rtlCol="0">
            <a:spAutoFit/>
          </a:bodyPr>
          <a:lstStyle/>
          <a:p>
            <a:r>
              <a:rPr lang="en-US" sz="1600" dirty="0"/>
              <a:t>Faster Download Speeds, Low Latency</a:t>
            </a:r>
          </a:p>
        </p:txBody>
      </p:sp>
      <p:sp>
        <p:nvSpPr>
          <p:cNvPr id="5" name="Rectangle 4">
            <a:extLst>
              <a:ext uri="{FF2B5EF4-FFF2-40B4-BE49-F238E27FC236}">
                <a16:creationId xmlns:a16="http://schemas.microsoft.com/office/drawing/2014/main" id="{BDC2C4CC-AD19-03C2-1A3C-BEF55618809E}"/>
              </a:ext>
            </a:extLst>
          </p:cNvPr>
          <p:cNvSpPr/>
          <p:nvPr/>
        </p:nvSpPr>
        <p:spPr>
          <a:xfrm>
            <a:off x="403412" y="1290918"/>
            <a:ext cx="6474759" cy="26759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2652EF-09DE-9536-31B5-07BE91B614F2}"/>
              </a:ext>
            </a:extLst>
          </p:cNvPr>
          <p:cNvPicPr>
            <a:picLocks noChangeAspect="1"/>
          </p:cNvPicPr>
          <p:nvPr/>
        </p:nvPicPr>
        <p:blipFill>
          <a:blip r:embed="rId2"/>
          <a:stretch>
            <a:fillRect/>
          </a:stretch>
        </p:blipFill>
        <p:spPr>
          <a:xfrm>
            <a:off x="254389" y="1596621"/>
            <a:ext cx="6751530" cy="3008997"/>
          </a:xfrm>
          <a:prstGeom prst="rect">
            <a:avLst/>
          </a:prstGeom>
        </p:spPr>
      </p:pic>
    </p:spTree>
    <p:extLst>
      <p:ext uri="{BB962C8B-B14F-4D97-AF65-F5344CB8AC3E}">
        <p14:creationId xmlns:p14="http://schemas.microsoft.com/office/powerpoint/2010/main" val="24107305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a:xfrm>
            <a:off x="517584" y="273504"/>
            <a:ext cx="7116792" cy="614855"/>
          </a:xfrm>
        </p:spPr>
        <p:txBody>
          <a:bodyPr>
            <a:normAutofit fontScale="90000"/>
          </a:bodyPr>
          <a:lstStyle/>
          <a:p>
            <a:r>
              <a:rPr lang="en-US" dirty="0"/>
              <a:t>Cellular Technology</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sz="quarter" idx="10"/>
          </p:nvPr>
        </p:nvSpPr>
        <p:spPr>
          <a:xfrm>
            <a:off x="517584" y="1075766"/>
            <a:ext cx="6067773" cy="5508730"/>
          </a:xfrm>
        </p:spPr>
        <p:txBody>
          <a:bodyPr>
            <a:normAutofit/>
          </a:bodyPr>
          <a:lstStyle/>
          <a:p>
            <a:pPr marL="460375" lvl="2" indent="-254000"/>
            <a:r>
              <a:rPr lang="en-US" sz="3200" dirty="0"/>
              <a:t>LTE is still the cellular technology of choice </a:t>
            </a:r>
            <a:br>
              <a:rPr lang="en-US" sz="3200" dirty="0"/>
            </a:br>
            <a:r>
              <a:rPr lang="en-US" sz="3200" dirty="0"/>
              <a:t>around the world</a:t>
            </a:r>
          </a:p>
          <a:p>
            <a:pPr marL="460375" lvl="2" indent="-254000"/>
            <a:r>
              <a:rPr lang="en-US" sz="3200" dirty="0"/>
              <a:t>Serving over 6.6 devices as of January of this year.</a:t>
            </a:r>
          </a:p>
          <a:p>
            <a:pPr marL="460375" lvl="2" indent="-254000"/>
            <a:r>
              <a:rPr lang="en-US" sz="3200" dirty="0"/>
              <a:t>LTE offers high bandwidth connectivity </a:t>
            </a:r>
            <a:br>
              <a:rPr lang="en-US" sz="3200" dirty="0"/>
            </a:br>
            <a:r>
              <a:rPr lang="en-US" sz="3200" dirty="0"/>
              <a:t>with predictable latency</a:t>
            </a:r>
          </a:p>
          <a:p>
            <a:pPr marL="460375" lvl="2" indent="-254000"/>
            <a:r>
              <a:rPr lang="en-US" sz="3200" dirty="0"/>
              <a:t>It is extremely secure, has a large ecosystem of suppliers and offers a robust roadmap</a:t>
            </a:r>
          </a:p>
        </p:txBody>
      </p:sp>
    </p:spTree>
    <p:extLst>
      <p:ext uri="{BB962C8B-B14F-4D97-AF65-F5344CB8AC3E}">
        <p14:creationId xmlns:p14="http://schemas.microsoft.com/office/powerpoint/2010/main" val="3293443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6277-7D8E-1385-8E59-6BA13FB5D273}"/>
              </a:ext>
            </a:extLst>
          </p:cNvPr>
          <p:cNvSpPr>
            <a:spLocks noGrp="1"/>
          </p:cNvSpPr>
          <p:nvPr>
            <p:ph type="title"/>
          </p:nvPr>
        </p:nvSpPr>
        <p:spPr>
          <a:xfrm>
            <a:off x="544606" y="154642"/>
            <a:ext cx="7129527" cy="959362"/>
          </a:xfrm>
        </p:spPr>
        <p:txBody>
          <a:bodyPr>
            <a:normAutofit/>
          </a:bodyPr>
          <a:lstStyle/>
          <a:p>
            <a:r>
              <a:rPr lang="en-US" sz="4000" dirty="0"/>
              <a:t>How fast is 4G LTE?</a:t>
            </a:r>
          </a:p>
        </p:txBody>
      </p:sp>
      <p:sp>
        <p:nvSpPr>
          <p:cNvPr id="3" name="Content Placeholder 2">
            <a:extLst>
              <a:ext uri="{FF2B5EF4-FFF2-40B4-BE49-F238E27FC236}">
                <a16:creationId xmlns:a16="http://schemas.microsoft.com/office/drawing/2014/main" id="{F8F54141-8123-0608-5A19-8A9B4589655A}"/>
              </a:ext>
            </a:extLst>
          </p:cNvPr>
          <p:cNvSpPr>
            <a:spLocks noGrp="1"/>
          </p:cNvSpPr>
          <p:nvPr>
            <p:ph sz="quarter" idx="10"/>
          </p:nvPr>
        </p:nvSpPr>
        <p:spPr>
          <a:xfrm>
            <a:off x="460789" y="1436237"/>
            <a:ext cx="6201997" cy="4216143"/>
          </a:xfrm>
        </p:spPr>
        <p:txBody>
          <a:bodyPr/>
          <a:lstStyle/>
          <a:p>
            <a:pPr marL="342900" indent="-342900" fontAlgn="base">
              <a:buFont typeface="Arial" panose="020B0604020202020204" pitchFamily="34" charset="0"/>
              <a:buChar char="•"/>
            </a:pPr>
            <a:r>
              <a:rPr lang="en-US" b="0" i="0" dirty="0">
                <a:effectLst/>
              </a:rPr>
              <a:t>In theory, LTE's maximum speed is 100Mbps. In practice, it tops at 15Mbps. Of course, it all depends on where you're located. </a:t>
            </a:r>
          </a:p>
          <a:p>
            <a:pPr marL="342900" indent="-342900" algn="just" fontAlgn="base">
              <a:buFont typeface="Arial" panose="020B0604020202020204" pitchFamily="34" charset="0"/>
              <a:buChar char="•"/>
            </a:pPr>
            <a:r>
              <a:rPr lang="en-US" b="0" dirty="0"/>
              <a:t>What about LTE-A and LTE+?</a:t>
            </a:r>
            <a:endParaRPr lang="en-US" b="0" i="0" dirty="0">
              <a:effectLst/>
            </a:endParaRPr>
          </a:p>
          <a:p>
            <a:endParaRPr lang="en-US" dirty="0"/>
          </a:p>
        </p:txBody>
      </p:sp>
      <p:pic>
        <p:nvPicPr>
          <p:cNvPr id="4" name="Picture 2" descr="C:\Users\John.Kretzschmar\AppData\Local\Microsoft\Windows\INetCache\IE\IPQBNJPJ\question-mark[1].png">
            <a:extLst>
              <a:ext uri="{FF2B5EF4-FFF2-40B4-BE49-F238E27FC236}">
                <a16:creationId xmlns:a16="http://schemas.microsoft.com/office/drawing/2014/main" id="{3BF1A292-84CF-86FD-00A3-ACA68CF9B0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7667" y="4019659"/>
            <a:ext cx="2111051" cy="225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2447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2EFE-FF29-EE68-7B52-2FB42A429098}"/>
              </a:ext>
            </a:extLst>
          </p:cNvPr>
          <p:cNvSpPr>
            <a:spLocks noGrp="1"/>
          </p:cNvSpPr>
          <p:nvPr>
            <p:ph type="title"/>
          </p:nvPr>
        </p:nvSpPr>
        <p:spPr>
          <a:xfrm>
            <a:off x="457073" y="86915"/>
            <a:ext cx="7116792" cy="1076255"/>
          </a:xfrm>
        </p:spPr>
        <p:txBody>
          <a:bodyPr vert="horz" lIns="91440" tIns="45720" rIns="91440" bIns="45720" rtlCol="0" anchor="ctr">
            <a:normAutofit fontScale="90000"/>
          </a:bodyPr>
          <a:lstStyle/>
          <a:p>
            <a:r>
              <a:rPr lang="en-US" sz="4000" dirty="0"/>
              <a:t>LTE-A, LTE-Advanced, 4G+, and LTE+</a:t>
            </a:r>
          </a:p>
        </p:txBody>
      </p:sp>
      <p:sp>
        <p:nvSpPr>
          <p:cNvPr id="3" name="Content Placeholder 2">
            <a:extLst>
              <a:ext uri="{FF2B5EF4-FFF2-40B4-BE49-F238E27FC236}">
                <a16:creationId xmlns:a16="http://schemas.microsoft.com/office/drawing/2014/main" id="{D94EA7D6-AC99-B987-FBC5-A12469D98BD0}"/>
              </a:ext>
            </a:extLst>
          </p:cNvPr>
          <p:cNvSpPr>
            <a:spLocks noGrp="1"/>
          </p:cNvSpPr>
          <p:nvPr>
            <p:ph sz="quarter" idx="10"/>
          </p:nvPr>
        </p:nvSpPr>
        <p:spPr>
          <a:xfrm>
            <a:off x="517585" y="954742"/>
            <a:ext cx="5853590" cy="5090202"/>
          </a:xfrm>
        </p:spPr>
        <p:txBody>
          <a:bodyPr>
            <a:normAutofit/>
          </a:bodyPr>
          <a:lstStyle/>
          <a:p>
            <a:pPr algn="ctr" fontAlgn="base"/>
            <a:endParaRPr lang="en-US" sz="3200" b="0" dirty="0">
              <a:effectLst/>
              <a:latin typeface="gibson"/>
            </a:endParaRPr>
          </a:p>
          <a:p>
            <a:pPr marL="342900" indent="-342900" algn="just" fontAlgn="base">
              <a:buFont typeface="Arial" panose="020B0604020202020204" pitchFamily="34" charset="0"/>
              <a:buChar char="•"/>
            </a:pPr>
            <a:r>
              <a:rPr lang="en-US" sz="3200" b="0" i="0" dirty="0">
                <a:effectLst/>
              </a:rPr>
              <a:t>LTE-A, LTE-Advanced, 4G+, and LTE+ are all acronyms for the same 4G service. It's a faster version of LTE.</a:t>
            </a:r>
          </a:p>
          <a:p>
            <a:pPr marL="342900" indent="-342900" algn="just" fontAlgn="base">
              <a:buFont typeface="Arial" panose="020B0604020202020204" pitchFamily="34" charset="0"/>
              <a:buChar char="•"/>
            </a:pPr>
            <a:r>
              <a:rPr lang="en-US" sz="3200" b="0" i="0" dirty="0">
                <a:effectLst/>
              </a:rPr>
              <a:t>How fast is LTE-A? </a:t>
            </a:r>
            <a:r>
              <a:rPr lang="en-US" sz="3200" b="0" dirty="0"/>
              <a:t>I</a:t>
            </a:r>
            <a:r>
              <a:rPr lang="en-US" sz="3200" b="0" i="0" dirty="0">
                <a:effectLst/>
              </a:rPr>
              <a:t>n theory, LTE-A data rates are up to 300Mbps. In practice, you can expect between 40 to 90Mbps.</a:t>
            </a:r>
          </a:p>
          <a:p>
            <a:endParaRPr lang="en-US" sz="3200" dirty="0"/>
          </a:p>
        </p:txBody>
      </p:sp>
    </p:spTree>
    <p:extLst>
      <p:ext uri="{BB962C8B-B14F-4D97-AF65-F5344CB8AC3E}">
        <p14:creationId xmlns:p14="http://schemas.microsoft.com/office/powerpoint/2010/main" val="36871156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B76F-641E-D38D-C96A-E80B009C1727}"/>
              </a:ext>
            </a:extLst>
          </p:cNvPr>
          <p:cNvSpPr>
            <a:spLocks noGrp="1"/>
          </p:cNvSpPr>
          <p:nvPr>
            <p:ph type="title"/>
          </p:nvPr>
        </p:nvSpPr>
        <p:spPr/>
        <p:txBody>
          <a:bodyPr>
            <a:normAutofit/>
          </a:bodyPr>
          <a:lstStyle/>
          <a:p>
            <a:r>
              <a:rPr lang="en-US" sz="3600" dirty="0"/>
              <a:t>The Future of LTE</a:t>
            </a:r>
          </a:p>
        </p:txBody>
      </p:sp>
      <p:sp>
        <p:nvSpPr>
          <p:cNvPr id="3" name="Content Placeholder 2">
            <a:extLst>
              <a:ext uri="{FF2B5EF4-FFF2-40B4-BE49-F238E27FC236}">
                <a16:creationId xmlns:a16="http://schemas.microsoft.com/office/drawing/2014/main" id="{DB1C867F-AFE5-A2AA-2F1E-6922E8960C62}"/>
              </a:ext>
            </a:extLst>
          </p:cNvPr>
          <p:cNvSpPr>
            <a:spLocks noGrp="1"/>
          </p:cNvSpPr>
          <p:nvPr>
            <p:ph sz="quarter" idx="10"/>
          </p:nvPr>
        </p:nvSpPr>
        <p:spPr>
          <a:xfrm>
            <a:off x="517584" y="1095936"/>
            <a:ext cx="6374033" cy="4949008"/>
          </a:xfrm>
        </p:spPr>
        <p:txBody>
          <a:bodyPr>
            <a:normAutofit fontScale="92500" lnSpcReduction="10000"/>
          </a:bodyPr>
          <a:lstStyle/>
          <a:p>
            <a:r>
              <a:rPr lang="en-US" b="0" i="0" dirty="0">
                <a:effectLst/>
              </a:rPr>
              <a:t>The future of 4G LTE is still bright. Some capabilities of the 5G are not available yet and will not be needed right away for existing applications that are functioning well with the bandwidth and latency offered by 4G LTE networks.  4G devices will continue to work and can often wait to upgrade to 5G. </a:t>
            </a:r>
            <a:br>
              <a:rPr lang="en-US" dirty="0"/>
            </a:br>
            <a:br>
              <a:rPr lang="en-US" dirty="0"/>
            </a:br>
            <a:r>
              <a:rPr lang="en-US" b="0" i="0" dirty="0">
                <a:effectLst/>
                <a:ea typeface="Source Sans Pro" panose="020B0503030403020204" pitchFamily="34" charset="0"/>
              </a:rPr>
              <a:t>Because 4G LTE and 5G share spectrum, and 5G devices offer failover to 4G for areas where 5G is not yet established, the migration from LTE to 5G will occur over a period of at least a decade or more.</a:t>
            </a:r>
            <a:endParaRPr lang="en-US" dirty="0">
              <a:ea typeface="Source Sans Pro" panose="020B0503030403020204" pitchFamily="34" charset="0"/>
            </a:endParaRPr>
          </a:p>
        </p:txBody>
      </p:sp>
    </p:spTree>
    <p:extLst>
      <p:ext uri="{BB962C8B-B14F-4D97-AF65-F5344CB8AC3E}">
        <p14:creationId xmlns:p14="http://schemas.microsoft.com/office/powerpoint/2010/main" val="19782684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119506C2-AD4E-8BB5-31A2-9E81BE74688E}"/>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61923" y="872455"/>
            <a:ext cx="6598907" cy="498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3038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75EC83-BDA3-FD55-0365-CA3E903D64EB}"/>
              </a:ext>
            </a:extLst>
          </p:cNvPr>
          <p:cNvPicPr>
            <a:picLocks noChangeAspect="1"/>
          </p:cNvPicPr>
          <p:nvPr/>
        </p:nvPicPr>
        <p:blipFill>
          <a:blip r:embed="rId2"/>
          <a:stretch>
            <a:fillRect/>
          </a:stretch>
        </p:blipFill>
        <p:spPr>
          <a:xfrm>
            <a:off x="703542" y="1962176"/>
            <a:ext cx="5853113" cy="2488399"/>
          </a:xfrm>
          <a:prstGeom prst="rect">
            <a:avLst/>
          </a:prstGeom>
        </p:spPr>
      </p:pic>
      <p:sp>
        <p:nvSpPr>
          <p:cNvPr id="5" name="Title 1">
            <a:extLst>
              <a:ext uri="{FF2B5EF4-FFF2-40B4-BE49-F238E27FC236}">
                <a16:creationId xmlns:a16="http://schemas.microsoft.com/office/drawing/2014/main" id="{A52654F1-787E-50DE-22BD-BC87F054824B}"/>
              </a:ext>
            </a:extLst>
          </p:cNvPr>
          <p:cNvSpPr txBox="1">
            <a:spLocks/>
          </p:cNvSpPr>
          <p:nvPr/>
        </p:nvSpPr>
        <p:spPr>
          <a:xfrm>
            <a:off x="448109" y="279657"/>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3600" cap="small" dirty="0">
                <a:solidFill>
                  <a:srgbClr val="FF0000"/>
                </a:solidFill>
                <a:effectLst>
                  <a:outerShdw blurRad="50800" dist="38100" dir="10800000" algn="r" rotWithShape="0">
                    <a:prstClr val="black">
                      <a:alpha val="40000"/>
                    </a:prstClr>
                  </a:outerShdw>
                </a:effectLst>
                <a:latin typeface="Calibri" panose="020F0502020204030204" pitchFamily="34" charset="0"/>
              </a:rPr>
              <a:t>Evolution to 5G Technology</a:t>
            </a:r>
          </a:p>
        </p:txBody>
      </p:sp>
    </p:spTree>
    <p:extLst>
      <p:ext uri="{BB962C8B-B14F-4D97-AF65-F5344CB8AC3E}">
        <p14:creationId xmlns:p14="http://schemas.microsoft.com/office/powerpoint/2010/main" val="34615592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SharedWithUsers xmlns="865caf8b-3888-4957-b682-040f388f7b52">
      <UserInfo>
        <DisplayName>John Kretzschmar</DisplayName>
        <AccountId>51</AccountId>
        <AccountType/>
      </UserInfo>
      <UserInfo>
        <DisplayName>Jon Scott</DisplayName>
        <AccountId>48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7F5789-0BBA-4355-913A-1ACA183F4B02}">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dcmitype/"/>
    <ds:schemaRef ds:uri="8f26ee74-1c53-4b01-a982-cec1216b8a00"/>
    <ds:schemaRef ds:uri="http://schemas.openxmlformats.org/package/2006/metadata/core-properties"/>
    <ds:schemaRef ds:uri="865caf8b-3888-4957-b682-040f388f7b52"/>
    <ds:schemaRef ds:uri="http://www.w3.org/XML/1998/namespace"/>
  </ds:schemaRefs>
</ds:datastoreItem>
</file>

<file path=customXml/itemProps2.xml><?xml version="1.0" encoding="utf-8"?>
<ds:datastoreItem xmlns:ds="http://schemas.openxmlformats.org/officeDocument/2006/customXml" ds:itemID="{039B52FD-CA9E-4150-82A4-52204AE3B0D1}">
  <ds:schemaRefs>
    <ds:schemaRef ds:uri="http://schemas.microsoft.com/sharepoint/v3/contenttype/forms"/>
  </ds:schemaRefs>
</ds:datastoreItem>
</file>

<file path=customXml/itemProps3.xml><?xml version="1.0" encoding="utf-8"?>
<ds:datastoreItem xmlns:ds="http://schemas.openxmlformats.org/officeDocument/2006/customXml" ds:itemID="{9440CDC9-69E5-4F80-9940-1771B0DC9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11071</TotalTime>
  <Words>1337</Words>
  <Application>Microsoft Macintosh PowerPoint</Application>
  <PresentationFormat>Widescreen</PresentationFormat>
  <Paragraphs>175</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gibson</vt:lpstr>
      <vt:lpstr>Segoe UI</vt:lpstr>
      <vt:lpstr>TESCO Template</vt:lpstr>
      <vt:lpstr>Cellular based ami: Pros and Cons</vt:lpstr>
      <vt:lpstr>Cellular Technology</vt:lpstr>
      <vt:lpstr>LTE Variations</vt:lpstr>
      <vt:lpstr>Cellular Technology</vt:lpstr>
      <vt:lpstr>How fast is 4G LTE?</vt:lpstr>
      <vt:lpstr>LTE-A, LTE-Advanced, 4G+, and LTE+</vt:lpstr>
      <vt:lpstr>The Future of LTE</vt:lpstr>
      <vt:lpstr>PowerPoint Presentation</vt:lpstr>
      <vt:lpstr>PowerPoint Presentation</vt:lpstr>
      <vt:lpstr>5G Technology</vt:lpstr>
      <vt:lpstr>Small Cells</vt:lpstr>
      <vt:lpstr>Millimeter Waves</vt:lpstr>
      <vt:lpstr>Multiple Input Multiple Output (MIMO)</vt:lpstr>
      <vt:lpstr>Beamforming</vt:lpstr>
      <vt:lpstr>Full Duplex</vt:lpstr>
      <vt:lpstr>5G Limitations</vt:lpstr>
      <vt:lpstr>5G Limitations</vt:lpstr>
      <vt:lpstr>Cellular Technology Roles</vt:lpstr>
      <vt:lpstr>Advantages of Public Cellular AMI and Targeted Cellular Solutions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Raybourn</dc:creator>
  <cp:lastModifiedBy>Jed Tamayo</cp:lastModifiedBy>
  <cp:revision>34</cp:revision>
  <dcterms:created xsi:type="dcterms:W3CDTF">2020-03-17T02:20:56Z</dcterms:created>
  <dcterms:modified xsi:type="dcterms:W3CDTF">2023-06-12T11:03:25Z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_dlc_DocIdItemGuid">
    <vt:lpwstr>517e06ac-7e13-471b-abc2-5497d9bf61a5</vt:lpwstr>
  </property>
  <property fmtid="{D5CDD505-2E9C-101B-9397-08002B2CF9AE}" pid="4" name="MediaServiceImageTags">
    <vt:lpwstr/>
  </property>
</Properties>
</file>