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36"/>
  </p:notesMasterIdLst>
  <p:sldIdLst>
    <p:sldId id="256" r:id="rId5"/>
    <p:sldId id="257" r:id="rId6"/>
    <p:sldId id="274" r:id="rId7"/>
    <p:sldId id="277" r:id="rId8"/>
    <p:sldId id="279" r:id="rId9"/>
    <p:sldId id="281" r:id="rId10"/>
    <p:sldId id="280" r:id="rId11"/>
    <p:sldId id="282" r:id="rId12"/>
    <p:sldId id="283" r:id="rId13"/>
    <p:sldId id="284" r:id="rId14"/>
    <p:sldId id="278" r:id="rId15"/>
    <p:sldId id="285" r:id="rId16"/>
    <p:sldId id="276" r:id="rId17"/>
    <p:sldId id="286" r:id="rId18"/>
    <p:sldId id="275" r:id="rId19"/>
    <p:sldId id="287" r:id="rId20"/>
    <p:sldId id="288" r:id="rId21"/>
    <p:sldId id="289" r:id="rId22"/>
    <p:sldId id="290" r:id="rId23"/>
    <p:sldId id="273" r:id="rId24"/>
    <p:sldId id="259" r:id="rId25"/>
    <p:sldId id="260" r:id="rId26"/>
    <p:sldId id="265" r:id="rId27"/>
    <p:sldId id="266" r:id="rId28"/>
    <p:sldId id="267" r:id="rId29"/>
    <p:sldId id="268" r:id="rId30"/>
    <p:sldId id="269" r:id="rId31"/>
    <p:sldId id="270" r:id="rId32"/>
    <p:sldId id="271" r:id="rId33"/>
    <p:sldId id="272" r:id="rId34"/>
    <p:sldId id="454"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D5C1B5-466E-EE42-A650-81EACDC3E787}" v="8" dt="2023-06-12T11:01:31.5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7" d="100"/>
          <a:sy n="117" d="100"/>
        </p:scale>
        <p:origin x="1928"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d Tamayo" userId="a6f268a1-798e-4ab9-a733-703df917df68" providerId="ADAL" clId="{20D5C1B5-466E-EE42-A650-81EACDC3E787}"/>
    <pc:docChg chg="custSel addSld delSld modSld">
      <pc:chgData name="Jed Tamayo" userId="a6f268a1-798e-4ab9-a733-703df917df68" providerId="ADAL" clId="{20D5C1B5-466E-EE42-A650-81EACDC3E787}" dt="2023-06-12T11:01:35.928" v="5" actId="1076"/>
      <pc:docMkLst>
        <pc:docMk/>
      </pc:docMkLst>
      <pc:sldChg chg="addSp delSp modSp mod">
        <pc:chgData name="Jed Tamayo" userId="a6f268a1-798e-4ab9-a733-703df917df68" providerId="ADAL" clId="{20D5C1B5-466E-EE42-A650-81EACDC3E787}" dt="2023-06-08T14:22:53.992" v="1" actId="478"/>
        <pc:sldMkLst>
          <pc:docMk/>
          <pc:sldMk cId="1115438881" sldId="272"/>
        </pc:sldMkLst>
        <pc:spChg chg="add del mod">
          <ac:chgData name="Jed Tamayo" userId="a6f268a1-798e-4ab9-a733-703df917df68" providerId="ADAL" clId="{20D5C1B5-466E-EE42-A650-81EACDC3E787}" dt="2023-06-08T14:22:53.992" v="1" actId="478"/>
          <ac:spMkLst>
            <pc:docMk/>
            <pc:sldMk cId="1115438881" sldId="272"/>
            <ac:spMk id="4" creationId="{DD936257-CB6E-7219-E2E8-D87CD11C6AC4}"/>
          </ac:spMkLst>
        </pc:spChg>
      </pc:sldChg>
      <pc:sldChg chg="add del">
        <pc:chgData name="Jed Tamayo" userId="a6f268a1-798e-4ab9-a733-703df917df68" providerId="ADAL" clId="{20D5C1B5-466E-EE42-A650-81EACDC3E787}" dt="2023-06-12T11:01:29.727" v="3" actId="2696"/>
        <pc:sldMkLst>
          <pc:docMk/>
          <pc:sldMk cId="3492210910" sldId="452"/>
        </pc:sldMkLst>
      </pc:sldChg>
      <pc:sldChg chg="modSp add mod">
        <pc:chgData name="Jed Tamayo" userId="a6f268a1-798e-4ab9-a733-703df917df68" providerId="ADAL" clId="{20D5C1B5-466E-EE42-A650-81EACDC3E787}" dt="2023-06-12T11:01:35.928" v="5" actId="1076"/>
        <pc:sldMkLst>
          <pc:docMk/>
          <pc:sldMk cId="3492210910" sldId="454"/>
        </pc:sldMkLst>
        <pc:picChg chg="mod">
          <ac:chgData name="Jed Tamayo" userId="a6f268a1-798e-4ab9-a733-703df917df68" providerId="ADAL" clId="{20D5C1B5-466E-EE42-A650-81EACDC3E787}" dt="2023-06-12T11:01:35.928" v="5" actId="1076"/>
          <ac:picMkLst>
            <pc:docMk/>
            <pc:sldMk cId="3492210910" sldId="454"/>
            <ac:picMk id="10" creationId="{7BC21819-DC4C-4763-494B-CBBD4A4215A5}"/>
          </ac:picMkLst>
        </pc:picChg>
      </pc:sldChg>
    </pc:docChg>
  </pc:docChgLst>
  <pc:docChgLst>
    <pc:chgData name="Ingrid Swan" userId="1cb538ef-fa29-4d84-8795-eb5455bc866a" providerId="ADAL" clId="{DA1CD519-E40F-4F80-ACF9-2FAD2CA1F1A9}"/>
    <pc:docChg chg="undo custSel modSld">
      <pc:chgData name="Ingrid Swan" userId="1cb538ef-fa29-4d84-8795-eb5455bc866a" providerId="ADAL" clId="{DA1CD519-E40F-4F80-ACF9-2FAD2CA1F1A9}" dt="2023-06-08T15:37:55.126" v="116" actId="1076"/>
      <pc:docMkLst>
        <pc:docMk/>
      </pc:docMkLst>
      <pc:sldChg chg="addSp delSp modSp mod">
        <pc:chgData name="Ingrid Swan" userId="1cb538ef-fa29-4d84-8795-eb5455bc866a" providerId="ADAL" clId="{DA1CD519-E40F-4F80-ACF9-2FAD2CA1F1A9}" dt="2023-06-08T15:37:09.545" v="108" actId="1076"/>
        <pc:sldMkLst>
          <pc:docMk/>
          <pc:sldMk cId="2339861421" sldId="256"/>
        </pc:sldMkLst>
        <pc:spChg chg="add del mod">
          <ac:chgData name="Ingrid Swan" userId="1cb538ef-fa29-4d84-8795-eb5455bc866a" providerId="ADAL" clId="{DA1CD519-E40F-4F80-ACF9-2FAD2CA1F1A9}" dt="2023-06-08T15:34:59.919" v="37" actId="478"/>
          <ac:spMkLst>
            <pc:docMk/>
            <pc:sldMk cId="2339861421" sldId="256"/>
            <ac:spMk id="3" creationId="{9BE2AD29-46B7-CA16-5D6B-755A9A2325DA}"/>
          </ac:spMkLst>
        </pc:spChg>
        <pc:spChg chg="add mod">
          <ac:chgData name="Ingrid Swan" userId="1cb538ef-fa29-4d84-8795-eb5455bc866a" providerId="ADAL" clId="{DA1CD519-E40F-4F80-ACF9-2FAD2CA1F1A9}" dt="2023-06-08T15:37:09.545" v="108" actId="1076"/>
          <ac:spMkLst>
            <pc:docMk/>
            <pc:sldMk cId="2339861421" sldId="256"/>
            <ac:spMk id="4" creationId="{06CF0C0A-D0EB-39E7-C70D-74E604FC6DF8}"/>
          </ac:spMkLst>
        </pc:spChg>
        <pc:spChg chg="add mod">
          <ac:chgData name="Ingrid Swan" userId="1cb538ef-fa29-4d84-8795-eb5455bc866a" providerId="ADAL" clId="{DA1CD519-E40F-4F80-ACF9-2FAD2CA1F1A9}" dt="2023-06-08T15:37:05.111" v="107" actId="1076"/>
          <ac:spMkLst>
            <pc:docMk/>
            <pc:sldMk cId="2339861421" sldId="256"/>
            <ac:spMk id="5" creationId="{C28BE48F-48A5-CF78-8242-4498FC2B5862}"/>
          </ac:spMkLst>
        </pc:spChg>
        <pc:spChg chg="add del mod">
          <ac:chgData name="Ingrid Swan" userId="1cb538ef-fa29-4d84-8795-eb5455bc866a" providerId="ADAL" clId="{DA1CD519-E40F-4F80-ACF9-2FAD2CA1F1A9}" dt="2023-06-08T15:35:33.260" v="41" actId="6549"/>
          <ac:spMkLst>
            <pc:docMk/>
            <pc:sldMk cId="2339861421" sldId="256"/>
            <ac:spMk id="8" creationId="{08439FC1-AFFA-4137-9F38-E9DED5B7B447}"/>
          </ac:spMkLst>
        </pc:spChg>
        <pc:spChg chg="mod">
          <ac:chgData name="Ingrid Swan" userId="1cb538ef-fa29-4d84-8795-eb5455bc866a" providerId="ADAL" clId="{DA1CD519-E40F-4F80-ACF9-2FAD2CA1F1A9}" dt="2023-06-08T15:35:59.634" v="45" actId="1076"/>
          <ac:spMkLst>
            <pc:docMk/>
            <pc:sldMk cId="2339861421" sldId="256"/>
            <ac:spMk id="9" creationId="{D4E203CD-A721-449E-BB11-1D4D1E963CC9}"/>
          </ac:spMkLst>
        </pc:spChg>
        <pc:spChg chg="mod">
          <ac:chgData name="Ingrid Swan" userId="1cb538ef-fa29-4d84-8795-eb5455bc866a" providerId="ADAL" clId="{DA1CD519-E40F-4F80-ACF9-2FAD2CA1F1A9}" dt="2023-06-08T15:33:48.438" v="3" actId="255"/>
          <ac:spMkLst>
            <pc:docMk/>
            <pc:sldMk cId="2339861421" sldId="256"/>
            <ac:spMk id="10" creationId="{036CD409-C677-4934-88AF-EBDEB234C950}"/>
          </ac:spMkLst>
        </pc:spChg>
        <pc:picChg chg="del">
          <ac:chgData name="Ingrid Swan" userId="1cb538ef-fa29-4d84-8795-eb5455bc866a" providerId="ADAL" clId="{DA1CD519-E40F-4F80-ACF9-2FAD2CA1F1A9}" dt="2023-06-08T15:33:25.679" v="1" actId="478"/>
          <ac:picMkLst>
            <pc:docMk/>
            <pc:sldMk cId="2339861421" sldId="256"/>
            <ac:picMk id="11" creationId="{5F93456E-8131-0816-DBD9-2370BDD00C29}"/>
          </ac:picMkLst>
        </pc:picChg>
      </pc:sldChg>
      <pc:sldChg chg="delSp modSp mod">
        <pc:chgData name="Ingrid Swan" userId="1cb538ef-fa29-4d84-8795-eb5455bc866a" providerId="ADAL" clId="{DA1CD519-E40F-4F80-ACF9-2FAD2CA1F1A9}" dt="2023-06-08T15:37:55.126" v="116" actId="1076"/>
        <pc:sldMkLst>
          <pc:docMk/>
          <pc:sldMk cId="1115438881" sldId="272"/>
        </pc:sldMkLst>
        <pc:spChg chg="del">
          <ac:chgData name="Ingrid Swan" userId="1cb538ef-fa29-4d84-8795-eb5455bc866a" providerId="ADAL" clId="{DA1CD519-E40F-4F80-ACF9-2FAD2CA1F1A9}" dt="2023-06-08T15:37:35.235" v="110" actId="478"/>
          <ac:spMkLst>
            <pc:docMk/>
            <pc:sldMk cId="1115438881" sldId="272"/>
            <ac:spMk id="3" creationId="{4EBC8BDB-0CD5-7375-E9FC-16AB66394954}"/>
          </ac:spMkLst>
        </pc:spChg>
        <pc:spChg chg="mod">
          <ac:chgData name="Ingrid Swan" userId="1cb538ef-fa29-4d84-8795-eb5455bc866a" providerId="ADAL" clId="{DA1CD519-E40F-4F80-ACF9-2FAD2CA1F1A9}" dt="2023-06-08T15:37:49.170" v="114" actId="14100"/>
          <ac:spMkLst>
            <pc:docMk/>
            <pc:sldMk cId="1115438881" sldId="272"/>
            <ac:spMk id="5" creationId="{AC5BD708-E3FC-424F-3072-1C18D66DC9E4}"/>
          </ac:spMkLst>
        </pc:spChg>
        <pc:spChg chg="mod">
          <ac:chgData name="Ingrid Swan" userId="1cb538ef-fa29-4d84-8795-eb5455bc866a" providerId="ADAL" clId="{DA1CD519-E40F-4F80-ACF9-2FAD2CA1F1A9}" dt="2023-06-08T15:37:55.126" v="116" actId="1076"/>
          <ac:spMkLst>
            <pc:docMk/>
            <pc:sldMk cId="1115438881" sldId="272"/>
            <ac:spMk id="7" creationId="{024B2A0E-0ED2-BF7A-6F07-3A84F3192BC9}"/>
          </ac:spMkLst>
        </pc:spChg>
        <pc:spChg chg="del">
          <ac:chgData name="Ingrid Swan" userId="1cb538ef-fa29-4d84-8795-eb5455bc866a" providerId="ADAL" clId="{DA1CD519-E40F-4F80-ACF9-2FAD2CA1F1A9}" dt="2023-06-08T15:37:33.146" v="109" actId="478"/>
          <ac:spMkLst>
            <pc:docMk/>
            <pc:sldMk cId="1115438881" sldId="272"/>
            <ac:spMk id="10" creationId="{3EC82B1B-9D03-21F7-FDAD-3A0F7D9B9F4E}"/>
          </ac:spMkLst>
        </pc:spChg>
        <pc:picChg chg="mod">
          <ac:chgData name="Ingrid Swan" userId="1cb538ef-fa29-4d84-8795-eb5455bc866a" providerId="ADAL" clId="{DA1CD519-E40F-4F80-ACF9-2FAD2CA1F1A9}" dt="2023-06-08T15:37:52.038" v="115" actId="1076"/>
          <ac:picMkLst>
            <pc:docMk/>
            <pc:sldMk cId="1115438881" sldId="272"/>
            <ac:picMk id="11" creationId="{4DB70D00-3E62-F19E-5826-8B7F2003D7C6}"/>
          </ac:picMkLst>
        </pc:picChg>
        <pc:picChg chg="del">
          <ac:chgData name="Ingrid Swan" userId="1cb538ef-fa29-4d84-8795-eb5455bc866a" providerId="ADAL" clId="{DA1CD519-E40F-4F80-ACF9-2FAD2CA1F1A9}" dt="2023-06-08T15:37:37.186" v="111" actId="478"/>
          <ac:picMkLst>
            <pc:docMk/>
            <pc:sldMk cId="1115438881" sldId="272"/>
            <ac:picMk id="12" creationId="{BAF45100-7467-5AD0-9E61-049852A3FD9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35D57F-F683-4E3F-BE97-7564C6EB85D2}" type="datetimeFigureOut">
              <a:rPr lang="en-US" smtClean="0"/>
              <a:t>6/12/23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8294E9-629F-4050-8653-F013BB502393}" type="slidenum">
              <a:rPr lang="en-US" smtClean="0"/>
              <a:t>‹#›</a:t>
            </a:fld>
            <a:endParaRPr lang="en-US"/>
          </a:p>
        </p:txBody>
      </p:sp>
    </p:spTree>
    <p:extLst>
      <p:ext uri="{BB962C8B-B14F-4D97-AF65-F5344CB8AC3E}">
        <p14:creationId xmlns:p14="http://schemas.microsoft.com/office/powerpoint/2010/main" val="1289877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198" y="1952367"/>
            <a:ext cx="6858001"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endParaRPr lang="en-US"/>
          </a:p>
        </p:txBody>
      </p:sp>
      <p:sp>
        <p:nvSpPr>
          <p:cNvPr id="3" name="Subtitle 2"/>
          <p:cNvSpPr>
            <a:spLocks noGrp="1"/>
          </p:cNvSpPr>
          <p:nvPr>
            <p:ph type="subTitle" idx="1"/>
          </p:nvPr>
        </p:nvSpPr>
        <p:spPr>
          <a:xfrm>
            <a:off x="1600200" y="3509963"/>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pic>
        <p:nvPicPr>
          <p:cNvPr id="10" name="Picture 4">
            <a:extLst>
              <a:ext uri="{FF2B5EF4-FFF2-40B4-BE49-F238E27FC236}">
                <a16:creationId xmlns:a16="http://schemas.microsoft.com/office/drawing/2014/main" id="{946B9CE6-210F-43EF-BD53-298BF011833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091113" y="4902200"/>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091113" y="5173361"/>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091113" y="5444522"/>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a:t>Presented by</a:t>
            </a:r>
          </a:p>
        </p:txBody>
      </p:sp>
      <p:sp>
        <p:nvSpPr>
          <p:cNvPr id="4" name="Rectangle 3">
            <a:extLst>
              <a:ext uri="{FF2B5EF4-FFF2-40B4-BE49-F238E27FC236}">
                <a16:creationId xmlns:a16="http://schemas.microsoft.com/office/drawing/2014/main" id="{80EE48A7-EDD1-9928-3AF4-97BF1B7DBE5B}"/>
              </a:ext>
            </a:extLst>
          </p:cNvPr>
          <p:cNvSpPr/>
          <p:nvPr userDrawn="1"/>
        </p:nvSpPr>
        <p:spPr>
          <a:xfrm>
            <a:off x="1504950" y="762000"/>
            <a:ext cx="7258050"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Logo&#10;&#10;Description automatically generated">
            <a:extLst>
              <a:ext uri="{FF2B5EF4-FFF2-40B4-BE49-F238E27FC236}">
                <a16:creationId xmlns:a16="http://schemas.microsoft.com/office/drawing/2014/main" id="{BE40C90E-40B9-A27C-7243-1FF0215C633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8448" y="274466"/>
            <a:ext cx="18415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8673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0"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a:p>
        </p:txBody>
      </p:sp>
      <p:pic>
        <p:nvPicPr>
          <p:cNvPr id="3" name="Picture 2" descr="Logo&#10;&#10;Description automatically generated">
            <a:extLst>
              <a:ext uri="{FF2B5EF4-FFF2-40B4-BE49-F238E27FC236}">
                <a16:creationId xmlns:a16="http://schemas.microsoft.com/office/drawing/2014/main" id="{4C28FDA1-A3AB-BFBF-691D-0EDF545CAD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250" y="170546"/>
            <a:ext cx="871150" cy="624290"/>
          </a:xfrm>
          <a:prstGeom prst="rect">
            <a:avLst/>
          </a:prstGeom>
        </p:spPr>
      </p:pic>
    </p:spTree>
    <p:extLst>
      <p:ext uri="{BB962C8B-B14F-4D97-AF65-F5344CB8AC3E}">
        <p14:creationId xmlns:p14="http://schemas.microsoft.com/office/powerpoint/2010/main" val="2806543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5"/>
            <a:ext cx="7208107" cy="679832"/>
          </a:xfrm>
        </p:spPr>
        <p:txBody>
          <a:bodyPr>
            <a:noAutofit/>
          </a:bodyPr>
          <a:lstStyle>
            <a:lvl1pPr>
              <a:defRPr sz="4400">
                <a:solidFill>
                  <a:schemeClr val="accent1"/>
                </a:solidFill>
              </a:defRPr>
            </a:lvl1pPr>
          </a:lstStyle>
          <a:p>
            <a:r>
              <a:rPr lang="en-US"/>
              <a:t>Click to edit Master title style</a:t>
            </a:r>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a:p>
        </p:txBody>
      </p:sp>
      <p:pic>
        <p:nvPicPr>
          <p:cNvPr id="6" name="Picture 5" descr="Logo&#10;&#10;Description automatically generated">
            <a:extLst>
              <a:ext uri="{FF2B5EF4-FFF2-40B4-BE49-F238E27FC236}">
                <a16:creationId xmlns:a16="http://schemas.microsoft.com/office/drawing/2014/main" id="{A54B6628-6A3E-354B-3FCB-482DC470F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250" y="170546"/>
            <a:ext cx="871150" cy="624290"/>
          </a:xfrm>
          <a:prstGeom prst="rect">
            <a:avLst/>
          </a:prstGeom>
        </p:spPr>
      </p:pic>
    </p:spTree>
    <p:extLst>
      <p:ext uri="{BB962C8B-B14F-4D97-AF65-F5344CB8AC3E}">
        <p14:creationId xmlns:p14="http://schemas.microsoft.com/office/powerpoint/2010/main" val="1086238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2280" y="1120347"/>
            <a:ext cx="6838308" cy="3442130"/>
          </a:xfrm>
        </p:spPr>
        <p:txBody>
          <a:bodyPr anchor="b">
            <a:noAutofit/>
          </a:bodyPr>
          <a:lstStyle>
            <a:lvl1pPr>
              <a:defRPr sz="8800" b="1">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1672280" y="4566674"/>
            <a:ext cx="683830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1672280" y="6356350"/>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a:p>
        </p:txBody>
      </p:sp>
      <p:pic>
        <p:nvPicPr>
          <p:cNvPr id="11" name="Picture 4">
            <a:extLst>
              <a:ext uri="{FF2B5EF4-FFF2-40B4-BE49-F238E27FC236}">
                <a16:creationId xmlns:a16="http://schemas.microsoft.com/office/drawing/2014/main" id="{25FDB225-F00F-47C8-93CF-7F2B75E3FCC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5120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a:p>
        </p:txBody>
      </p:sp>
      <p:pic>
        <p:nvPicPr>
          <p:cNvPr id="5" name="Picture 4" descr="Logo&#10;&#10;Description automatically generated">
            <a:extLst>
              <a:ext uri="{FF2B5EF4-FFF2-40B4-BE49-F238E27FC236}">
                <a16:creationId xmlns:a16="http://schemas.microsoft.com/office/drawing/2014/main" id="{29D007CA-749D-45F5-2B44-DFD17D5BAE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250" y="170546"/>
            <a:ext cx="871150" cy="624290"/>
          </a:xfrm>
          <a:prstGeom prst="rect">
            <a:avLst/>
          </a:prstGeom>
        </p:spPr>
      </p:pic>
    </p:spTree>
    <p:extLst>
      <p:ext uri="{BB962C8B-B14F-4D97-AF65-F5344CB8AC3E}">
        <p14:creationId xmlns:p14="http://schemas.microsoft.com/office/powerpoint/2010/main" val="3814083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6951" y="365126"/>
            <a:ext cx="7146323" cy="518625"/>
          </a:xfrm>
        </p:spPr>
        <p:txBody>
          <a:bodyPr/>
          <a:lstStyle>
            <a:lvl1pPr>
              <a:defRPr>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a:p>
        </p:txBody>
      </p:sp>
      <p:pic>
        <p:nvPicPr>
          <p:cNvPr id="7" name="Picture 6" descr="Logo&#10;&#10;Description automatically generated">
            <a:extLst>
              <a:ext uri="{FF2B5EF4-FFF2-40B4-BE49-F238E27FC236}">
                <a16:creationId xmlns:a16="http://schemas.microsoft.com/office/drawing/2014/main" id="{B43E34A1-A87F-6194-3307-460A26EA88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250" y="170546"/>
            <a:ext cx="871150" cy="624290"/>
          </a:xfrm>
          <a:prstGeom prst="rect">
            <a:avLst/>
          </a:prstGeom>
        </p:spPr>
      </p:pic>
    </p:spTree>
    <p:extLst>
      <p:ext uri="{BB962C8B-B14F-4D97-AF65-F5344CB8AC3E}">
        <p14:creationId xmlns:p14="http://schemas.microsoft.com/office/powerpoint/2010/main" val="943349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0" y="136524"/>
            <a:ext cx="6958399" cy="810827"/>
          </a:xfrm>
        </p:spPr>
        <p:txBody>
          <a:bodyPr/>
          <a:lstStyle>
            <a:lvl1pPr>
              <a:defRPr>
                <a:solidFill>
                  <a:schemeClr val="accent1"/>
                </a:solidFill>
              </a:defRPr>
            </a:lvl1pPr>
          </a:lstStyle>
          <a:p>
            <a:r>
              <a:rPr lang="en-US"/>
              <a:t>Click to edit Master title style</a:t>
            </a:r>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a:p>
        </p:txBody>
      </p:sp>
      <p:pic>
        <p:nvPicPr>
          <p:cNvPr id="3" name="Picture 2" descr="Logo&#10;&#10;Description automatically generated">
            <a:extLst>
              <a:ext uri="{FF2B5EF4-FFF2-40B4-BE49-F238E27FC236}">
                <a16:creationId xmlns:a16="http://schemas.microsoft.com/office/drawing/2014/main" id="{BEF08452-26DD-95BF-CEDB-60B684D9E6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250" y="170546"/>
            <a:ext cx="871150" cy="624290"/>
          </a:xfrm>
          <a:prstGeom prst="rect">
            <a:avLst/>
          </a:prstGeom>
        </p:spPr>
      </p:pic>
    </p:spTree>
    <p:extLst>
      <p:ext uri="{BB962C8B-B14F-4D97-AF65-F5344CB8AC3E}">
        <p14:creationId xmlns:p14="http://schemas.microsoft.com/office/powerpoint/2010/main" val="3915720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a:p>
        </p:txBody>
      </p:sp>
      <p:pic>
        <p:nvPicPr>
          <p:cNvPr id="2" name="Picture 1" descr="Logo&#10;&#10;Description automatically generated">
            <a:extLst>
              <a:ext uri="{FF2B5EF4-FFF2-40B4-BE49-F238E27FC236}">
                <a16:creationId xmlns:a16="http://schemas.microsoft.com/office/drawing/2014/main" id="{8AA2B506-9170-1B53-1038-546FAA4EBF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250" y="170546"/>
            <a:ext cx="871150" cy="624290"/>
          </a:xfrm>
          <a:prstGeom prst="rect">
            <a:avLst/>
          </a:prstGeom>
        </p:spPr>
      </p:pic>
    </p:spTree>
    <p:extLst>
      <p:ext uri="{BB962C8B-B14F-4D97-AF65-F5344CB8AC3E}">
        <p14:creationId xmlns:p14="http://schemas.microsoft.com/office/powerpoint/2010/main" val="2465307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2" name="Picture 1" descr="Logo&#10;&#10;Description automatically generated">
            <a:extLst>
              <a:ext uri="{FF2B5EF4-FFF2-40B4-BE49-F238E27FC236}">
                <a16:creationId xmlns:a16="http://schemas.microsoft.com/office/drawing/2014/main" id="{39A92D5C-1778-F817-39C6-E0910C0F17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250" y="170546"/>
            <a:ext cx="871150" cy="624290"/>
          </a:xfrm>
          <a:prstGeom prst="rect">
            <a:avLst/>
          </a:prstGeom>
        </p:spPr>
      </p:pic>
    </p:spTree>
    <p:extLst>
      <p:ext uri="{BB962C8B-B14F-4D97-AF65-F5344CB8AC3E}">
        <p14:creationId xmlns:p14="http://schemas.microsoft.com/office/powerpoint/2010/main" val="4018308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a:p>
        </p:txBody>
      </p:sp>
      <p:pic>
        <p:nvPicPr>
          <p:cNvPr id="5" name="Picture 4" descr="Logo&#10;&#10;Description automatically generated">
            <a:extLst>
              <a:ext uri="{FF2B5EF4-FFF2-40B4-BE49-F238E27FC236}">
                <a16:creationId xmlns:a16="http://schemas.microsoft.com/office/drawing/2014/main" id="{AA7F9707-591A-555C-8A43-08B98FCE49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250" y="170546"/>
            <a:ext cx="871150" cy="624290"/>
          </a:xfrm>
          <a:prstGeom prst="rect">
            <a:avLst/>
          </a:prstGeom>
        </p:spPr>
      </p:pic>
    </p:spTree>
    <p:extLst>
      <p:ext uri="{BB962C8B-B14F-4D97-AF65-F5344CB8AC3E}">
        <p14:creationId xmlns:p14="http://schemas.microsoft.com/office/powerpoint/2010/main" val="3376897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36524"/>
            <a:ext cx="7886700" cy="93486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.tescometering.com</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a:p>
        </p:txBody>
      </p:sp>
      <p:sp>
        <p:nvSpPr>
          <p:cNvPr id="10" name="Rectangle 9">
            <a:extLst>
              <a:ext uri="{FF2B5EF4-FFF2-40B4-BE49-F238E27FC236}">
                <a16:creationId xmlns:a16="http://schemas.microsoft.com/office/drawing/2014/main" id="{A6C796F7-BF61-443C-9DF2-0CFC9EBAAC23}"/>
              </a:ext>
            </a:extLst>
          </p:cNvPr>
          <p:cNvSpPr/>
          <p:nvPr userDrawn="1"/>
        </p:nvSpPr>
        <p:spPr>
          <a:xfrm>
            <a:off x="395416" y="861382"/>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344994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hf hdr="0" dt="0"/>
  <p:txStyles>
    <p:title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 Id="rId5" Type="http://schemas.openxmlformats.org/officeDocument/2006/relationships/image" Target="../media/image45.jpeg"/><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5.xml"/><Relationship Id="rId4" Type="http://schemas.openxmlformats.org/officeDocument/2006/relationships/image" Target="../media/image49.jpeg"/></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7.jpeg"/><Relationship Id="rId1" Type="http://schemas.openxmlformats.org/officeDocument/2006/relationships/slideLayout" Target="../slideLayouts/slideLayout5.xml"/><Relationship Id="rId5" Type="http://schemas.openxmlformats.org/officeDocument/2006/relationships/image" Target="../media/image52.png"/><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47.jpeg"/><Relationship Id="rId1" Type="http://schemas.openxmlformats.org/officeDocument/2006/relationships/slideLayout" Target="../slideLayouts/slideLayout5.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5.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2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tesco-advent.com/" TargetMode="External"/><Relationship Id="rId2" Type="http://schemas.openxmlformats.org/officeDocument/2006/relationships/hyperlink" Target="mailto:john@samscometering.com" TargetMode="Externa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3B5F18-9223-4EA5-8186-9DCC7A37AADC}"/>
              </a:ext>
            </a:extLst>
          </p:cNvPr>
          <p:cNvSpPr>
            <a:spLocks noGrp="1"/>
          </p:cNvSpPr>
          <p:nvPr>
            <p:ph type="ctrTitle"/>
          </p:nvPr>
        </p:nvSpPr>
        <p:spPr>
          <a:xfrm>
            <a:off x="1634000" y="2351438"/>
            <a:ext cx="6858001" cy="1557595"/>
          </a:xfrm>
        </p:spPr>
        <p:txBody>
          <a:bodyPr>
            <a:normAutofit fontScale="90000"/>
          </a:bodyPr>
          <a:lstStyle/>
          <a:p>
            <a:r>
              <a:rPr lang="en-US" sz="6600">
                <a:latin typeface="+mj-lt"/>
                <a:cs typeface="Arial" panose="020B0604020202020204" pitchFamily="34" charset="0"/>
              </a:rPr>
              <a:t>Benefits of Adding ATI to Distribution Transformers </a:t>
            </a:r>
          </a:p>
        </p:txBody>
      </p:sp>
      <p:sp>
        <p:nvSpPr>
          <p:cNvPr id="8" name="Text Placeholder 7">
            <a:extLst>
              <a:ext uri="{FF2B5EF4-FFF2-40B4-BE49-F238E27FC236}">
                <a16:creationId xmlns:a16="http://schemas.microsoft.com/office/drawing/2014/main" id="{08439FC1-AFFA-4137-9F38-E9DED5B7B447}"/>
              </a:ext>
            </a:extLst>
          </p:cNvPr>
          <p:cNvSpPr>
            <a:spLocks noGrp="1"/>
          </p:cNvSpPr>
          <p:nvPr>
            <p:ph type="body" sz="quarter" idx="10"/>
          </p:nvPr>
        </p:nvSpPr>
        <p:spPr>
          <a:xfrm>
            <a:off x="5526150" y="5230166"/>
            <a:ext cx="3244850" cy="271161"/>
          </a:xfrm>
        </p:spPr>
        <p:txBody>
          <a:bodyPr>
            <a:noAutofit/>
          </a:bodyPr>
          <a:lstStyle/>
          <a:p>
            <a:endParaRPr lang="en-US" sz="2000" dirty="0"/>
          </a:p>
          <a:p>
            <a:endParaRPr lang="en-US" sz="2000" dirty="0"/>
          </a:p>
          <a:p>
            <a:endParaRPr lang="en-US" sz="2000"/>
          </a:p>
        </p:txBody>
      </p:sp>
      <p:sp>
        <p:nvSpPr>
          <p:cNvPr id="9" name="Text Placeholder 8">
            <a:extLst>
              <a:ext uri="{FF2B5EF4-FFF2-40B4-BE49-F238E27FC236}">
                <a16:creationId xmlns:a16="http://schemas.microsoft.com/office/drawing/2014/main" id="{D4E203CD-A721-449E-BB11-1D4D1E963CC9}"/>
              </a:ext>
            </a:extLst>
          </p:cNvPr>
          <p:cNvSpPr>
            <a:spLocks noGrp="1"/>
          </p:cNvSpPr>
          <p:nvPr>
            <p:ph type="body" sz="quarter" idx="11"/>
          </p:nvPr>
        </p:nvSpPr>
        <p:spPr>
          <a:xfrm>
            <a:off x="4807768" y="5521886"/>
            <a:ext cx="4143830" cy="271161"/>
          </a:xfrm>
        </p:spPr>
        <p:txBody>
          <a:bodyPr>
            <a:noAutofit/>
          </a:bodyPr>
          <a:lstStyle/>
          <a:p>
            <a:r>
              <a:rPr lang="en-US" sz="2000"/>
              <a:t>Management Track </a:t>
            </a:r>
            <a:endParaRPr lang="en-US" sz="2000" dirty="0"/>
          </a:p>
          <a:p>
            <a:r>
              <a:rPr lang="en-US" sz="2000" dirty="0"/>
              <a:t>11:15 AM</a:t>
            </a:r>
            <a:endParaRPr lang="en-US" sz="2000"/>
          </a:p>
        </p:txBody>
      </p:sp>
      <p:sp>
        <p:nvSpPr>
          <p:cNvPr id="10" name="Text Placeholder 9">
            <a:extLst>
              <a:ext uri="{FF2B5EF4-FFF2-40B4-BE49-F238E27FC236}">
                <a16:creationId xmlns:a16="http://schemas.microsoft.com/office/drawing/2014/main" id="{036CD409-C677-4934-88AF-EBDEB234C950}"/>
              </a:ext>
            </a:extLst>
          </p:cNvPr>
          <p:cNvSpPr>
            <a:spLocks noGrp="1"/>
          </p:cNvSpPr>
          <p:nvPr>
            <p:ph type="body" sz="quarter" idx="12"/>
          </p:nvPr>
        </p:nvSpPr>
        <p:spPr>
          <a:xfrm>
            <a:off x="2442156" y="4353500"/>
            <a:ext cx="6509442" cy="423242"/>
          </a:xfrm>
        </p:spPr>
        <p:txBody>
          <a:bodyPr>
            <a:noAutofit/>
          </a:bodyPr>
          <a:lstStyle/>
          <a:p>
            <a:r>
              <a:rPr lang="en-US" sz="2800" dirty="0"/>
              <a:t>John Kretzschmar, SAMSCO</a:t>
            </a:r>
          </a:p>
        </p:txBody>
      </p:sp>
      <p:pic>
        <p:nvPicPr>
          <p:cNvPr id="1026" name="Picture 2">
            <a:extLst>
              <a:ext uri="{FF2B5EF4-FFF2-40B4-BE49-F238E27FC236}">
                <a16:creationId xmlns:a16="http://schemas.microsoft.com/office/drawing/2014/main" id="{6B6E0CF3-207F-BEB2-CF15-EE2AB5422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1551" y="4332807"/>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91C995E-AE11-C5C5-F3C9-40D1B4720F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4001" y="6225913"/>
            <a:ext cx="1779156" cy="365998"/>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7">
            <a:extLst>
              <a:ext uri="{FF2B5EF4-FFF2-40B4-BE49-F238E27FC236}">
                <a16:creationId xmlns:a16="http://schemas.microsoft.com/office/drawing/2014/main" id="{06CF0C0A-D0EB-39E7-C70D-74E604FC6DF8}"/>
              </a:ext>
            </a:extLst>
          </p:cNvPr>
          <p:cNvSpPr txBox="1">
            <a:spLocks/>
          </p:cNvSpPr>
          <p:nvPr/>
        </p:nvSpPr>
        <p:spPr>
          <a:xfrm>
            <a:off x="4807768" y="4713613"/>
            <a:ext cx="4037106" cy="271161"/>
          </a:xfrm>
          <a:prstGeom prst="rect">
            <a:avLst/>
          </a:prstGeom>
          <a:noFill/>
        </p:spPr>
        <p:txBody>
          <a:bodyPr vert="horz" lIns="91440" tIns="45720" rIns="91440" bIns="45720" rtlCol="0">
            <a:noAutofit/>
          </a:bodyPr>
          <a:lstStyle>
            <a:lvl1pPr marL="0" indent="0" algn="r" defTabSz="914400" rtl="0" eaLnBrk="1" fontAlgn="base" latinLnBrk="0" hangingPunct="1">
              <a:lnSpc>
                <a:spcPct val="90000"/>
              </a:lnSpc>
              <a:spcBef>
                <a:spcPct val="0"/>
              </a:spcBef>
              <a:spcAft>
                <a:spcPct val="0"/>
              </a:spcAft>
              <a:buFont typeface="Arial" panose="020B0604020202020204" pitchFamily="34" charset="0"/>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marL="685800" indent="-228600" algn="r" defTabSz="914400" rtl="0" eaLnBrk="1" fontAlgn="base" latinLnBrk="0" hangingPunct="1">
              <a:lnSpc>
                <a:spcPct val="90000"/>
              </a:lnSpc>
              <a:spcBef>
                <a:spcPct val="0"/>
              </a:spcBef>
              <a:spcAft>
                <a:spcPct val="0"/>
              </a:spcAft>
              <a:buFont typeface="Arial" panose="020B0604020202020204" pitchFamily="34" charset="0"/>
              <a:buChar char="•"/>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p>
          <a:p>
            <a:endParaRPr lang="en-US" sz="2000" dirty="0"/>
          </a:p>
          <a:p>
            <a:r>
              <a:rPr lang="en-US" sz="2000" dirty="0"/>
              <a:t>Tuesday, June 13, 2023</a:t>
            </a:r>
          </a:p>
          <a:p>
            <a:endParaRPr lang="en-US" sz="2000" dirty="0"/>
          </a:p>
        </p:txBody>
      </p:sp>
      <p:sp>
        <p:nvSpPr>
          <p:cNvPr id="5" name="Text Placeholder 7">
            <a:extLst>
              <a:ext uri="{FF2B5EF4-FFF2-40B4-BE49-F238E27FC236}">
                <a16:creationId xmlns:a16="http://schemas.microsoft.com/office/drawing/2014/main" id="{C28BE48F-48A5-CF78-8242-4498FC2B5862}"/>
              </a:ext>
            </a:extLst>
          </p:cNvPr>
          <p:cNvSpPr txBox="1">
            <a:spLocks/>
          </p:cNvSpPr>
          <p:nvPr/>
        </p:nvSpPr>
        <p:spPr>
          <a:xfrm>
            <a:off x="5265657" y="4421997"/>
            <a:ext cx="3600623" cy="423242"/>
          </a:xfrm>
          <a:prstGeom prst="rect">
            <a:avLst/>
          </a:prstGeom>
          <a:noFill/>
        </p:spPr>
        <p:txBody>
          <a:bodyPr vert="horz" lIns="91440" tIns="45720" rIns="91440" bIns="45720" rtlCol="0">
            <a:noAutofit/>
          </a:bodyPr>
          <a:lstStyle>
            <a:lvl1pPr marL="0" indent="0" algn="r" defTabSz="914400" rtl="0" eaLnBrk="1" fontAlgn="base" latinLnBrk="0" hangingPunct="1">
              <a:lnSpc>
                <a:spcPct val="90000"/>
              </a:lnSpc>
              <a:spcBef>
                <a:spcPct val="0"/>
              </a:spcBef>
              <a:spcAft>
                <a:spcPct val="0"/>
              </a:spcAft>
              <a:buFont typeface="Arial" panose="020B0604020202020204" pitchFamily="34" charset="0"/>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marL="685800" indent="-228600" algn="r" defTabSz="914400" rtl="0" eaLnBrk="1" fontAlgn="base" latinLnBrk="0" hangingPunct="1">
              <a:lnSpc>
                <a:spcPct val="90000"/>
              </a:lnSpc>
              <a:spcBef>
                <a:spcPct val="0"/>
              </a:spcBef>
              <a:spcAft>
                <a:spcPct val="0"/>
              </a:spcAft>
              <a:buFont typeface="Arial" panose="020B0604020202020204" pitchFamily="34" charset="0"/>
              <a:buChar char="•"/>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p>
          <a:p>
            <a:endParaRPr lang="en-US" sz="2000" dirty="0"/>
          </a:p>
          <a:p>
            <a:r>
              <a:rPr lang="en-US" sz="2000" dirty="0"/>
              <a:t>North Carolina Meter School</a:t>
            </a:r>
          </a:p>
          <a:p>
            <a:endParaRPr lang="en-US" sz="2000" dirty="0"/>
          </a:p>
        </p:txBody>
      </p:sp>
    </p:spTree>
    <p:extLst>
      <p:ext uri="{BB962C8B-B14F-4D97-AF65-F5344CB8AC3E}">
        <p14:creationId xmlns:p14="http://schemas.microsoft.com/office/powerpoint/2010/main" val="2339861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060440" y="137640"/>
            <a:ext cx="8136408" cy="679832"/>
          </a:xfrm>
        </p:spPr>
        <p:txBody>
          <a:bodyPr/>
          <a:lstStyle/>
          <a:p>
            <a:r>
              <a:rPr lang="en-US" sz="4000">
                <a:latin typeface="+mj-lt"/>
                <a:cs typeface="Arial"/>
              </a:rPr>
              <a:t>Reverse Energy </a:t>
            </a:r>
            <a:endParaRPr lang="en-US" sz="4000">
              <a:latin typeface="+mj-lt"/>
              <a:cs typeface="Arial" panose="020B0604020202020204" pitchFamily="34" charset="0"/>
            </a:endParaRP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a:xfrm>
            <a:off x="628650" y="6346576"/>
            <a:ext cx="3086100" cy="365125"/>
          </a:xfrm>
        </p:spPr>
        <p:txBody>
          <a:bodyPr/>
          <a:lstStyle/>
          <a:p>
            <a:r>
              <a:rPr lang="en-US"/>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10</a:t>
            </a:fld>
            <a:endParaRPr lang="en-US"/>
          </a:p>
        </p:txBody>
      </p:sp>
      <p:pic>
        <p:nvPicPr>
          <p:cNvPr id="4" name="Picture 6" descr="A picture containing text">
            <a:extLst>
              <a:ext uri="{FF2B5EF4-FFF2-40B4-BE49-F238E27FC236}">
                <a16:creationId xmlns:a16="http://schemas.microsoft.com/office/drawing/2014/main" id="{42E0706F-4180-0865-BEA7-AD2DAF430D0F}"/>
              </a:ext>
            </a:extLst>
          </p:cNvPr>
          <p:cNvPicPr>
            <a:picLocks noChangeAspect="1"/>
          </p:cNvPicPr>
          <p:nvPr/>
        </p:nvPicPr>
        <p:blipFill>
          <a:blip r:embed="rId2"/>
          <a:stretch>
            <a:fillRect/>
          </a:stretch>
        </p:blipFill>
        <p:spPr>
          <a:xfrm>
            <a:off x="2283836" y="3998768"/>
            <a:ext cx="2143125" cy="2211532"/>
          </a:xfrm>
          <a:prstGeom prst="rect">
            <a:avLst/>
          </a:prstGeom>
        </p:spPr>
      </p:pic>
      <p:pic>
        <p:nvPicPr>
          <p:cNvPr id="7" name="Picture 7" descr="Icon">
            <a:extLst>
              <a:ext uri="{FF2B5EF4-FFF2-40B4-BE49-F238E27FC236}">
                <a16:creationId xmlns:a16="http://schemas.microsoft.com/office/drawing/2014/main" id="{B3767788-4AD7-B6A0-FB48-4D60136D8D5E}"/>
              </a:ext>
            </a:extLst>
          </p:cNvPr>
          <p:cNvPicPr>
            <a:picLocks noChangeAspect="1"/>
          </p:cNvPicPr>
          <p:nvPr/>
        </p:nvPicPr>
        <p:blipFill>
          <a:blip r:embed="rId3"/>
          <a:stretch>
            <a:fillRect/>
          </a:stretch>
        </p:blipFill>
        <p:spPr>
          <a:xfrm>
            <a:off x="5902470" y="4033838"/>
            <a:ext cx="1815812" cy="2245303"/>
          </a:xfrm>
          <a:prstGeom prst="rect">
            <a:avLst/>
          </a:prstGeom>
        </p:spPr>
      </p:pic>
      <p:pic>
        <p:nvPicPr>
          <p:cNvPr id="8" name="Picture 8" descr="Text">
            <a:extLst>
              <a:ext uri="{FF2B5EF4-FFF2-40B4-BE49-F238E27FC236}">
                <a16:creationId xmlns:a16="http://schemas.microsoft.com/office/drawing/2014/main" id="{DF0D80BC-D765-F708-0565-75A5F5231CDF}"/>
              </a:ext>
            </a:extLst>
          </p:cNvPr>
          <p:cNvPicPr>
            <a:picLocks noChangeAspect="1"/>
          </p:cNvPicPr>
          <p:nvPr/>
        </p:nvPicPr>
        <p:blipFill>
          <a:blip r:embed="rId4"/>
          <a:stretch>
            <a:fillRect/>
          </a:stretch>
        </p:blipFill>
        <p:spPr>
          <a:xfrm>
            <a:off x="412173" y="1025730"/>
            <a:ext cx="8674677" cy="2788970"/>
          </a:xfrm>
          <a:prstGeom prst="rect">
            <a:avLst/>
          </a:prstGeom>
        </p:spPr>
      </p:pic>
    </p:spTree>
    <p:extLst>
      <p:ext uri="{BB962C8B-B14F-4D97-AF65-F5344CB8AC3E}">
        <p14:creationId xmlns:p14="http://schemas.microsoft.com/office/powerpoint/2010/main" val="3799935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809326" y="137640"/>
            <a:ext cx="8136408" cy="679832"/>
          </a:xfrm>
        </p:spPr>
        <p:txBody>
          <a:bodyPr/>
          <a:lstStyle/>
          <a:p>
            <a:r>
              <a:rPr lang="en-US" sz="4000">
                <a:latin typeface="+mj-lt"/>
                <a:cs typeface="Arial"/>
              </a:rPr>
              <a:t>Electric Vehicles </a:t>
            </a:r>
            <a:endParaRPr lang="en-US" sz="4000">
              <a:latin typeface="+mj-lt"/>
              <a:cs typeface="Arial" panose="020B0604020202020204" pitchFamily="34" charset="0"/>
            </a:endParaRP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a:xfrm>
            <a:off x="628650" y="6346576"/>
            <a:ext cx="3086100" cy="365125"/>
          </a:xfrm>
        </p:spPr>
        <p:txBody>
          <a:bodyPr/>
          <a:lstStyle/>
          <a:p>
            <a:r>
              <a:rPr lang="en-US"/>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11</a:t>
            </a:fld>
            <a:endParaRPr lang="en-US"/>
          </a:p>
        </p:txBody>
      </p:sp>
      <p:pic>
        <p:nvPicPr>
          <p:cNvPr id="3" name="Picture 3" descr="A picture containing background pattern">
            <a:extLst>
              <a:ext uri="{FF2B5EF4-FFF2-40B4-BE49-F238E27FC236}">
                <a16:creationId xmlns:a16="http://schemas.microsoft.com/office/drawing/2014/main" id="{53500E1C-8EB1-D322-ABBC-BA1C857C54E6}"/>
              </a:ext>
            </a:extLst>
          </p:cNvPr>
          <p:cNvPicPr>
            <a:picLocks noChangeAspect="1"/>
          </p:cNvPicPr>
          <p:nvPr/>
        </p:nvPicPr>
        <p:blipFill>
          <a:blip r:embed="rId2"/>
          <a:stretch>
            <a:fillRect/>
          </a:stretch>
        </p:blipFill>
        <p:spPr>
          <a:xfrm>
            <a:off x="247650" y="1220464"/>
            <a:ext cx="8709313" cy="1871302"/>
          </a:xfrm>
          <a:prstGeom prst="rect">
            <a:avLst/>
          </a:prstGeom>
        </p:spPr>
      </p:pic>
      <p:pic>
        <p:nvPicPr>
          <p:cNvPr id="4" name="Picture 6" descr="Chart, bar chart">
            <a:extLst>
              <a:ext uri="{FF2B5EF4-FFF2-40B4-BE49-F238E27FC236}">
                <a16:creationId xmlns:a16="http://schemas.microsoft.com/office/drawing/2014/main" id="{D9D2DAA4-8F3D-E48F-6CA5-0DA40CF71151}"/>
              </a:ext>
            </a:extLst>
          </p:cNvPr>
          <p:cNvPicPr>
            <a:picLocks noChangeAspect="1"/>
          </p:cNvPicPr>
          <p:nvPr/>
        </p:nvPicPr>
        <p:blipFill>
          <a:blip r:embed="rId3"/>
          <a:stretch>
            <a:fillRect/>
          </a:stretch>
        </p:blipFill>
        <p:spPr>
          <a:xfrm>
            <a:off x="1858241" y="3094066"/>
            <a:ext cx="5947062" cy="3250275"/>
          </a:xfrm>
          <a:prstGeom prst="rect">
            <a:avLst/>
          </a:prstGeom>
        </p:spPr>
      </p:pic>
    </p:spTree>
    <p:extLst>
      <p:ext uri="{BB962C8B-B14F-4D97-AF65-F5344CB8AC3E}">
        <p14:creationId xmlns:p14="http://schemas.microsoft.com/office/powerpoint/2010/main" val="2479827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809326" y="137640"/>
            <a:ext cx="8136408" cy="679832"/>
          </a:xfrm>
        </p:spPr>
        <p:txBody>
          <a:bodyPr/>
          <a:lstStyle/>
          <a:p>
            <a:r>
              <a:rPr lang="en-US" sz="4000">
                <a:latin typeface="+mj-lt"/>
                <a:cs typeface="Arial"/>
              </a:rPr>
              <a:t>Electric Vehicles </a:t>
            </a:r>
            <a:endParaRPr lang="en-US" sz="4000">
              <a:latin typeface="+mj-lt"/>
              <a:cs typeface="Arial" panose="020B0604020202020204" pitchFamily="34" charset="0"/>
            </a:endParaRP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a:xfrm>
            <a:off x="628650" y="6346576"/>
            <a:ext cx="3086100" cy="365125"/>
          </a:xfrm>
        </p:spPr>
        <p:txBody>
          <a:bodyPr/>
          <a:lstStyle/>
          <a:p>
            <a:r>
              <a:rPr lang="en-US"/>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12</a:t>
            </a:fld>
            <a:endParaRPr lang="en-US"/>
          </a:p>
        </p:txBody>
      </p:sp>
      <p:pic>
        <p:nvPicPr>
          <p:cNvPr id="7" name="Picture 7">
            <a:extLst>
              <a:ext uri="{FF2B5EF4-FFF2-40B4-BE49-F238E27FC236}">
                <a16:creationId xmlns:a16="http://schemas.microsoft.com/office/drawing/2014/main" id="{98ED952B-5D66-0D82-CB25-CCF439F82DB2}"/>
              </a:ext>
            </a:extLst>
          </p:cNvPr>
          <p:cNvPicPr>
            <a:picLocks noChangeAspect="1"/>
          </p:cNvPicPr>
          <p:nvPr/>
        </p:nvPicPr>
        <p:blipFill>
          <a:blip r:embed="rId2"/>
          <a:stretch>
            <a:fillRect/>
          </a:stretch>
        </p:blipFill>
        <p:spPr>
          <a:xfrm>
            <a:off x="4118264" y="3275610"/>
            <a:ext cx="2743200" cy="3250870"/>
          </a:xfrm>
          <a:prstGeom prst="rect">
            <a:avLst/>
          </a:prstGeom>
        </p:spPr>
      </p:pic>
      <p:pic>
        <p:nvPicPr>
          <p:cNvPr id="8" name="Picture 8" descr="Text">
            <a:extLst>
              <a:ext uri="{FF2B5EF4-FFF2-40B4-BE49-F238E27FC236}">
                <a16:creationId xmlns:a16="http://schemas.microsoft.com/office/drawing/2014/main" id="{454F4A72-9250-578A-AD55-172F6213F8B9}"/>
              </a:ext>
            </a:extLst>
          </p:cNvPr>
          <p:cNvPicPr>
            <a:picLocks noChangeAspect="1"/>
          </p:cNvPicPr>
          <p:nvPr/>
        </p:nvPicPr>
        <p:blipFill>
          <a:blip r:embed="rId3"/>
          <a:stretch>
            <a:fillRect/>
          </a:stretch>
        </p:blipFill>
        <p:spPr>
          <a:xfrm>
            <a:off x="689264" y="1305968"/>
            <a:ext cx="7748154" cy="2159223"/>
          </a:xfrm>
          <a:prstGeom prst="rect">
            <a:avLst/>
          </a:prstGeom>
        </p:spPr>
      </p:pic>
    </p:spTree>
    <p:extLst>
      <p:ext uri="{BB962C8B-B14F-4D97-AF65-F5344CB8AC3E}">
        <p14:creationId xmlns:p14="http://schemas.microsoft.com/office/powerpoint/2010/main" val="3719255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DC2E4C45-3FAA-FA07-17DD-CBC259A4EF0B}"/>
              </a:ext>
            </a:extLst>
          </p:cNvPr>
          <p:cNvPicPr>
            <a:picLocks noChangeAspect="1"/>
          </p:cNvPicPr>
          <p:nvPr/>
        </p:nvPicPr>
        <p:blipFill>
          <a:blip r:embed="rId2"/>
          <a:stretch>
            <a:fillRect/>
          </a:stretch>
        </p:blipFill>
        <p:spPr>
          <a:xfrm>
            <a:off x="5088082" y="4148099"/>
            <a:ext cx="2743200" cy="1938848"/>
          </a:xfrm>
          <a:prstGeom prst="rect">
            <a:avLst/>
          </a:prstGeom>
        </p:spPr>
      </p:pic>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471622" y="51049"/>
            <a:ext cx="8136408" cy="679832"/>
          </a:xfrm>
        </p:spPr>
        <p:txBody>
          <a:bodyPr/>
          <a:lstStyle/>
          <a:p>
            <a:r>
              <a:rPr lang="en-US" sz="4000">
                <a:latin typeface="+mj-lt"/>
                <a:cs typeface="Arial"/>
              </a:rPr>
              <a:t>Illegal Marijuana Production</a:t>
            </a:r>
            <a:endParaRPr lang="en-US" sz="4000">
              <a:latin typeface="+mj-lt"/>
              <a:cs typeface="Arial" panose="020B0604020202020204" pitchFamily="34" charset="0"/>
            </a:endParaRP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a:xfrm>
            <a:off x="628650" y="6346576"/>
            <a:ext cx="3086100" cy="365125"/>
          </a:xfrm>
        </p:spPr>
        <p:txBody>
          <a:bodyPr/>
          <a:lstStyle/>
          <a:p>
            <a:r>
              <a:rPr lang="en-US"/>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13</a:t>
            </a:fld>
            <a:endParaRPr lang="en-US"/>
          </a:p>
        </p:txBody>
      </p:sp>
      <p:pic>
        <p:nvPicPr>
          <p:cNvPr id="3" name="Picture 3" descr="Text">
            <a:extLst>
              <a:ext uri="{FF2B5EF4-FFF2-40B4-BE49-F238E27FC236}">
                <a16:creationId xmlns:a16="http://schemas.microsoft.com/office/drawing/2014/main" id="{E7D81DE4-31F8-7A71-60D3-89083BFDA528}"/>
              </a:ext>
            </a:extLst>
          </p:cNvPr>
          <p:cNvPicPr>
            <a:picLocks noChangeAspect="1"/>
          </p:cNvPicPr>
          <p:nvPr/>
        </p:nvPicPr>
        <p:blipFill>
          <a:blip r:embed="rId3"/>
          <a:stretch>
            <a:fillRect/>
          </a:stretch>
        </p:blipFill>
        <p:spPr>
          <a:xfrm>
            <a:off x="412173" y="982693"/>
            <a:ext cx="8423563" cy="3992069"/>
          </a:xfrm>
          <a:prstGeom prst="rect">
            <a:avLst/>
          </a:prstGeom>
        </p:spPr>
      </p:pic>
    </p:spTree>
    <p:extLst>
      <p:ext uri="{BB962C8B-B14F-4D97-AF65-F5344CB8AC3E}">
        <p14:creationId xmlns:p14="http://schemas.microsoft.com/office/powerpoint/2010/main" val="1249394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471622" y="51049"/>
            <a:ext cx="8136408" cy="679832"/>
          </a:xfrm>
        </p:spPr>
        <p:txBody>
          <a:bodyPr/>
          <a:lstStyle/>
          <a:p>
            <a:r>
              <a:rPr lang="en-US" sz="4000">
                <a:latin typeface="+mj-lt"/>
                <a:cs typeface="Arial"/>
              </a:rPr>
              <a:t>Legalized Marijuana </a:t>
            </a:r>
            <a:endParaRPr lang="en-US" sz="4000">
              <a:latin typeface="+mj-lt"/>
              <a:cs typeface="Arial" panose="020B0604020202020204" pitchFamily="34" charset="0"/>
            </a:endParaRP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a:xfrm>
            <a:off x="628650" y="6346576"/>
            <a:ext cx="3086100" cy="365125"/>
          </a:xfrm>
        </p:spPr>
        <p:txBody>
          <a:bodyPr/>
          <a:lstStyle/>
          <a:p>
            <a:r>
              <a:rPr lang="en-US"/>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14</a:t>
            </a:fld>
            <a:endParaRPr lang="en-US"/>
          </a:p>
        </p:txBody>
      </p:sp>
      <p:pic>
        <p:nvPicPr>
          <p:cNvPr id="7" name="Picture 7">
            <a:extLst>
              <a:ext uri="{FF2B5EF4-FFF2-40B4-BE49-F238E27FC236}">
                <a16:creationId xmlns:a16="http://schemas.microsoft.com/office/drawing/2014/main" id="{8D02BDB2-1346-628D-4AB4-0325E3845CA5}"/>
              </a:ext>
            </a:extLst>
          </p:cNvPr>
          <p:cNvPicPr>
            <a:picLocks noChangeAspect="1"/>
          </p:cNvPicPr>
          <p:nvPr/>
        </p:nvPicPr>
        <p:blipFill>
          <a:blip r:embed="rId2"/>
          <a:stretch>
            <a:fillRect/>
          </a:stretch>
        </p:blipFill>
        <p:spPr>
          <a:xfrm>
            <a:off x="5590309" y="3693904"/>
            <a:ext cx="2743200" cy="2483556"/>
          </a:xfrm>
          <a:prstGeom prst="rect">
            <a:avLst/>
          </a:prstGeom>
        </p:spPr>
      </p:pic>
      <p:pic>
        <p:nvPicPr>
          <p:cNvPr id="8" name="Picture 8" descr="Text">
            <a:extLst>
              <a:ext uri="{FF2B5EF4-FFF2-40B4-BE49-F238E27FC236}">
                <a16:creationId xmlns:a16="http://schemas.microsoft.com/office/drawing/2014/main" id="{3D9DF2E1-AC96-8E16-E6C6-DDC17FC30059}"/>
              </a:ext>
            </a:extLst>
          </p:cNvPr>
          <p:cNvPicPr>
            <a:picLocks noChangeAspect="1"/>
          </p:cNvPicPr>
          <p:nvPr/>
        </p:nvPicPr>
        <p:blipFill>
          <a:blip r:embed="rId3"/>
          <a:stretch>
            <a:fillRect/>
          </a:stretch>
        </p:blipFill>
        <p:spPr>
          <a:xfrm>
            <a:off x="438150" y="1237808"/>
            <a:ext cx="8345631" cy="2269567"/>
          </a:xfrm>
          <a:prstGeom prst="rect">
            <a:avLst/>
          </a:prstGeom>
        </p:spPr>
      </p:pic>
    </p:spTree>
    <p:extLst>
      <p:ext uri="{BB962C8B-B14F-4D97-AF65-F5344CB8AC3E}">
        <p14:creationId xmlns:p14="http://schemas.microsoft.com/office/powerpoint/2010/main" val="494729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471622" y="51049"/>
            <a:ext cx="8136408" cy="679832"/>
          </a:xfrm>
        </p:spPr>
        <p:txBody>
          <a:bodyPr/>
          <a:lstStyle/>
          <a:p>
            <a:r>
              <a:rPr lang="en-US" sz="4000">
                <a:latin typeface="+mj-lt"/>
                <a:cs typeface="Arial"/>
              </a:rPr>
              <a:t>Power Theft</a:t>
            </a:r>
            <a:endParaRPr lang="en-US" sz="4000">
              <a:latin typeface="+mj-lt"/>
              <a:cs typeface="Arial" panose="020B0604020202020204" pitchFamily="34" charset="0"/>
            </a:endParaRP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a:xfrm>
            <a:off x="628650" y="6346576"/>
            <a:ext cx="3086100" cy="365125"/>
          </a:xfrm>
        </p:spPr>
        <p:txBody>
          <a:bodyPr/>
          <a:lstStyle/>
          <a:p>
            <a:r>
              <a:rPr lang="en-US"/>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15</a:t>
            </a:fld>
            <a:endParaRPr lang="en-US"/>
          </a:p>
        </p:txBody>
      </p:sp>
      <p:pic>
        <p:nvPicPr>
          <p:cNvPr id="3" name="Picture 3">
            <a:extLst>
              <a:ext uri="{FF2B5EF4-FFF2-40B4-BE49-F238E27FC236}">
                <a16:creationId xmlns:a16="http://schemas.microsoft.com/office/drawing/2014/main" id="{908E211E-B2B4-BC6E-9B19-1E515779FBD1}"/>
              </a:ext>
            </a:extLst>
          </p:cNvPr>
          <p:cNvPicPr>
            <a:picLocks noChangeAspect="1"/>
          </p:cNvPicPr>
          <p:nvPr/>
        </p:nvPicPr>
        <p:blipFill>
          <a:blip r:embed="rId2"/>
          <a:stretch>
            <a:fillRect/>
          </a:stretch>
        </p:blipFill>
        <p:spPr>
          <a:xfrm>
            <a:off x="5027468" y="3856359"/>
            <a:ext cx="2743200" cy="2608917"/>
          </a:xfrm>
          <a:prstGeom prst="rect">
            <a:avLst/>
          </a:prstGeom>
        </p:spPr>
      </p:pic>
      <p:pic>
        <p:nvPicPr>
          <p:cNvPr id="4" name="Picture 6" descr="Text">
            <a:extLst>
              <a:ext uri="{FF2B5EF4-FFF2-40B4-BE49-F238E27FC236}">
                <a16:creationId xmlns:a16="http://schemas.microsoft.com/office/drawing/2014/main" id="{C13E3B7A-DA8D-36FB-87CE-061BE384FF4E}"/>
              </a:ext>
            </a:extLst>
          </p:cNvPr>
          <p:cNvPicPr>
            <a:picLocks noChangeAspect="1"/>
          </p:cNvPicPr>
          <p:nvPr/>
        </p:nvPicPr>
        <p:blipFill>
          <a:blip r:embed="rId3"/>
          <a:stretch>
            <a:fillRect/>
          </a:stretch>
        </p:blipFill>
        <p:spPr>
          <a:xfrm>
            <a:off x="472788" y="1262291"/>
            <a:ext cx="8371608" cy="2566965"/>
          </a:xfrm>
          <a:prstGeom prst="rect">
            <a:avLst/>
          </a:prstGeom>
        </p:spPr>
      </p:pic>
    </p:spTree>
    <p:extLst>
      <p:ext uri="{BB962C8B-B14F-4D97-AF65-F5344CB8AC3E}">
        <p14:creationId xmlns:p14="http://schemas.microsoft.com/office/powerpoint/2010/main" val="1522397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471622" y="51049"/>
            <a:ext cx="8136408" cy="679832"/>
          </a:xfrm>
        </p:spPr>
        <p:txBody>
          <a:bodyPr/>
          <a:lstStyle/>
          <a:p>
            <a:r>
              <a:rPr lang="en-US" sz="4000">
                <a:latin typeface="+mj-lt"/>
                <a:cs typeface="Arial"/>
              </a:rPr>
              <a:t>Power Theft</a:t>
            </a:r>
            <a:endParaRPr lang="en-US" sz="4000">
              <a:latin typeface="+mj-lt"/>
              <a:cs typeface="Arial" panose="020B0604020202020204" pitchFamily="34" charset="0"/>
            </a:endParaRP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a:xfrm>
            <a:off x="628650" y="6346576"/>
            <a:ext cx="3086100" cy="365125"/>
          </a:xfrm>
        </p:spPr>
        <p:txBody>
          <a:bodyPr/>
          <a:lstStyle/>
          <a:p>
            <a:r>
              <a:rPr lang="en-US"/>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16</a:t>
            </a:fld>
            <a:endParaRPr lang="en-US"/>
          </a:p>
        </p:txBody>
      </p:sp>
      <p:pic>
        <p:nvPicPr>
          <p:cNvPr id="3" name="Picture 3">
            <a:extLst>
              <a:ext uri="{FF2B5EF4-FFF2-40B4-BE49-F238E27FC236}">
                <a16:creationId xmlns:a16="http://schemas.microsoft.com/office/drawing/2014/main" id="{908E211E-B2B4-BC6E-9B19-1E515779FBD1}"/>
              </a:ext>
            </a:extLst>
          </p:cNvPr>
          <p:cNvPicPr>
            <a:picLocks noChangeAspect="1"/>
          </p:cNvPicPr>
          <p:nvPr/>
        </p:nvPicPr>
        <p:blipFill>
          <a:blip r:embed="rId2"/>
          <a:stretch>
            <a:fillRect/>
          </a:stretch>
        </p:blipFill>
        <p:spPr>
          <a:xfrm>
            <a:off x="5027468" y="3856359"/>
            <a:ext cx="2743200" cy="2608917"/>
          </a:xfrm>
          <a:prstGeom prst="rect">
            <a:avLst/>
          </a:prstGeom>
        </p:spPr>
      </p:pic>
      <p:pic>
        <p:nvPicPr>
          <p:cNvPr id="7" name="Picture 7" descr="Text">
            <a:extLst>
              <a:ext uri="{FF2B5EF4-FFF2-40B4-BE49-F238E27FC236}">
                <a16:creationId xmlns:a16="http://schemas.microsoft.com/office/drawing/2014/main" id="{55A6CD1E-C6B0-7825-701E-A0E9CE4DA67C}"/>
              </a:ext>
            </a:extLst>
          </p:cNvPr>
          <p:cNvPicPr>
            <a:picLocks noChangeAspect="1"/>
          </p:cNvPicPr>
          <p:nvPr/>
        </p:nvPicPr>
        <p:blipFill>
          <a:blip r:embed="rId3"/>
          <a:stretch>
            <a:fillRect/>
          </a:stretch>
        </p:blipFill>
        <p:spPr>
          <a:xfrm>
            <a:off x="368879" y="1094239"/>
            <a:ext cx="8588085" cy="2383519"/>
          </a:xfrm>
          <a:prstGeom prst="rect">
            <a:avLst/>
          </a:prstGeom>
        </p:spPr>
      </p:pic>
    </p:spTree>
    <p:extLst>
      <p:ext uri="{BB962C8B-B14F-4D97-AF65-F5344CB8AC3E}">
        <p14:creationId xmlns:p14="http://schemas.microsoft.com/office/powerpoint/2010/main" val="3818464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471622" y="51049"/>
            <a:ext cx="8136408" cy="679832"/>
          </a:xfrm>
        </p:spPr>
        <p:txBody>
          <a:bodyPr/>
          <a:lstStyle/>
          <a:p>
            <a:r>
              <a:rPr lang="en-US" sz="4000">
                <a:latin typeface="+mj-lt"/>
                <a:cs typeface="Arial"/>
              </a:rPr>
              <a:t>Meter Programming </a:t>
            </a:r>
            <a:endParaRPr lang="en-US" sz="4000">
              <a:latin typeface="+mj-lt"/>
              <a:cs typeface="Arial" panose="020B0604020202020204" pitchFamily="34" charset="0"/>
            </a:endParaRP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a:xfrm>
            <a:off x="628650" y="6346576"/>
            <a:ext cx="3086100" cy="365125"/>
          </a:xfrm>
        </p:spPr>
        <p:txBody>
          <a:bodyPr/>
          <a:lstStyle/>
          <a:p>
            <a:r>
              <a:rPr lang="en-US"/>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17</a:t>
            </a:fld>
            <a:endParaRPr lang="en-US"/>
          </a:p>
        </p:txBody>
      </p:sp>
      <p:pic>
        <p:nvPicPr>
          <p:cNvPr id="4" name="Picture 7" descr="A picture containing text, clipart">
            <a:extLst>
              <a:ext uri="{FF2B5EF4-FFF2-40B4-BE49-F238E27FC236}">
                <a16:creationId xmlns:a16="http://schemas.microsoft.com/office/drawing/2014/main" id="{16FE062B-61F7-5F97-A295-9C8B38F7A892}"/>
              </a:ext>
            </a:extLst>
          </p:cNvPr>
          <p:cNvPicPr>
            <a:picLocks noChangeAspect="1"/>
          </p:cNvPicPr>
          <p:nvPr/>
        </p:nvPicPr>
        <p:blipFill>
          <a:blip r:embed="rId2"/>
          <a:stretch>
            <a:fillRect/>
          </a:stretch>
        </p:blipFill>
        <p:spPr>
          <a:xfrm>
            <a:off x="3174423" y="3242072"/>
            <a:ext cx="3565813" cy="2555946"/>
          </a:xfrm>
          <a:prstGeom prst="rect">
            <a:avLst/>
          </a:prstGeom>
        </p:spPr>
      </p:pic>
      <p:pic>
        <p:nvPicPr>
          <p:cNvPr id="8" name="Picture 8" descr="Graphical user interface, text, application">
            <a:extLst>
              <a:ext uri="{FF2B5EF4-FFF2-40B4-BE49-F238E27FC236}">
                <a16:creationId xmlns:a16="http://schemas.microsoft.com/office/drawing/2014/main" id="{DE83CC03-B53E-AA59-4F63-A0F2A49D986C}"/>
              </a:ext>
            </a:extLst>
          </p:cNvPr>
          <p:cNvPicPr>
            <a:picLocks noChangeAspect="1"/>
          </p:cNvPicPr>
          <p:nvPr/>
        </p:nvPicPr>
        <p:blipFill>
          <a:blip r:embed="rId3"/>
          <a:stretch>
            <a:fillRect/>
          </a:stretch>
        </p:blipFill>
        <p:spPr>
          <a:xfrm>
            <a:off x="178378" y="1203070"/>
            <a:ext cx="8856517" cy="1793519"/>
          </a:xfrm>
          <a:prstGeom prst="rect">
            <a:avLst/>
          </a:prstGeom>
        </p:spPr>
      </p:pic>
    </p:spTree>
    <p:extLst>
      <p:ext uri="{BB962C8B-B14F-4D97-AF65-F5344CB8AC3E}">
        <p14:creationId xmlns:p14="http://schemas.microsoft.com/office/powerpoint/2010/main" val="3549466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471622" y="51049"/>
            <a:ext cx="8136408" cy="679832"/>
          </a:xfrm>
        </p:spPr>
        <p:txBody>
          <a:bodyPr/>
          <a:lstStyle/>
          <a:p>
            <a:r>
              <a:rPr lang="en-US" sz="4000">
                <a:latin typeface="+mj-lt"/>
                <a:cs typeface="Arial"/>
              </a:rPr>
              <a:t>Line Loss</a:t>
            </a:r>
            <a:endParaRPr lang="en-US" sz="4000">
              <a:latin typeface="+mj-lt"/>
              <a:cs typeface="Arial" panose="020B0604020202020204" pitchFamily="34" charset="0"/>
            </a:endParaRP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a:xfrm>
            <a:off x="628650" y="6346576"/>
            <a:ext cx="3086100" cy="365125"/>
          </a:xfrm>
        </p:spPr>
        <p:txBody>
          <a:bodyPr/>
          <a:lstStyle/>
          <a:p>
            <a:r>
              <a:rPr lang="en-US"/>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18</a:t>
            </a:fld>
            <a:endParaRPr lang="en-US"/>
          </a:p>
        </p:txBody>
      </p:sp>
      <p:pic>
        <p:nvPicPr>
          <p:cNvPr id="3" name="Picture 6" descr="A picture containing text, clipart&#10;&#10;Description automatically generated">
            <a:extLst>
              <a:ext uri="{FF2B5EF4-FFF2-40B4-BE49-F238E27FC236}">
                <a16:creationId xmlns:a16="http://schemas.microsoft.com/office/drawing/2014/main" id="{E5D777B9-A781-0F27-6616-D546026ABAB0}"/>
              </a:ext>
            </a:extLst>
          </p:cNvPr>
          <p:cNvPicPr>
            <a:picLocks noChangeAspect="1"/>
          </p:cNvPicPr>
          <p:nvPr/>
        </p:nvPicPr>
        <p:blipFill>
          <a:blip r:embed="rId2"/>
          <a:stretch>
            <a:fillRect/>
          </a:stretch>
        </p:blipFill>
        <p:spPr>
          <a:xfrm>
            <a:off x="2495550" y="4379336"/>
            <a:ext cx="1295400" cy="1857375"/>
          </a:xfrm>
          <a:prstGeom prst="rect">
            <a:avLst/>
          </a:prstGeom>
        </p:spPr>
      </p:pic>
      <p:pic>
        <p:nvPicPr>
          <p:cNvPr id="7" name="Picture 8" descr="Diagram&#10;&#10;Description automatically generated">
            <a:extLst>
              <a:ext uri="{FF2B5EF4-FFF2-40B4-BE49-F238E27FC236}">
                <a16:creationId xmlns:a16="http://schemas.microsoft.com/office/drawing/2014/main" id="{C4F84CB0-65A3-4832-7872-E0474ED27BC7}"/>
              </a:ext>
            </a:extLst>
          </p:cNvPr>
          <p:cNvPicPr>
            <a:picLocks noChangeAspect="1"/>
          </p:cNvPicPr>
          <p:nvPr/>
        </p:nvPicPr>
        <p:blipFill>
          <a:blip r:embed="rId3"/>
          <a:stretch>
            <a:fillRect/>
          </a:stretch>
        </p:blipFill>
        <p:spPr>
          <a:xfrm>
            <a:off x="5265593" y="4235161"/>
            <a:ext cx="2266950" cy="2076450"/>
          </a:xfrm>
          <a:prstGeom prst="rect">
            <a:avLst/>
          </a:prstGeom>
        </p:spPr>
      </p:pic>
      <p:pic>
        <p:nvPicPr>
          <p:cNvPr id="9" name="Picture 9" descr="Text">
            <a:extLst>
              <a:ext uri="{FF2B5EF4-FFF2-40B4-BE49-F238E27FC236}">
                <a16:creationId xmlns:a16="http://schemas.microsoft.com/office/drawing/2014/main" id="{01E2DDC2-8AB5-E3D6-4AD5-4971802A91AA}"/>
              </a:ext>
            </a:extLst>
          </p:cNvPr>
          <p:cNvPicPr>
            <a:picLocks noChangeAspect="1"/>
          </p:cNvPicPr>
          <p:nvPr/>
        </p:nvPicPr>
        <p:blipFill>
          <a:blip r:embed="rId4"/>
          <a:stretch>
            <a:fillRect/>
          </a:stretch>
        </p:blipFill>
        <p:spPr>
          <a:xfrm>
            <a:off x="472787" y="1139684"/>
            <a:ext cx="7964630" cy="3331720"/>
          </a:xfrm>
          <a:prstGeom prst="rect">
            <a:avLst/>
          </a:prstGeom>
        </p:spPr>
      </p:pic>
    </p:spTree>
    <p:extLst>
      <p:ext uri="{BB962C8B-B14F-4D97-AF65-F5344CB8AC3E}">
        <p14:creationId xmlns:p14="http://schemas.microsoft.com/office/powerpoint/2010/main" val="2855707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471622" y="51049"/>
            <a:ext cx="8136408" cy="679832"/>
          </a:xfrm>
        </p:spPr>
        <p:txBody>
          <a:bodyPr/>
          <a:lstStyle/>
          <a:p>
            <a:r>
              <a:rPr lang="en-US" sz="4000">
                <a:latin typeface="+mj-lt"/>
                <a:cs typeface="Arial"/>
              </a:rPr>
              <a:t>Line Loss</a:t>
            </a:r>
            <a:endParaRPr lang="en-US" sz="4000">
              <a:latin typeface="+mj-lt"/>
              <a:cs typeface="Arial" panose="020B0604020202020204" pitchFamily="34" charset="0"/>
            </a:endParaRP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a:xfrm>
            <a:off x="628650" y="6346576"/>
            <a:ext cx="3086100" cy="365125"/>
          </a:xfrm>
        </p:spPr>
        <p:txBody>
          <a:bodyPr/>
          <a:lstStyle/>
          <a:p>
            <a:r>
              <a:rPr lang="en-US"/>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19</a:t>
            </a:fld>
            <a:endParaRPr lang="en-US"/>
          </a:p>
        </p:txBody>
      </p:sp>
      <p:pic>
        <p:nvPicPr>
          <p:cNvPr id="4" name="Picture 7" descr="Shape">
            <a:extLst>
              <a:ext uri="{FF2B5EF4-FFF2-40B4-BE49-F238E27FC236}">
                <a16:creationId xmlns:a16="http://schemas.microsoft.com/office/drawing/2014/main" id="{D9A1A794-D87C-E764-F533-B9F43BFCFB2D}"/>
              </a:ext>
            </a:extLst>
          </p:cNvPr>
          <p:cNvPicPr>
            <a:picLocks noChangeAspect="1"/>
          </p:cNvPicPr>
          <p:nvPr/>
        </p:nvPicPr>
        <p:blipFill>
          <a:blip r:embed="rId2"/>
          <a:stretch>
            <a:fillRect/>
          </a:stretch>
        </p:blipFill>
        <p:spPr>
          <a:xfrm>
            <a:off x="732559" y="4098984"/>
            <a:ext cx="7254585" cy="2149643"/>
          </a:xfrm>
          <a:prstGeom prst="rect">
            <a:avLst/>
          </a:prstGeom>
        </p:spPr>
      </p:pic>
      <p:pic>
        <p:nvPicPr>
          <p:cNvPr id="8" name="Picture 9">
            <a:extLst>
              <a:ext uri="{FF2B5EF4-FFF2-40B4-BE49-F238E27FC236}">
                <a16:creationId xmlns:a16="http://schemas.microsoft.com/office/drawing/2014/main" id="{9D72A3E8-58FB-5C37-DFBC-0153DFD4284D}"/>
              </a:ext>
            </a:extLst>
          </p:cNvPr>
          <p:cNvPicPr>
            <a:picLocks noChangeAspect="1"/>
          </p:cNvPicPr>
          <p:nvPr/>
        </p:nvPicPr>
        <p:blipFill>
          <a:blip r:embed="rId3"/>
          <a:stretch>
            <a:fillRect/>
          </a:stretch>
        </p:blipFill>
        <p:spPr>
          <a:xfrm>
            <a:off x="7092661" y="3668424"/>
            <a:ext cx="1314450" cy="1304925"/>
          </a:xfrm>
          <a:prstGeom prst="rect">
            <a:avLst/>
          </a:prstGeom>
        </p:spPr>
      </p:pic>
      <p:pic>
        <p:nvPicPr>
          <p:cNvPr id="10" name="Picture 10" descr="Text&#10;&#10;Description automatically generated">
            <a:extLst>
              <a:ext uri="{FF2B5EF4-FFF2-40B4-BE49-F238E27FC236}">
                <a16:creationId xmlns:a16="http://schemas.microsoft.com/office/drawing/2014/main" id="{AE8D3B56-C80F-9769-FBD9-B1391D49E45B}"/>
              </a:ext>
            </a:extLst>
          </p:cNvPr>
          <p:cNvPicPr>
            <a:picLocks noChangeAspect="1"/>
          </p:cNvPicPr>
          <p:nvPr/>
        </p:nvPicPr>
        <p:blipFill>
          <a:blip r:embed="rId4"/>
          <a:stretch>
            <a:fillRect/>
          </a:stretch>
        </p:blipFill>
        <p:spPr>
          <a:xfrm>
            <a:off x="568036" y="1136522"/>
            <a:ext cx="7843404" cy="2714592"/>
          </a:xfrm>
          <a:prstGeom prst="rect">
            <a:avLst/>
          </a:prstGeom>
        </p:spPr>
      </p:pic>
    </p:spTree>
    <p:extLst>
      <p:ext uri="{BB962C8B-B14F-4D97-AF65-F5344CB8AC3E}">
        <p14:creationId xmlns:p14="http://schemas.microsoft.com/office/powerpoint/2010/main" val="2652770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471622" y="51049"/>
            <a:ext cx="8136408" cy="679832"/>
          </a:xfrm>
        </p:spPr>
        <p:txBody>
          <a:bodyPr/>
          <a:lstStyle/>
          <a:p>
            <a:r>
              <a:rPr lang="en-US" sz="4000">
                <a:latin typeface="+mj-lt"/>
                <a:cs typeface="Arial"/>
              </a:rPr>
              <a:t>What is an Intra-Grid Sensor?</a:t>
            </a:r>
            <a:endParaRPr lang="en-US" sz="4000">
              <a:latin typeface="+mj-lt"/>
              <a:cs typeface="Arial" panose="020B0604020202020204" pitchFamily="34" charset="0"/>
            </a:endParaRP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a:xfrm>
            <a:off x="628650" y="6346576"/>
            <a:ext cx="3086100" cy="365125"/>
          </a:xfrm>
        </p:spPr>
        <p:txBody>
          <a:bodyPr/>
          <a:lstStyle/>
          <a:p>
            <a:r>
              <a:rPr lang="en-US"/>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2</a:t>
            </a:fld>
            <a:endParaRPr lang="en-US"/>
          </a:p>
        </p:txBody>
      </p:sp>
      <p:pic>
        <p:nvPicPr>
          <p:cNvPr id="9" name="Picture 2" descr="C:\Users\John.Kretzschmar\AppData\Local\Microsoft\Windows\INetCache\IE\IPQBNJPJ\question-mark[1].png">
            <a:extLst>
              <a:ext uri="{FF2B5EF4-FFF2-40B4-BE49-F238E27FC236}">
                <a16:creationId xmlns:a16="http://schemas.microsoft.com/office/drawing/2014/main" id="{F38CF2B0-3414-0BD6-FBA0-C1300A4CD9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6474" y="2382982"/>
            <a:ext cx="3042842" cy="324569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A picture containing text&#10;&#10;Description automatically generated">
            <a:extLst>
              <a:ext uri="{FF2B5EF4-FFF2-40B4-BE49-F238E27FC236}">
                <a16:creationId xmlns:a16="http://schemas.microsoft.com/office/drawing/2014/main" id="{F551B4A4-8CC0-ED91-2117-30A14EDD55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67030">
            <a:off x="6379160" y="3854997"/>
            <a:ext cx="1539942" cy="1344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a:extLst>
              <a:ext uri="{FF2B5EF4-FFF2-40B4-BE49-F238E27FC236}">
                <a16:creationId xmlns:a16="http://schemas.microsoft.com/office/drawing/2014/main" id="{46346BF6-FA2B-0D8F-CE30-6A675FE02C6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786246">
            <a:off x="1449985" y="3822763"/>
            <a:ext cx="1225812" cy="141891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2747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800667" y="146299"/>
            <a:ext cx="8136408" cy="679832"/>
          </a:xfrm>
        </p:spPr>
        <p:txBody>
          <a:bodyPr/>
          <a:lstStyle/>
          <a:p>
            <a:r>
              <a:rPr lang="en-US" sz="4000">
                <a:latin typeface="+mj-lt"/>
                <a:cs typeface="Arial" panose="020B0604020202020204" pitchFamily="34" charset="0"/>
              </a:rPr>
              <a:t>The Next Step In Grid Modernization </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a:xfrm>
            <a:off x="628650" y="6346576"/>
            <a:ext cx="3086100" cy="365125"/>
          </a:xfrm>
        </p:spPr>
        <p:txBody>
          <a:bodyPr/>
          <a:lstStyle/>
          <a:p>
            <a:r>
              <a:rPr lang="en-US"/>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20</a:t>
            </a:fld>
            <a:endParaRPr lang="en-US"/>
          </a:p>
        </p:txBody>
      </p:sp>
      <p:sp>
        <p:nvSpPr>
          <p:cNvPr id="4" name="TextBox 1">
            <a:extLst>
              <a:ext uri="{FF2B5EF4-FFF2-40B4-BE49-F238E27FC236}">
                <a16:creationId xmlns:a16="http://schemas.microsoft.com/office/drawing/2014/main" id="{1A2A0419-CA40-D49B-9877-A31FD1537BE8}"/>
              </a:ext>
            </a:extLst>
          </p:cNvPr>
          <p:cNvSpPr txBox="1">
            <a:spLocks noGrp="1"/>
          </p:cNvSpPr>
          <p:nvPr>
            <p:ph idx="1"/>
          </p:nvPr>
        </p:nvSpPr>
        <p:spPr>
          <a:xfrm>
            <a:off x="628650" y="1910281"/>
            <a:ext cx="6333465" cy="2585323"/>
          </a:xfrm>
          <a:prstGeom prst="rect">
            <a:avLst/>
          </a:prstGeom>
          <a:noFill/>
        </p:spPr>
        <p:txBody>
          <a:bodyPr wrap="square" rtlCol="0">
            <a:spAutoFit/>
          </a:bodyPr>
          <a:lstStyle>
            <a:defPPr>
              <a:defRPr lang="ru-RU"/>
            </a:defPPr>
            <a:lvl1pPr algn="ctr" rtl="0" fontAlgn="base">
              <a:spcBef>
                <a:spcPct val="30000"/>
              </a:spcBef>
              <a:spcAft>
                <a:spcPct val="0"/>
              </a:spcAft>
              <a:defRPr kern="1200">
                <a:solidFill>
                  <a:srgbClr val="000000"/>
                </a:solidFill>
                <a:latin typeface="Arial" charset="0"/>
                <a:ea typeface="+mn-ea"/>
                <a:cs typeface="+mn-cs"/>
              </a:defRPr>
            </a:lvl1pPr>
            <a:lvl2pPr marL="457200" algn="ctr" rtl="0" fontAlgn="base">
              <a:spcBef>
                <a:spcPct val="30000"/>
              </a:spcBef>
              <a:spcAft>
                <a:spcPct val="0"/>
              </a:spcAft>
              <a:defRPr kern="1200">
                <a:solidFill>
                  <a:srgbClr val="000000"/>
                </a:solidFill>
                <a:latin typeface="Arial" charset="0"/>
                <a:ea typeface="+mn-ea"/>
                <a:cs typeface="+mn-cs"/>
              </a:defRPr>
            </a:lvl2pPr>
            <a:lvl3pPr marL="914400" algn="ctr" rtl="0" fontAlgn="base">
              <a:spcBef>
                <a:spcPct val="30000"/>
              </a:spcBef>
              <a:spcAft>
                <a:spcPct val="0"/>
              </a:spcAft>
              <a:defRPr kern="1200">
                <a:solidFill>
                  <a:srgbClr val="000000"/>
                </a:solidFill>
                <a:latin typeface="Arial" charset="0"/>
                <a:ea typeface="+mn-ea"/>
                <a:cs typeface="+mn-cs"/>
              </a:defRPr>
            </a:lvl3pPr>
            <a:lvl4pPr marL="1371600" algn="ctr" rtl="0" fontAlgn="base">
              <a:spcBef>
                <a:spcPct val="30000"/>
              </a:spcBef>
              <a:spcAft>
                <a:spcPct val="0"/>
              </a:spcAft>
              <a:defRPr kern="1200">
                <a:solidFill>
                  <a:srgbClr val="000000"/>
                </a:solidFill>
                <a:latin typeface="Arial" charset="0"/>
                <a:ea typeface="+mn-ea"/>
                <a:cs typeface="+mn-cs"/>
              </a:defRPr>
            </a:lvl4pPr>
            <a:lvl5pPr marL="1828800" algn="ctr" rtl="0" fontAlgn="base">
              <a:spcBef>
                <a:spcPct val="30000"/>
              </a:spcBef>
              <a:spcAft>
                <a:spcPct val="0"/>
              </a:spcAft>
              <a:defRPr kern="1200">
                <a:solidFill>
                  <a:srgbClr val="000000"/>
                </a:solidFill>
                <a:latin typeface="Arial" charset="0"/>
                <a:ea typeface="+mn-ea"/>
                <a:cs typeface="+mn-cs"/>
              </a:defRPr>
            </a:lvl5pPr>
            <a:lvl6pPr marL="2286000" algn="l" defTabSz="914400" rtl="0" eaLnBrk="1" latinLnBrk="0" hangingPunct="1">
              <a:defRPr kern="1200">
                <a:solidFill>
                  <a:srgbClr val="000000"/>
                </a:solidFill>
                <a:latin typeface="Arial" charset="0"/>
                <a:ea typeface="+mn-ea"/>
                <a:cs typeface="+mn-cs"/>
              </a:defRPr>
            </a:lvl6pPr>
            <a:lvl7pPr marL="2743200" algn="l" defTabSz="914400" rtl="0" eaLnBrk="1" latinLnBrk="0" hangingPunct="1">
              <a:defRPr kern="1200">
                <a:solidFill>
                  <a:srgbClr val="000000"/>
                </a:solidFill>
                <a:latin typeface="Arial" charset="0"/>
                <a:ea typeface="+mn-ea"/>
                <a:cs typeface="+mn-cs"/>
              </a:defRPr>
            </a:lvl7pPr>
            <a:lvl8pPr marL="3200400" algn="l" defTabSz="914400" rtl="0" eaLnBrk="1" latinLnBrk="0" hangingPunct="1">
              <a:defRPr kern="1200">
                <a:solidFill>
                  <a:srgbClr val="000000"/>
                </a:solidFill>
                <a:latin typeface="Arial" charset="0"/>
                <a:ea typeface="+mn-ea"/>
                <a:cs typeface="+mn-cs"/>
              </a:defRPr>
            </a:lvl8pPr>
            <a:lvl9pPr marL="3657600" algn="l" defTabSz="914400" rtl="0" eaLnBrk="1" latinLnBrk="0" hangingPunct="1">
              <a:defRPr kern="1200">
                <a:solidFill>
                  <a:srgbClr val="000000"/>
                </a:solidFill>
                <a:latin typeface="Arial" charset="0"/>
                <a:ea typeface="+mn-ea"/>
                <a:cs typeface="+mn-cs"/>
              </a:defRPr>
            </a:lvl9pPr>
          </a:lstStyle>
          <a:p>
            <a:pPr algn="l"/>
            <a:r>
              <a:rPr lang="en-US" sz="2000">
                <a:solidFill>
                  <a:schemeClr val="tx1"/>
                </a:solidFill>
                <a:latin typeface="Calibri" panose="020F0502020204030204" pitchFamily="34" charset="0"/>
                <a:cs typeface="Calibri" panose="020F0502020204030204" pitchFamily="34" charset="0"/>
              </a:rPr>
              <a:t>Advanced Transformer Infrastructure (ATI)</a:t>
            </a:r>
          </a:p>
          <a:p>
            <a:pPr algn="l"/>
            <a:endParaRPr lang="en-US" sz="2000">
              <a:solidFill>
                <a:schemeClr val="tx1"/>
              </a:solidFill>
              <a:latin typeface="Calibri" panose="020F0502020204030204" pitchFamily="34" charset="0"/>
              <a:cs typeface="Calibri" panose="020F0502020204030204" pitchFamily="34" charset="0"/>
            </a:endParaRPr>
          </a:p>
          <a:p>
            <a:pPr algn="l"/>
            <a:r>
              <a:rPr lang="en-US" sz="2000">
                <a:solidFill>
                  <a:schemeClr val="tx1"/>
                </a:solidFill>
                <a:latin typeface="Calibri" panose="020F0502020204030204" pitchFamily="34" charset="0"/>
                <a:cs typeface="Calibri" panose="020F0502020204030204" pitchFamily="34" charset="0"/>
              </a:rPr>
              <a:t>Reliability Improvements</a:t>
            </a:r>
          </a:p>
          <a:p>
            <a:pPr algn="l"/>
            <a:r>
              <a:rPr lang="en-US" sz="2000">
                <a:solidFill>
                  <a:schemeClr val="tx1"/>
                </a:solidFill>
                <a:latin typeface="Calibri" panose="020F0502020204030204" pitchFamily="34" charset="0"/>
                <a:cs typeface="Calibri" panose="020F0502020204030204" pitchFamily="34" charset="0"/>
              </a:rPr>
              <a:t>DER &amp; EV Integration</a:t>
            </a:r>
          </a:p>
          <a:p>
            <a:pPr algn="l"/>
            <a:r>
              <a:rPr lang="en-US" sz="2000">
                <a:solidFill>
                  <a:schemeClr val="tx1"/>
                </a:solidFill>
                <a:latin typeface="Calibri" panose="020F0502020204030204" pitchFamily="34" charset="0"/>
                <a:cs typeface="Calibri" panose="020F0502020204030204" pitchFamily="34" charset="0"/>
              </a:rPr>
              <a:t>Fire Mitigation</a:t>
            </a:r>
          </a:p>
          <a:p>
            <a:pPr algn="l"/>
            <a:r>
              <a:rPr lang="en-US" sz="2000">
                <a:solidFill>
                  <a:schemeClr val="tx1"/>
                </a:solidFill>
                <a:latin typeface="Calibri" panose="020F0502020204030204" pitchFamily="34" charset="0"/>
                <a:cs typeface="Calibri" panose="020F0502020204030204" pitchFamily="34" charset="0"/>
              </a:rPr>
              <a:t>Outage Notification</a:t>
            </a:r>
          </a:p>
          <a:p>
            <a:pPr algn="l"/>
            <a:r>
              <a:rPr lang="en-US" sz="2000">
                <a:solidFill>
                  <a:schemeClr val="tx1"/>
                </a:solidFill>
                <a:latin typeface="Calibri" panose="020F0502020204030204" pitchFamily="34" charset="0"/>
                <a:cs typeface="Calibri" panose="020F0502020204030204" pitchFamily="34" charset="0"/>
              </a:rPr>
              <a:t>Voltage Optimization</a:t>
            </a:r>
          </a:p>
        </p:txBody>
      </p:sp>
      <p:pic>
        <p:nvPicPr>
          <p:cNvPr id="2050" name="Picture 2">
            <a:extLst>
              <a:ext uri="{FF2B5EF4-FFF2-40B4-BE49-F238E27FC236}">
                <a16:creationId xmlns:a16="http://schemas.microsoft.com/office/drawing/2014/main" id="{E7D93E21-EF02-CAE6-C743-6866CFAFB8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4365" y="1392253"/>
            <a:ext cx="2095500" cy="474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153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43F14-5CB4-49AC-BD53-A23640203764}"/>
              </a:ext>
            </a:extLst>
          </p:cNvPr>
          <p:cNvSpPr>
            <a:spLocks noGrp="1"/>
          </p:cNvSpPr>
          <p:nvPr>
            <p:ph type="title"/>
          </p:nvPr>
        </p:nvSpPr>
        <p:spPr>
          <a:xfrm>
            <a:off x="800666" y="83029"/>
            <a:ext cx="8343334" cy="934865"/>
          </a:xfrm>
        </p:spPr>
        <p:txBody>
          <a:bodyPr>
            <a:normAutofit fontScale="90000"/>
          </a:bodyPr>
          <a:lstStyle/>
          <a:p>
            <a:r>
              <a:rPr lang="en-US"/>
              <a:t>Advanced Transformer Infrastructure</a:t>
            </a:r>
          </a:p>
        </p:txBody>
      </p:sp>
      <p:sp>
        <p:nvSpPr>
          <p:cNvPr id="6" name="Footer Placeholder 5">
            <a:extLst>
              <a:ext uri="{FF2B5EF4-FFF2-40B4-BE49-F238E27FC236}">
                <a16:creationId xmlns:a16="http://schemas.microsoft.com/office/drawing/2014/main" id="{928298E3-FE42-4B76-88F9-CC4403C16CFF}"/>
              </a:ext>
            </a:extLst>
          </p:cNvPr>
          <p:cNvSpPr>
            <a:spLocks noGrp="1"/>
          </p:cNvSpPr>
          <p:nvPr>
            <p:ph type="ftr" sz="quarter" idx="3"/>
          </p:nvPr>
        </p:nvSpPr>
        <p:spPr/>
        <p:txBody>
          <a:bodyPr/>
          <a:lstStyle/>
          <a:p>
            <a:r>
              <a:rPr lang="en-US"/>
              <a:t>tescometering.com</a:t>
            </a:r>
          </a:p>
        </p:txBody>
      </p:sp>
      <p:sp>
        <p:nvSpPr>
          <p:cNvPr id="7" name="Slide Number Placeholder 6">
            <a:extLst>
              <a:ext uri="{FF2B5EF4-FFF2-40B4-BE49-F238E27FC236}">
                <a16:creationId xmlns:a16="http://schemas.microsoft.com/office/drawing/2014/main" id="{3BD28621-06E0-4F9F-B64E-EE06D93AC061}"/>
              </a:ext>
            </a:extLst>
          </p:cNvPr>
          <p:cNvSpPr>
            <a:spLocks noGrp="1"/>
          </p:cNvSpPr>
          <p:nvPr>
            <p:ph type="sldNum" sz="quarter" idx="4"/>
          </p:nvPr>
        </p:nvSpPr>
        <p:spPr/>
        <p:txBody>
          <a:bodyPr/>
          <a:lstStyle/>
          <a:p>
            <a:fld id="{4BEAC4C4-F0A7-4B61-A827-E4198D078267}" type="slidenum">
              <a:rPr lang="en-US" smtClean="0"/>
              <a:t>21</a:t>
            </a:fld>
            <a:endParaRPr lang="en-US"/>
          </a:p>
        </p:txBody>
      </p:sp>
      <p:pic>
        <p:nvPicPr>
          <p:cNvPr id="3074" name="Picture 2">
            <a:extLst>
              <a:ext uri="{FF2B5EF4-FFF2-40B4-BE49-F238E27FC236}">
                <a16:creationId xmlns:a16="http://schemas.microsoft.com/office/drawing/2014/main" id="{DEBB19DB-4D62-7506-B38E-0C9DCE7667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154" y="1396315"/>
            <a:ext cx="1631196" cy="491122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a:extLst>
              <a:ext uri="{FF2B5EF4-FFF2-40B4-BE49-F238E27FC236}">
                <a16:creationId xmlns:a16="http://schemas.microsoft.com/office/drawing/2014/main" id="{EE102F8B-042D-CAC1-1277-581F423801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8012" y="1175959"/>
            <a:ext cx="7143750" cy="4629151"/>
          </a:xfrm>
          <a:prstGeom prst="rect">
            <a:avLst/>
          </a:prstGeom>
          <a:noFill/>
          <a:extLst>
            <a:ext uri="{909E8E84-426E-40DD-AFC4-6F175D3DCCD1}">
              <a14:hiddenFill xmlns:a14="http://schemas.microsoft.com/office/drawing/2010/main">
                <a:solidFill>
                  <a:srgbClr val="FFFFFF"/>
                </a:solidFill>
              </a14:hiddenFill>
            </a:ext>
          </a:extLst>
        </p:spPr>
      </p:pic>
      <p:sp>
        <p:nvSpPr>
          <p:cNvPr id="5" name="Arrow: Down 4">
            <a:extLst>
              <a:ext uri="{FF2B5EF4-FFF2-40B4-BE49-F238E27FC236}">
                <a16:creationId xmlns:a16="http://schemas.microsoft.com/office/drawing/2014/main" id="{891677A0-74F4-EB59-BE44-E9E0B2D0528F}"/>
              </a:ext>
            </a:extLst>
          </p:cNvPr>
          <p:cNvSpPr/>
          <p:nvPr/>
        </p:nvSpPr>
        <p:spPr bwMode="auto">
          <a:xfrm rot="17927922">
            <a:off x="2505745" y="2202173"/>
            <a:ext cx="549275" cy="1101725"/>
          </a:xfrm>
          <a:prstGeom prst="downArrow">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ru-RU"/>
            </a:defPPr>
            <a:lvl1pPr algn="ctr" rtl="0" fontAlgn="base">
              <a:spcBef>
                <a:spcPct val="30000"/>
              </a:spcBef>
              <a:spcAft>
                <a:spcPct val="0"/>
              </a:spcAft>
              <a:defRPr kern="1200">
                <a:solidFill>
                  <a:srgbClr val="000000"/>
                </a:solidFill>
                <a:latin typeface="Arial" charset="0"/>
                <a:ea typeface="+mn-ea"/>
                <a:cs typeface="+mn-cs"/>
              </a:defRPr>
            </a:lvl1pPr>
            <a:lvl2pPr marL="457200" algn="ctr" rtl="0" fontAlgn="base">
              <a:spcBef>
                <a:spcPct val="30000"/>
              </a:spcBef>
              <a:spcAft>
                <a:spcPct val="0"/>
              </a:spcAft>
              <a:defRPr kern="1200">
                <a:solidFill>
                  <a:srgbClr val="000000"/>
                </a:solidFill>
                <a:latin typeface="Arial" charset="0"/>
                <a:ea typeface="+mn-ea"/>
                <a:cs typeface="+mn-cs"/>
              </a:defRPr>
            </a:lvl2pPr>
            <a:lvl3pPr marL="914400" algn="ctr" rtl="0" fontAlgn="base">
              <a:spcBef>
                <a:spcPct val="30000"/>
              </a:spcBef>
              <a:spcAft>
                <a:spcPct val="0"/>
              </a:spcAft>
              <a:defRPr kern="1200">
                <a:solidFill>
                  <a:srgbClr val="000000"/>
                </a:solidFill>
                <a:latin typeface="Arial" charset="0"/>
                <a:ea typeface="+mn-ea"/>
                <a:cs typeface="+mn-cs"/>
              </a:defRPr>
            </a:lvl3pPr>
            <a:lvl4pPr marL="1371600" algn="ctr" rtl="0" fontAlgn="base">
              <a:spcBef>
                <a:spcPct val="30000"/>
              </a:spcBef>
              <a:spcAft>
                <a:spcPct val="0"/>
              </a:spcAft>
              <a:defRPr kern="1200">
                <a:solidFill>
                  <a:srgbClr val="000000"/>
                </a:solidFill>
                <a:latin typeface="Arial" charset="0"/>
                <a:ea typeface="+mn-ea"/>
                <a:cs typeface="+mn-cs"/>
              </a:defRPr>
            </a:lvl4pPr>
            <a:lvl5pPr marL="1828800" algn="ctr" rtl="0" fontAlgn="base">
              <a:spcBef>
                <a:spcPct val="30000"/>
              </a:spcBef>
              <a:spcAft>
                <a:spcPct val="0"/>
              </a:spcAft>
              <a:defRPr kern="1200">
                <a:solidFill>
                  <a:srgbClr val="000000"/>
                </a:solidFill>
                <a:latin typeface="Arial" charset="0"/>
                <a:ea typeface="+mn-ea"/>
                <a:cs typeface="+mn-cs"/>
              </a:defRPr>
            </a:lvl5pPr>
            <a:lvl6pPr marL="2286000" algn="l" defTabSz="914400" rtl="0" eaLnBrk="1" latinLnBrk="0" hangingPunct="1">
              <a:defRPr kern="1200">
                <a:solidFill>
                  <a:srgbClr val="000000"/>
                </a:solidFill>
                <a:latin typeface="Arial" charset="0"/>
                <a:ea typeface="+mn-ea"/>
                <a:cs typeface="+mn-cs"/>
              </a:defRPr>
            </a:lvl6pPr>
            <a:lvl7pPr marL="2743200" algn="l" defTabSz="914400" rtl="0" eaLnBrk="1" latinLnBrk="0" hangingPunct="1">
              <a:defRPr kern="1200">
                <a:solidFill>
                  <a:srgbClr val="000000"/>
                </a:solidFill>
                <a:latin typeface="Arial" charset="0"/>
                <a:ea typeface="+mn-ea"/>
                <a:cs typeface="+mn-cs"/>
              </a:defRPr>
            </a:lvl7pPr>
            <a:lvl8pPr marL="3200400" algn="l" defTabSz="914400" rtl="0" eaLnBrk="1" latinLnBrk="0" hangingPunct="1">
              <a:defRPr kern="1200">
                <a:solidFill>
                  <a:srgbClr val="000000"/>
                </a:solidFill>
                <a:latin typeface="Arial" charset="0"/>
                <a:ea typeface="+mn-ea"/>
                <a:cs typeface="+mn-cs"/>
              </a:defRPr>
            </a:lvl8pPr>
            <a:lvl9pPr marL="3657600" algn="l" defTabSz="914400" rtl="0" eaLnBrk="1" latinLnBrk="0" hangingPunct="1">
              <a:defRPr kern="1200">
                <a:solidFill>
                  <a:srgbClr val="000000"/>
                </a:solidFill>
                <a:latin typeface="Arial" charset="0"/>
                <a:ea typeface="+mn-ea"/>
                <a:cs typeface="+mn-cs"/>
              </a:defRPr>
            </a:lvl9pPr>
          </a:lstStyle>
          <a:p>
            <a:pPr marL="0" marR="0" indent="0" algn="ctr" defTabSz="914400" rtl="0" eaLnBrk="1" fontAlgn="base" latinLnBrk="0" hangingPunct="1">
              <a:lnSpc>
                <a:spcPct val="100000"/>
              </a:lnSpc>
              <a:spcBef>
                <a:spcPct val="30000"/>
              </a:spcBef>
              <a:spcAft>
                <a:spcPct val="0"/>
              </a:spcAft>
              <a:buClrTx/>
              <a:buSzTx/>
              <a:buFontTx/>
              <a:buNone/>
              <a:tabLst/>
            </a:pPr>
            <a:endParaRPr kumimoji="0" lang="en-US" sz="1800" b="0" i="0" u="none" strike="noStrike" cap="none" normalizeH="0" baseline="0">
              <a:ln>
                <a:noFill/>
              </a:ln>
              <a:solidFill>
                <a:srgbClr val="000000"/>
              </a:solidFill>
              <a:effectLst/>
              <a:highlight>
                <a:srgbClr val="FFFF00"/>
              </a:highlight>
              <a:latin typeface="Arial" charset="0"/>
            </a:endParaRPr>
          </a:p>
        </p:txBody>
      </p:sp>
      <p:pic>
        <p:nvPicPr>
          <p:cNvPr id="3077" name="Picture 5">
            <a:extLst>
              <a:ext uri="{FF2B5EF4-FFF2-40B4-BE49-F238E27FC236}">
                <a16:creationId xmlns:a16="http://schemas.microsoft.com/office/drawing/2014/main" id="{B77A00F3-C4E9-1D4B-587A-66E0CEB4BB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4582" y="1250636"/>
            <a:ext cx="13525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6509E301-7C39-B30E-1690-CCB19F70AD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7132" y="1250636"/>
            <a:ext cx="1504950" cy="23812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Rounded Corners 11">
            <a:extLst>
              <a:ext uri="{FF2B5EF4-FFF2-40B4-BE49-F238E27FC236}">
                <a16:creationId xmlns:a16="http://schemas.microsoft.com/office/drawing/2014/main" id="{C8292BD6-CFDD-3B6F-489B-C614D9D0973A}"/>
              </a:ext>
            </a:extLst>
          </p:cNvPr>
          <p:cNvSpPr/>
          <p:nvPr/>
        </p:nvSpPr>
        <p:spPr>
          <a:xfrm>
            <a:off x="4972333" y="2882198"/>
            <a:ext cx="696540" cy="440079"/>
          </a:xfrm>
          <a:prstGeom prst="roundRect">
            <a:avLst>
              <a:gd name="adj" fmla="val 19072"/>
            </a:avLst>
          </a:prstGeom>
          <a:solidFill>
            <a:srgbClr val="FFFFFF">
              <a:lumMod val="85000"/>
            </a:srgbClr>
          </a:solidFill>
          <a:ln w="25400" cap="flat" cmpd="sng" algn="ctr">
            <a:solidFill>
              <a:srgbClr val="BBE0E3">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algn="ctr" rtl="0" fontAlgn="base">
              <a:spcBef>
                <a:spcPct val="30000"/>
              </a:spcBef>
              <a:spcAft>
                <a:spcPct val="0"/>
              </a:spcAft>
              <a:defRPr kern="1200">
                <a:solidFill>
                  <a:srgbClr val="FFFFFF"/>
                </a:solidFill>
                <a:latin typeface="Times New Roman"/>
              </a:defRPr>
            </a:lvl1pPr>
            <a:lvl2pPr marL="457200" algn="ctr" rtl="0" fontAlgn="base">
              <a:spcBef>
                <a:spcPct val="30000"/>
              </a:spcBef>
              <a:spcAft>
                <a:spcPct val="0"/>
              </a:spcAft>
              <a:defRPr kern="1200">
                <a:solidFill>
                  <a:srgbClr val="FFFFFF"/>
                </a:solidFill>
                <a:latin typeface="Times New Roman"/>
              </a:defRPr>
            </a:lvl2pPr>
            <a:lvl3pPr marL="914400" algn="ctr" rtl="0" fontAlgn="base">
              <a:spcBef>
                <a:spcPct val="30000"/>
              </a:spcBef>
              <a:spcAft>
                <a:spcPct val="0"/>
              </a:spcAft>
              <a:defRPr kern="1200">
                <a:solidFill>
                  <a:srgbClr val="FFFFFF"/>
                </a:solidFill>
                <a:latin typeface="Times New Roman"/>
              </a:defRPr>
            </a:lvl3pPr>
            <a:lvl4pPr marL="1371600" algn="ctr" rtl="0" fontAlgn="base">
              <a:spcBef>
                <a:spcPct val="30000"/>
              </a:spcBef>
              <a:spcAft>
                <a:spcPct val="0"/>
              </a:spcAft>
              <a:defRPr kern="1200">
                <a:solidFill>
                  <a:srgbClr val="FFFFFF"/>
                </a:solidFill>
                <a:latin typeface="Times New Roman"/>
              </a:defRPr>
            </a:lvl4pPr>
            <a:lvl5pPr marL="1828800" algn="ctr" rtl="0" fontAlgn="base">
              <a:spcBef>
                <a:spcPct val="30000"/>
              </a:spcBef>
              <a:spcAft>
                <a:spcPct val="0"/>
              </a:spcAft>
              <a:defRPr kern="1200">
                <a:solidFill>
                  <a:srgbClr val="FFFFFF"/>
                </a:solidFill>
                <a:latin typeface="Times New Roman"/>
              </a:defRPr>
            </a:lvl5pPr>
            <a:lvl6pPr marL="2286000" algn="l" defTabSz="914400" rtl="0" eaLnBrk="1" latinLnBrk="0" hangingPunct="1">
              <a:defRPr kern="1200">
                <a:solidFill>
                  <a:srgbClr val="FFFFFF"/>
                </a:solidFill>
                <a:latin typeface="Times New Roman"/>
              </a:defRPr>
            </a:lvl6pPr>
            <a:lvl7pPr marL="2743200" algn="l" defTabSz="914400" rtl="0" eaLnBrk="1" latinLnBrk="0" hangingPunct="1">
              <a:defRPr kern="1200">
                <a:solidFill>
                  <a:srgbClr val="FFFFFF"/>
                </a:solidFill>
                <a:latin typeface="Times New Roman"/>
              </a:defRPr>
            </a:lvl7pPr>
            <a:lvl8pPr marL="3200400" algn="l" defTabSz="914400" rtl="0" eaLnBrk="1" latinLnBrk="0" hangingPunct="1">
              <a:defRPr kern="1200">
                <a:solidFill>
                  <a:srgbClr val="FFFFFF"/>
                </a:solidFill>
                <a:latin typeface="Times New Roman"/>
              </a:defRPr>
            </a:lvl8pPr>
            <a:lvl9pPr marL="3657600" algn="l" defTabSz="914400" rtl="0" eaLnBrk="1" latinLnBrk="0" hangingPunct="1">
              <a:defRPr kern="1200">
                <a:solidFill>
                  <a:srgbClr val="FFFFFF"/>
                </a:solidFill>
                <a:latin typeface="Times New Roman"/>
              </a:defRPr>
            </a:lvl9pPr>
          </a:lstStyle>
          <a:p>
            <a:pPr algn="ctr"/>
            <a:r>
              <a:rPr lang="en-US" b="1">
                <a:solidFill>
                  <a:srgbClr val="000000"/>
                </a:solidFill>
              </a:rPr>
              <a:t>API</a:t>
            </a:r>
          </a:p>
        </p:txBody>
      </p:sp>
      <p:sp>
        <p:nvSpPr>
          <p:cNvPr id="13" name="Rectangle: Rounded Corners 12">
            <a:extLst>
              <a:ext uri="{FF2B5EF4-FFF2-40B4-BE49-F238E27FC236}">
                <a16:creationId xmlns:a16="http://schemas.microsoft.com/office/drawing/2014/main" id="{163E2030-45D2-ED3B-B5CF-C982A1F4E462}"/>
              </a:ext>
            </a:extLst>
          </p:cNvPr>
          <p:cNvSpPr/>
          <p:nvPr/>
        </p:nvSpPr>
        <p:spPr>
          <a:xfrm>
            <a:off x="4996659" y="3631886"/>
            <a:ext cx="696540" cy="440079"/>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algn="ctr" rtl="0" fontAlgn="base">
              <a:spcBef>
                <a:spcPct val="30000"/>
              </a:spcBef>
              <a:spcAft>
                <a:spcPct val="0"/>
              </a:spcAft>
              <a:defRPr kern="1200">
                <a:solidFill>
                  <a:schemeClr val="lt1"/>
                </a:solidFill>
                <a:latin typeface="+mn-lt"/>
                <a:ea typeface="+mn-ea"/>
                <a:cs typeface="+mn-cs"/>
              </a:defRPr>
            </a:lvl1pPr>
            <a:lvl2pPr marL="457200" algn="ctr" rtl="0" fontAlgn="base">
              <a:spcBef>
                <a:spcPct val="30000"/>
              </a:spcBef>
              <a:spcAft>
                <a:spcPct val="0"/>
              </a:spcAft>
              <a:defRPr kern="1200">
                <a:solidFill>
                  <a:schemeClr val="lt1"/>
                </a:solidFill>
                <a:latin typeface="+mn-lt"/>
                <a:ea typeface="+mn-ea"/>
                <a:cs typeface="+mn-cs"/>
              </a:defRPr>
            </a:lvl2pPr>
            <a:lvl3pPr marL="914400" algn="ctr" rtl="0" fontAlgn="base">
              <a:spcBef>
                <a:spcPct val="30000"/>
              </a:spcBef>
              <a:spcAft>
                <a:spcPct val="0"/>
              </a:spcAft>
              <a:defRPr kern="1200">
                <a:solidFill>
                  <a:schemeClr val="lt1"/>
                </a:solidFill>
                <a:latin typeface="+mn-lt"/>
                <a:ea typeface="+mn-ea"/>
                <a:cs typeface="+mn-cs"/>
              </a:defRPr>
            </a:lvl3pPr>
            <a:lvl4pPr marL="1371600" algn="ctr" rtl="0" fontAlgn="base">
              <a:spcBef>
                <a:spcPct val="30000"/>
              </a:spcBef>
              <a:spcAft>
                <a:spcPct val="0"/>
              </a:spcAft>
              <a:defRPr kern="1200">
                <a:solidFill>
                  <a:schemeClr val="lt1"/>
                </a:solidFill>
                <a:latin typeface="+mn-lt"/>
                <a:ea typeface="+mn-ea"/>
                <a:cs typeface="+mn-cs"/>
              </a:defRPr>
            </a:lvl4pPr>
            <a:lvl5pPr marL="1828800" algn="ctr" rtl="0" fontAlgn="base">
              <a:spcBef>
                <a:spcPct val="3000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b="1">
                <a:solidFill>
                  <a:schemeClr val="tx1"/>
                </a:solidFill>
              </a:rPr>
              <a:t>GUI</a:t>
            </a:r>
          </a:p>
        </p:txBody>
      </p:sp>
    </p:spTree>
    <p:extLst>
      <p:ext uri="{BB962C8B-B14F-4D97-AF65-F5344CB8AC3E}">
        <p14:creationId xmlns:p14="http://schemas.microsoft.com/office/powerpoint/2010/main" val="2113784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E825F-0672-476C-A353-8B3284381085}"/>
              </a:ext>
            </a:extLst>
          </p:cNvPr>
          <p:cNvSpPr>
            <a:spLocks noGrp="1"/>
          </p:cNvSpPr>
          <p:nvPr>
            <p:ph type="title"/>
          </p:nvPr>
        </p:nvSpPr>
        <p:spPr>
          <a:xfrm>
            <a:off x="1184613" y="156981"/>
            <a:ext cx="7948943" cy="727492"/>
          </a:xfrm>
        </p:spPr>
        <p:txBody>
          <a:bodyPr>
            <a:normAutofit/>
          </a:bodyPr>
          <a:lstStyle/>
          <a:p>
            <a:r>
              <a:rPr lang="en-US" sz="3900"/>
              <a:t>Advanced Transformer Infrastructure</a:t>
            </a:r>
          </a:p>
        </p:txBody>
      </p:sp>
      <p:sp>
        <p:nvSpPr>
          <p:cNvPr id="3" name="Text Placeholder 2">
            <a:extLst>
              <a:ext uri="{FF2B5EF4-FFF2-40B4-BE49-F238E27FC236}">
                <a16:creationId xmlns:a16="http://schemas.microsoft.com/office/drawing/2014/main" id="{53B00FFC-B921-4CFA-9C33-3CCB755D8039}"/>
              </a:ext>
            </a:extLst>
          </p:cNvPr>
          <p:cNvSpPr>
            <a:spLocks noGrp="1"/>
          </p:cNvSpPr>
          <p:nvPr>
            <p:ph type="body" idx="1"/>
          </p:nvPr>
        </p:nvSpPr>
        <p:spPr/>
        <p:txBody>
          <a:bodyPr/>
          <a:lstStyle/>
          <a:p>
            <a:endParaRPr lang="en-US"/>
          </a:p>
        </p:txBody>
      </p:sp>
      <p:sp>
        <p:nvSpPr>
          <p:cNvPr id="5" name="Text Placeholder 4">
            <a:extLst>
              <a:ext uri="{FF2B5EF4-FFF2-40B4-BE49-F238E27FC236}">
                <a16:creationId xmlns:a16="http://schemas.microsoft.com/office/drawing/2014/main" id="{649CE367-467A-41CA-B767-8E15C723D531}"/>
              </a:ext>
            </a:extLst>
          </p:cNvPr>
          <p:cNvSpPr>
            <a:spLocks noGrp="1"/>
          </p:cNvSpPr>
          <p:nvPr>
            <p:ph type="body" sz="quarter" idx="3"/>
          </p:nvPr>
        </p:nvSpPr>
        <p:spPr/>
        <p:txBody>
          <a:bodyPr/>
          <a:lstStyle/>
          <a:p>
            <a:endParaRPr lang="en-US"/>
          </a:p>
        </p:txBody>
      </p:sp>
      <p:sp>
        <p:nvSpPr>
          <p:cNvPr id="8" name="Footer Placeholder 7">
            <a:extLst>
              <a:ext uri="{FF2B5EF4-FFF2-40B4-BE49-F238E27FC236}">
                <a16:creationId xmlns:a16="http://schemas.microsoft.com/office/drawing/2014/main" id="{6B2BEC14-657A-4353-A91B-AC0C75796BE7}"/>
              </a:ext>
            </a:extLst>
          </p:cNvPr>
          <p:cNvSpPr>
            <a:spLocks noGrp="1"/>
          </p:cNvSpPr>
          <p:nvPr>
            <p:ph type="ftr" sz="quarter" idx="10"/>
          </p:nvPr>
        </p:nvSpPr>
        <p:spPr/>
        <p:txBody>
          <a:bodyPr/>
          <a:lstStyle/>
          <a:p>
            <a:r>
              <a:rPr lang="en-US"/>
              <a:t>tescometering.com</a:t>
            </a:r>
          </a:p>
        </p:txBody>
      </p:sp>
      <p:sp>
        <p:nvSpPr>
          <p:cNvPr id="9" name="Slide Number Placeholder 8">
            <a:extLst>
              <a:ext uri="{FF2B5EF4-FFF2-40B4-BE49-F238E27FC236}">
                <a16:creationId xmlns:a16="http://schemas.microsoft.com/office/drawing/2014/main" id="{4E412355-8E3C-4801-B3BD-2B6789E048CA}"/>
              </a:ext>
            </a:extLst>
          </p:cNvPr>
          <p:cNvSpPr>
            <a:spLocks noGrp="1"/>
          </p:cNvSpPr>
          <p:nvPr>
            <p:ph type="sldNum" sz="quarter" idx="11"/>
          </p:nvPr>
        </p:nvSpPr>
        <p:spPr/>
        <p:txBody>
          <a:bodyPr/>
          <a:lstStyle/>
          <a:p>
            <a:fld id="{4BEAC4C4-F0A7-4B61-A827-E4198D078267}" type="slidenum">
              <a:rPr lang="en-US" smtClean="0"/>
              <a:t>22</a:t>
            </a:fld>
            <a:endParaRPr lang="en-US"/>
          </a:p>
        </p:txBody>
      </p:sp>
      <p:pic>
        <p:nvPicPr>
          <p:cNvPr id="4098" name="Picture 2">
            <a:extLst>
              <a:ext uri="{FF2B5EF4-FFF2-40B4-BE49-F238E27FC236}">
                <a16:creationId xmlns:a16="http://schemas.microsoft.com/office/drawing/2014/main" id="{F770890C-F7FD-CE65-BB93-136BF24C07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 y="1088341"/>
            <a:ext cx="8886825" cy="524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481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E825F-0672-476C-A353-8B3284381085}"/>
              </a:ext>
            </a:extLst>
          </p:cNvPr>
          <p:cNvSpPr>
            <a:spLocks noGrp="1"/>
          </p:cNvSpPr>
          <p:nvPr>
            <p:ph type="title"/>
          </p:nvPr>
        </p:nvSpPr>
        <p:spPr>
          <a:xfrm>
            <a:off x="1195057" y="156259"/>
            <a:ext cx="7948943" cy="727492"/>
          </a:xfrm>
        </p:spPr>
        <p:txBody>
          <a:bodyPr>
            <a:normAutofit/>
          </a:bodyPr>
          <a:lstStyle/>
          <a:p>
            <a:r>
              <a:rPr lang="en-US" sz="3900"/>
              <a:t>Advanced Transformer Infrastructure</a:t>
            </a:r>
          </a:p>
        </p:txBody>
      </p:sp>
      <p:sp>
        <p:nvSpPr>
          <p:cNvPr id="8" name="Footer Placeholder 7">
            <a:extLst>
              <a:ext uri="{FF2B5EF4-FFF2-40B4-BE49-F238E27FC236}">
                <a16:creationId xmlns:a16="http://schemas.microsoft.com/office/drawing/2014/main" id="{6B2BEC14-657A-4353-A91B-AC0C75796BE7}"/>
              </a:ext>
            </a:extLst>
          </p:cNvPr>
          <p:cNvSpPr>
            <a:spLocks noGrp="1"/>
          </p:cNvSpPr>
          <p:nvPr>
            <p:ph type="ftr" sz="quarter" idx="10"/>
          </p:nvPr>
        </p:nvSpPr>
        <p:spPr/>
        <p:txBody>
          <a:bodyPr/>
          <a:lstStyle/>
          <a:p>
            <a:r>
              <a:rPr lang="en-US"/>
              <a:t>tescometering.com</a:t>
            </a:r>
          </a:p>
        </p:txBody>
      </p:sp>
      <p:sp>
        <p:nvSpPr>
          <p:cNvPr id="9" name="Slide Number Placeholder 8">
            <a:extLst>
              <a:ext uri="{FF2B5EF4-FFF2-40B4-BE49-F238E27FC236}">
                <a16:creationId xmlns:a16="http://schemas.microsoft.com/office/drawing/2014/main" id="{4E412355-8E3C-4801-B3BD-2B6789E048CA}"/>
              </a:ext>
            </a:extLst>
          </p:cNvPr>
          <p:cNvSpPr>
            <a:spLocks noGrp="1"/>
          </p:cNvSpPr>
          <p:nvPr>
            <p:ph type="sldNum" sz="quarter" idx="11"/>
          </p:nvPr>
        </p:nvSpPr>
        <p:spPr/>
        <p:txBody>
          <a:bodyPr/>
          <a:lstStyle/>
          <a:p>
            <a:fld id="{4BEAC4C4-F0A7-4B61-A827-E4198D078267}" type="slidenum">
              <a:rPr lang="en-US" smtClean="0"/>
              <a:t>23</a:t>
            </a:fld>
            <a:endParaRPr lang="en-US"/>
          </a:p>
        </p:txBody>
      </p:sp>
      <p:pic>
        <p:nvPicPr>
          <p:cNvPr id="5134" name="Picture 14">
            <a:extLst>
              <a:ext uri="{FF2B5EF4-FFF2-40B4-BE49-F238E27FC236}">
                <a16:creationId xmlns:a16="http://schemas.microsoft.com/office/drawing/2014/main" id="{3E0108BE-C375-3CC2-63F2-655E43153E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6356" y="1035338"/>
            <a:ext cx="847725" cy="742950"/>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a:extLst>
              <a:ext uri="{FF2B5EF4-FFF2-40B4-BE49-F238E27FC236}">
                <a16:creationId xmlns:a16="http://schemas.microsoft.com/office/drawing/2014/main" id="{AF7F8D30-4638-0614-EA5C-73B7FC2087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7" y="1035338"/>
            <a:ext cx="8686800" cy="45624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0">
            <a:extLst>
              <a:ext uri="{FF2B5EF4-FFF2-40B4-BE49-F238E27FC236}">
                <a16:creationId xmlns:a16="http://schemas.microsoft.com/office/drawing/2014/main" id="{F17683B2-9742-C916-D6D2-9D6211222F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159" y="1902537"/>
            <a:ext cx="15144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0">
            <a:extLst>
              <a:ext uri="{FF2B5EF4-FFF2-40B4-BE49-F238E27FC236}">
                <a16:creationId xmlns:a16="http://schemas.microsoft.com/office/drawing/2014/main" id="{E5A859D8-7EB4-A17C-AA7F-B2CED976A0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441" y="1003784"/>
            <a:ext cx="970666" cy="8987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
            <a:extLst>
              <a:ext uri="{FF2B5EF4-FFF2-40B4-BE49-F238E27FC236}">
                <a16:creationId xmlns:a16="http://schemas.microsoft.com/office/drawing/2014/main" id="{31B2FAA6-1896-D4A1-F774-1EC14156EDBA}"/>
              </a:ext>
            </a:extLst>
          </p:cNvPr>
          <p:cNvSpPr txBox="1"/>
          <p:nvPr/>
        </p:nvSpPr>
        <p:spPr>
          <a:xfrm>
            <a:off x="337415" y="2302587"/>
            <a:ext cx="1949450" cy="307777"/>
          </a:xfrm>
          <a:prstGeom prst="rect">
            <a:avLst/>
          </a:prstGeom>
          <a:noFill/>
        </p:spPr>
        <p:txBody>
          <a:bodyPr wrap="square" rtlCol="0">
            <a:spAutoFit/>
          </a:bodyPr>
          <a:lstStyle>
            <a:defPPr>
              <a:defRPr lang="ru-RU"/>
            </a:defPPr>
            <a:lvl1pPr algn="ctr" rtl="0" fontAlgn="base">
              <a:spcBef>
                <a:spcPct val="30000"/>
              </a:spcBef>
              <a:spcAft>
                <a:spcPct val="0"/>
              </a:spcAft>
              <a:defRPr kern="1200">
                <a:solidFill>
                  <a:srgbClr val="000000"/>
                </a:solidFill>
                <a:latin typeface="Arial" charset="0"/>
                <a:ea typeface="+mn-ea"/>
                <a:cs typeface="+mn-cs"/>
              </a:defRPr>
            </a:lvl1pPr>
            <a:lvl2pPr marL="457200" algn="ctr" rtl="0" fontAlgn="base">
              <a:spcBef>
                <a:spcPct val="30000"/>
              </a:spcBef>
              <a:spcAft>
                <a:spcPct val="0"/>
              </a:spcAft>
              <a:defRPr kern="1200">
                <a:solidFill>
                  <a:srgbClr val="000000"/>
                </a:solidFill>
                <a:latin typeface="Arial" charset="0"/>
                <a:ea typeface="+mn-ea"/>
                <a:cs typeface="+mn-cs"/>
              </a:defRPr>
            </a:lvl2pPr>
            <a:lvl3pPr marL="914400" algn="ctr" rtl="0" fontAlgn="base">
              <a:spcBef>
                <a:spcPct val="30000"/>
              </a:spcBef>
              <a:spcAft>
                <a:spcPct val="0"/>
              </a:spcAft>
              <a:defRPr kern="1200">
                <a:solidFill>
                  <a:srgbClr val="000000"/>
                </a:solidFill>
                <a:latin typeface="Arial" charset="0"/>
                <a:ea typeface="+mn-ea"/>
                <a:cs typeface="+mn-cs"/>
              </a:defRPr>
            </a:lvl3pPr>
            <a:lvl4pPr marL="1371600" algn="ctr" rtl="0" fontAlgn="base">
              <a:spcBef>
                <a:spcPct val="30000"/>
              </a:spcBef>
              <a:spcAft>
                <a:spcPct val="0"/>
              </a:spcAft>
              <a:defRPr kern="1200">
                <a:solidFill>
                  <a:srgbClr val="000000"/>
                </a:solidFill>
                <a:latin typeface="Arial" charset="0"/>
                <a:ea typeface="+mn-ea"/>
                <a:cs typeface="+mn-cs"/>
              </a:defRPr>
            </a:lvl4pPr>
            <a:lvl5pPr marL="1828800" algn="ctr" rtl="0" fontAlgn="base">
              <a:spcBef>
                <a:spcPct val="30000"/>
              </a:spcBef>
              <a:spcAft>
                <a:spcPct val="0"/>
              </a:spcAft>
              <a:defRPr kern="1200">
                <a:solidFill>
                  <a:srgbClr val="000000"/>
                </a:solidFill>
                <a:latin typeface="Arial" charset="0"/>
                <a:ea typeface="+mn-ea"/>
                <a:cs typeface="+mn-cs"/>
              </a:defRPr>
            </a:lvl5pPr>
            <a:lvl6pPr marL="2286000" algn="l" defTabSz="914400" rtl="0" eaLnBrk="1" latinLnBrk="0" hangingPunct="1">
              <a:defRPr kern="1200">
                <a:solidFill>
                  <a:srgbClr val="000000"/>
                </a:solidFill>
                <a:latin typeface="Arial" charset="0"/>
                <a:ea typeface="+mn-ea"/>
                <a:cs typeface="+mn-cs"/>
              </a:defRPr>
            </a:lvl6pPr>
            <a:lvl7pPr marL="2743200" algn="l" defTabSz="914400" rtl="0" eaLnBrk="1" latinLnBrk="0" hangingPunct="1">
              <a:defRPr kern="1200">
                <a:solidFill>
                  <a:srgbClr val="000000"/>
                </a:solidFill>
                <a:latin typeface="Arial" charset="0"/>
                <a:ea typeface="+mn-ea"/>
                <a:cs typeface="+mn-cs"/>
              </a:defRPr>
            </a:lvl7pPr>
            <a:lvl8pPr marL="3200400" algn="l" defTabSz="914400" rtl="0" eaLnBrk="1" latinLnBrk="0" hangingPunct="1">
              <a:defRPr kern="1200">
                <a:solidFill>
                  <a:srgbClr val="000000"/>
                </a:solidFill>
                <a:latin typeface="Arial" charset="0"/>
                <a:ea typeface="+mn-ea"/>
                <a:cs typeface="+mn-cs"/>
              </a:defRPr>
            </a:lvl8pPr>
            <a:lvl9pPr marL="3657600" algn="l" defTabSz="914400" rtl="0" eaLnBrk="1" latinLnBrk="0" hangingPunct="1">
              <a:defRPr kern="1200">
                <a:solidFill>
                  <a:srgbClr val="000000"/>
                </a:solidFill>
                <a:latin typeface="Arial" charset="0"/>
                <a:ea typeface="+mn-ea"/>
                <a:cs typeface="+mn-cs"/>
              </a:defRPr>
            </a:lvl9pPr>
          </a:lstStyle>
          <a:p>
            <a:r>
              <a:rPr lang="en-US" sz="1400" b="1">
                <a:latin typeface="Calibri" panose="020F0502020204030204" pitchFamily="34" charset="0"/>
                <a:cs typeface="Calibri" panose="020F0502020204030204" pitchFamily="34" charset="0"/>
              </a:rPr>
              <a:t>ATI Head-End</a:t>
            </a:r>
          </a:p>
        </p:txBody>
      </p:sp>
    </p:spTree>
    <p:extLst>
      <p:ext uri="{BB962C8B-B14F-4D97-AF65-F5344CB8AC3E}">
        <p14:creationId xmlns:p14="http://schemas.microsoft.com/office/powerpoint/2010/main" val="2102362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E825F-0672-476C-A353-8B3284381085}"/>
              </a:ext>
            </a:extLst>
          </p:cNvPr>
          <p:cNvSpPr>
            <a:spLocks noGrp="1"/>
          </p:cNvSpPr>
          <p:nvPr>
            <p:ph type="title"/>
          </p:nvPr>
        </p:nvSpPr>
        <p:spPr>
          <a:xfrm>
            <a:off x="1195057" y="156259"/>
            <a:ext cx="7948943" cy="727492"/>
          </a:xfrm>
        </p:spPr>
        <p:txBody>
          <a:bodyPr>
            <a:normAutofit/>
          </a:bodyPr>
          <a:lstStyle/>
          <a:p>
            <a:r>
              <a:rPr lang="en-US" sz="3900"/>
              <a:t>Advanced Transformer Infrastructure</a:t>
            </a:r>
          </a:p>
        </p:txBody>
      </p:sp>
      <p:sp>
        <p:nvSpPr>
          <p:cNvPr id="8" name="Footer Placeholder 7">
            <a:extLst>
              <a:ext uri="{FF2B5EF4-FFF2-40B4-BE49-F238E27FC236}">
                <a16:creationId xmlns:a16="http://schemas.microsoft.com/office/drawing/2014/main" id="{6B2BEC14-657A-4353-A91B-AC0C75796BE7}"/>
              </a:ext>
            </a:extLst>
          </p:cNvPr>
          <p:cNvSpPr>
            <a:spLocks noGrp="1"/>
          </p:cNvSpPr>
          <p:nvPr>
            <p:ph type="ftr" sz="quarter" idx="10"/>
          </p:nvPr>
        </p:nvSpPr>
        <p:spPr/>
        <p:txBody>
          <a:bodyPr/>
          <a:lstStyle/>
          <a:p>
            <a:r>
              <a:rPr lang="en-US"/>
              <a:t>tescometering.com</a:t>
            </a:r>
          </a:p>
        </p:txBody>
      </p:sp>
      <p:sp>
        <p:nvSpPr>
          <p:cNvPr id="9" name="Slide Number Placeholder 8">
            <a:extLst>
              <a:ext uri="{FF2B5EF4-FFF2-40B4-BE49-F238E27FC236}">
                <a16:creationId xmlns:a16="http://schemas.microsoft.com/office/drawing/2014/main" id="{4E412355-8E3C-4801-B3BD-2B6789E048CA}"/>
              </a:ext>
            </a:extLst>
          </p:cNvPr>
          <p:cNvSpPr>
            <a:spLocks noGrp="1"/>
          </p:cNvSpPr>
          <p:nvPr>
            <p:ph type="sldNum" sz="quarter" idx="11"/>
          </p:nvPr>
        </p:nvSpPr>
        <p:spPr/>
        <p:txBody>
          <a:bodyPr/>
          <a:lstStyle/>
          <a:p>
            <a:fld id="{4BEAC4C4-F0A7-4B61-A827-E4198D078267}" type="slidenum">
              <a:rPr lang="en-US" smtClean="0"/>
              <a:t>24</a:t>
            </a:fld>
            <a:endParaRPr lang="en-US"/>
          </a:p>
        </p:txBody>
      </p:sp>
      <p:pic>
        <p:nvPicPr>
          <p:cNvPr id="5134" name="Picture 14">
            <a:extLst>
              <a:ext uri="{FF2B5EF4-FFF2-40B4-BE49-F238E27FC236}">
                <a16:creationId xmlns:a16="http://schemas.microsoft.com/office/drawing/2014/main" id="{3E0108BE-C375-3CC2-63F2-655E43153E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6356" y="1035338"/>
            <a:ext cx="847725" cy="74295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955ABFE8-6D7E-AFB6-9520-28B7FC63E2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169" y="2146301"/>
            <a:ext cx="8810625" cy="421005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959E04FD-D883-BAFB-00EA-47DD3AD8EB27}"/>
              </a:ext>
            </a:extLst>
          </p:cNvPr>
          <p:cNvGrpSpPr/>
          <p:nvPr/>
        </p:nvGrpSpPr>
        <p:grpSpPr>
          <a:xfrm>
            <a:off x="381628" y="1092394"/>
            <a:ext cx="4787900" cy="628837"/>
            <a:chOff x="622300" y="1955070"/>
            <a:chExt cx="5321301" cy="906827"/>
          </a:xfrm>
        </p:grpSpPr>
        <p:pic>
          <p:nvPicPr>
            <p:cNvPr id="5" name="Picture 4">
              <a:extLst>
                <a:ext uri="{FF2B5EF4-FFF2-40B4-BE49-F238E27FC236}">
                  <a16:creationId xmlns:a16="http://schemas.microsoft.com/office/drawing/2014/main" id="{AAC4357B-647F-1DE3-0C5B-A0BBE26447AC}"/>
                </a:ext>
              </a:extLst>
            </p:cNvPr>
            <p:cNvPicPr>
              <a:picLocks noChangeAspect="1"/>
            </p:cNvPicPr>
            <p:nvPr/>
          </p:nvPicPr>
          <p:blipFill>
            <a:blip r:embed="rId4"/>
            <a:stretch>
              <a:fillRect/>
            </a:stretch>
          </p:blipFill>
          <p:spPr>
            <a:xfrm>
              <a:off x="622300" y="2262759"/>
              <a:ext cx="1971950" cy="552527"/>
            </a:xfrm>
            <a:prstGeom prst="rect">
              <a:avLst/>
            </a:prstGeom>
          </p:spPr>
        </p:pic>
        <p:pic>
          <p:nvPicPr>
            <p:cNvPr id="10" name="Picture 9">
              <a:extLst>
                <a:ext uri="{FF2B5EF4-FFF2-40B4-BE49-F238E27FC236}">
                  <a16:creationId xmlns:a16="http://schemas.microsoft.com/office/drawing/2014/main" id="{1D3B03CF-5CFB-1376-EFD1-709CE25696C1}"/>
                </a:ext>
              </a:extLst>
            </p:cNvPr>
            <p:cNvPicPr>
              <a:picLocks noChangeAspect="1"/>
            </p:cNvPicPr>
            <p:nvPr/>
          </p:nvPicPr>
          <p:blipFill>
            <a:blip r:embed="rId5"/>
            <a:stretch>
              <a:fillRect/>
            </a:stretch>
          </p:blipFill>
          <p:spPr>
            <a:xfrm>
              <a:off x="2962551" y="2216150"/>
              <a:ext cx="2981050" cy="645747"/>
            </a:xfrm>
            <a:prstGeom prst="rect">
              <a:avLst/>
            </a:prstGeom>
          </p:spPr>
        </p:pic>
        <p:sp>
          <p:nvSpPr>
            <p:cNvPr id="11" name="TextBox 4">
              <a:extLst>
                <a:ext uri="{FF2B5EF4-FFF2-40B4-BE49-F238E27FC236}">
                  <a16:creationId xmlns:a16="http://schemas.microsoft.com/office/drawing/2014/main" id="{2581AA21-E0EF-4093-18FD-C072373B1E84}"/>
                </a:ext>
              </a:extLst>
            </p:cNvPr>
            <p:cNvSpPr txBox="1"/>
            <p:nvPr/>
          </p:nvSpPr>
          <p:spPr>
            <a:xfrm>
              <a:off x="2398159" y="1955070"/>
              <a:ext cx="533400" cy="707887"/>
            </a:xfrm>
            <a:prstGeom prst="rect">
              <a:avLst/>
            </a:prstGeom>
            <a:noFill/>
          </p:spPr>
          <p:txBody>
            <a:bodyPr wrap="square" rtlCol="0">
              <a:spAutoFit/>
            </a:bodyPr>
            <a:lstStyle>
              <a:defPPr>
                <a:defRPr lang="ru-RU"/>
              </a:defPPr>
              <a:lvl1pPr algn="ctr" rtl="0" fontAlgn="base">
                <a:spcBef>
                  <a:spcPct val="30000"/>
                </a:spcBef>
                <a:spcAft>
                  <a:spcPct val="0"/>
                </a:spcAft>
                <a:defRPr kern="1200">
                  <a:solidFill>
                    <a:srgbClr val="000000"/>
                  </a:solidFill>
                  <a:latin typeface="Arial" charset="0"/>
                  <a:ea typeface="+mn-ea"/>
                  <a:cs typeface="+mn-cs"/>
                </a:defRPr>
              </a:lvl1pPr>
              <a:lvl2pPr marL="457200" algn="ctr" rtl="0" fontAlgn="base">
                <a:spcBef>
                  <a:spcPct val="30000"/>
                </a:spcBef>
                <a:spcAft>
                  <a:spcPct val="0"/>
                </a:spcAft>
                <a:defRPr kern="1200">
                  <a:solidFill>
                    <a:srgbClr val="000000"/>
                  </a:solidFill>
                  <a:latin typeface="Arial" charset="0"/>
                  <a:ea typeface="+mn-ea"/>
                  <a:cs typeface="+mn-cs"/>
                </a:defRPr>
              </a:lvl2pPr>
              <a:lvl3pPr marL="914400" algn="ctr" rtl="0" fontAlgn="base">
                <a:spcBef>
                  <a:spcPct val="30000"/>
                </a:spcBef>
                <a:spcAft>
                  <a:spcPct val="0"/>
                </a:spcAft>
                <a:defRPr kern="1200">
                  <a:solidFill>
                    <a:srgbClr val="000000"/>
                  </a:solidFill>
                  <a:latin typeface="Arial" charset="0"/>
                  <a:ea typeface="+mn-ea"/>
                  <a:cs typeface="+mn-cs"/>
                </a:defRPr>
              </a:lvl3pPr>
              <a:lvl4pPr marL="1371600" algn="ctr" rtl="0" fontAlgn="base">
                <a:spcBef>
                  <a:spcPct val="30000"/>
                </a:spcBef>
                <a:spcAft>
                  <a:spcPct val="0"/>
                </a:spcAft>
                <a:defRPr kern="1200">
                  <a:solidFill>
                    <a:srgbClr val="000000"/>
                  </a:solidFill>
                  <a:latin typeface="Arial" charset="0"/>
                  <a:ea typeface="+mn-ea"/>
                  <a:cs typeface="+mn-cs"/>
                </a:defRPr>
              </a:lvl4pPr>
              <a:lvl5pPr marL="1828800" algn="ctr" rtl="0" fontAlgn="base">
                <a:spcBef>
                  <a:spcPct val="30000"/>
                </a:spcBef>
                <a:spcAft>
                  <a:spcPct val="0"/>
                </a:spcAft>
                <a:defRPr kern="1200">
                  <a:solidFill>
                    <a:srgbClr val="000000"/>
                  </a:solidFill>
                  <a:latin typeface="Arial" charset="0"/>
                  <a:ea typeface="+mn-ea"/>
                  <a:cs typeface="+mn-cs"/>
                </a:defRPr>
              </a:lvl5pPr>
              <a:lvl6pPr marL="2286000" algn="l" defTabSz="914400" rtl="0" eaLnBrk="1" latinLnBrk="0" hangingPunct="1">
                <a:defRPr kern="1200">
                  <a:solidFill>
                    <a:srgbClr val="000000"/>
                  </a:solidFill>
                  <a:latin typeface="Arial" charset="0"/>
                  <a:ea typeface="+mn-ea"/>
                  <a:cs typeface="+mn-cs"/>
                </a:defRPr>
              </a:lvl6pPr>
              <a:lvl7pPr marL="2743200" algn="l" defTabSz="914400" rtl="0" eaLnBrk="1" latinLnBrk="0" hangingPunct="1">
                <a:defRPr kern="1200">
                  <a:solidFill>
                    <a:srgbClr val="000000"/>
                  </a:solidFill>
                  <a:latin typeface="Arial" charset="0"/>
                  <a:ea typeface="+mn-ea"/>
                  <a:cs typeface="+mn-cs"/>
                </a:defRPr>
              </a:lvl7pPr>
              <a:lvl8pPr marL="3200400" algn="l" defTabSz="914400" rtl="0" eaLnBrk="1" latinLnBrk="0" hangingPunct="1">
                <a:defRPr kern="1200">
                  <a:solidFill>
                    <a:srgbClr val="000000"/>
                  </a:solidFill>
                  <a:latin typeface="Arial" charset="0"/>
                  <a:ea typeface="+mn-ea"/>
                  <a:cs typeface="+mn-cs"/>
                </a:defRPr>
              </a:lvl8pPr>
              <a:lvl9pPr marL="3657600" algn="l" defTabSz="914400" rtl="0" eaLnBrk="1" latinLnBrk="0" hangingPunct="1">
                <a:defRPr kern="1200">
                  <a:solidFill>
                    <a:srgbClr val="000000"/>
                  </a:solidFill>
                  <a:latin typeface="Arial" charset="0"/>
                  <a:ea typeface="+mn-ea"/>
                  <a:cs typeface="+mn-cs"/>
                </a:defRPr>
              </a:lvl9pPr>
            </a:lstStyle>
            <a:p>
              <a:r>
                <a:rPr lang="en-US" sz="4000" b="1"/>
                <a:t>:</a:t>
              </a:r>
            </a:p>
          </p:txBody>
        </p:sp>
      </p:grpSp>
      <p:sp>
        <p:nvSpPr>
          <p:cNvPr id="12" name="TextBox 1">
            <a:extLst>
              <a:ext uri="{FF2B5EF4-FFF2-40B4-BE49-F238E27FC236}">
                <a16:creationId xmlns:a16="http://schemas.microsoft.com/office/drawing/2014/main" id="{DE511012-D268-9305-C531-8A64DB684A75}"/>
              </a:ext>
            </a:extLst>
          </p:cNvPr>
          <p:cNvSpPr txBox="1"/>
          <p:nvPr/>
        </p:nvSpPr>
        <p:spPr>
          <a:xfrm>
            <a:off x="5500911" y="1251764"/>
            <a:ext cx="2614236" cy="461665"/>
          </a:xfrm>
          <a:prstGeom prst="rect">
            <a:avLst/>
          </a:prstGeom>
          <a:noFill/>
        </p:spPr>
        <p:txBody>
          <a:bodyPr wrap="square" rtlCol="0">
            <a:spAutoFit/>
          </a:bodyPr>
          <a:lstStyle>
            <a:defPPr>
              <a:defRPr lang="ru-RU"/>
            </a:defPPr>
            <a:lvl1pPr algn="ctr" rtl="0" fontAlgn="base">
              <a:spcBef>
                <a:spcPct val="30000"/>
              </a:spcBef>
              <a:spcAft>
                <a:spcPct val="0"/>
              </a:spcAft>
              <a:defRPr kern="1200">
                <a:solidFill>
                  <a:srgbClr val="000000"/>
                </a:solidFill>
                <a:latin typeface="Arial" charset="0"/>
                <a:ea typeface="+mn-ea"/>
                <a:cs typeface="+mn-cs"/>
              </a:defRPr>
            </a:lvl1pPr>
            <a:lvl2pPr marL="457200" algn="ctr" rtl="0" fontAlgn="base">
              <a:spcBef>
                <a:spcPct val="30000"/>
              </a:spcBef>
              <a:spcAft>
                <a:spcPct val="0"/>
              </a:spcAft>
              <a:defRPr kern="1200">
                <a:solidFill>
                  <a:srgbClr val="000000"/>
                </a:solidFill>
                <a:latin typeface="Arial" charset="0"/>
                <a:ea typeface="+mn-ea"/>
                <a:cs typeface="+mn-cs"/>
              </a:defRPr>
            </a:lvl2pPr>
            <a:lvl3pPr marL="914400" algn="ctr" rtl="0" fontAlgn="base">
              <a:spcBef>
                <a:spcPct val="30000"/>
              </a:spcBef>
              <a:spcAft>
                <a:spcPct val="0"/>
              </a:spcAft>
              <a:defRPr kern="1200">
                <a:solidFill>
                  <a:srgbClr val="000000"/>
                </a:solidFill>
                <a:latin typeface="Arial" charset="0"/>
                <a:ea typeface="+mn-ea"/>
                <a:cs typeface="+mn-cs"/>
              </a:defRPr>
            </a:lvl3pPr>
            <a:lvl4pPr marL="1371600" algn="ctr" rtl="0" fontAlgn="base">
              <a:spcBef>
                <a:spcPct val="30000"/>
              </a:spcBef>
              <a:spcAft>
                <a:spcPct val="0"/>
              </a:spcAft>
              <a:defRPr kern="1200">
                <a:solidFill>
                  <a:srgbClr val="000000"/>
                </a:solidFill>
                <a:latin typeface="Arial" charset="0"/>
                <a:ea typeface="+mn-ea"/>
                <a:cs typeface="+mn-cs"/>
              </a:defRPr>
            </a:lvl4pPr>
            <a:lvl5pPr marL="1828800" algn="ctr" rtl="0" fontAlgn="base">
              <a:spcBef>
                <a:spcPct val="30000"/>
              </a:spcBef>
              <a:spcAft>
                <a:spcPct val="0"/>
              </a:spcAft>
              <a:defRPr kern="1200">
                <a:solidFill>
                  <a:srgbClr val="000000"/>
                </a:solidFill>
                <a:latin typeface="Arial" charset="0"/>
                <a:ea typeface="+mn-ea"/>
                <a:cs typeface="+mn-cs"/>
              </a:defRPr>
            </a:lvl5pPr>
            <a:lvl6pPr marL="2286000" algn="l" defTabSz="914400" rtl="0" eaLnBrk="1" latinLnBrk="0" hangingPunct="1">
              <a:defRPr kern="1200">
                <a:solidFill>
                  <a:srgbClr val="000000"/>
                </a:solidFill>
                <a:latin typeface="Arial" charset="0"/>
                <a:ea typeface="+mn-ea"/>
                <a:cs typeface="+mn-cs"/>
              </a:defRPr>
            </a:lvl6pPr>
            <a:lvl7pPr marL="2743200" algn="l" defTabSz="914400" rtl="0" eaLnBrk="1" latinLnBrk="0" hangingPunct="1">
              <a:defRPr kern="1200">
                <a:solidFill>
                  <a:srgbClr val="000000"/>
                </a:solidFill>
                <a:latin typeface="Arial" charset="0"/>
                <a:ea typeface="+mn-ea"/>
                <a:cs typeface="+mn-cs"/>
              </a:defRPr>
            </a:lvl7pPr>
            <a:lvl8pPr marL="3200400" algn="l" defTabSz="914400" rtl="0" eaLnBrk="1" latinLnBrk="0" hangingPunct="1">
              <a:defRPr kern="1200">
                <a:solidFill>
                  <a:srgbClr val="000000"/>
                </a:solidFill>
                <a:latin typeface="Arial" charset="0"/>
                <a:ea typeface="+mn-ea"/>
                <a:cs typeface="+mn-cs"/>
              </a:defRPr>
            </a:lvl8pPr>
            <a:lvl9pPr marL="3657600" algn="l" defTabSz="914400" rtl="0" eaLnBrk="1" latinLnBrk="0" hangingPunct="1">
              <a:defRPr kern="1200">
                <a:solidFill>
                  <a:srgbClr val="000000"/>
                </a:solidFill>
                <a:latin typeface="Arial" charset="0"/>
                <a:ea typeface="+mn-ea"/>
                <a:cs typeface="+mn-cs"/>
              </a:defRPr>
            </a:lvl9pPr>
          </a:lstStyle>
          <a:p>
            <a:r>
              <a:rPr lang="en-US" sz="2400">
                <a:solidFill>
                  <a:schemeClr val="tx1"/>
                </a:solidFill>
                <a:latin typeface="Calibri" panose="020F0502020204030204" pitchFamily="34" charset="0"/>
                <a:cs typeface="Calibri" panose="020F0502020204030204" pitchFamily="34" charset="0"/>
              </a:rPr>
              <a:t>Outage Notification</a:t>
            </a:r>
          </a:p>
        </p:txBody>
      </p:sp>
    </p:spTree>
    <p:extLst>
      <p:ext uri="{BB962C8B-B14F-4D97-AF65-F5344CB8AC3E}">
        <p14:creationId xmlns:p14="http://schemas.microsoft.com/office/powerpoint/2010/main" val="3977273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E825F-0672-476C-A353-8B3284381085}"/>
              </a:ext>
            </a:extLst>
          </p:cNvPr>
          <p:cNvSpPr>
            <a:spLocks noGrp="1"/>
          </p:cNvSpPr>
          <p:nvPr>
            <p:ph type="title"/>
          </p:nvPr>
        </p:nvSpPr>
        <p:spPr>
          <a:xfrm>
            <a:off x="1195057" y="156259"/>
            <a:ext cx="7948943" cy="727492"/>
          </a:xfrm>
        </p:spPr>
        <p:txBody>
          <a:bodyPr>
            <a:normAutofit/>
          </a:bodyPr>
          <a:lstStyle/>
          <a:p>
            <a:r>
              <a:rPr lang="en-US" sz="3900"/>
              <a:t>Advanced Transformer Infrastructure</a:t>
            </a:r>
          </a:p>
        </p:txBody>
      </p:sp>
      <p:sp>
        <p:nvSpPr>
          <p:cNvPr id="8" name="Footer Placeholder 7">
            <a:extLst>
              <a:ext uri="{FF2B5EF4-FFF2-40B4-BE49-F238E27FC236}">
                <a16:creationId xmlns:a16="http://schemas.microsoft.com/office/drawing/2014/main" id="{6B2BEC14-657A-4353-A91B-AC0C75796BE7}"/>
              </a:ext>
            </a:extLst>
          </p:cNvPr>
          <p:cNvSpPr>
            <a:spLocks noGrp="1"/>
          </p:cNvSpPr>
          <p:nvPr>
            <p:ph type="ftr" sz="quarter" idx="10"/>
          </p:nvPr>
        </p:nvSpPr>
        <p:spPr/>
        <p:txBody>
          <a:bodyPr/>
          <a:lstStyle/>
          <a:p>
            <a:r>
              <a:rPr lang="en-US"/>
              <a:t>tescometering.com</a:t>
            </a:r>
          </a:p>
        </p:txBody>
      </p:sp>
      <p:sp>
        <p:nvSpPr>
          <p:cNvPr id="9" name="Slide Number Placeholder 8">
            <a:extLst>
              <a:ext uri="{FF2B5EF4-FFF2-40B4-BE49-F238E27FC236}">
                <a16:creationId xmlns:a16="http://schemas.microsoft.com/office/drawing/2014/main" id="{4E412355-8E3C-4801-B3BD-2B6789E048CA}"/>
              </a:ext>
            </a:extLst>
          </p:cNvPr>
          <p:cNvSpPr>
            <a:spLocks noGrp="1"/>
          </p:cNvSpPr>
          <p:nvPr>
            <p:ph type="sldNum" sz="quarter" idx="11"/>
          </p:nvPr>
        </p:nvSpPr>
        <p:spPr/>
        <p:txBody>
          <a:bodyPr/>
          <a:lstStyle/>
          <a:p>
            <a:fld id="{4BEAC4C4-F0A7-4B61-A827-E4198D078267}" type="slidenum">
              <a:rPr lang="en-US" smtClean="0"/>
              <a:t>25</a:t>
            </a:fld>
            <a:endParaRPr lang="en-US"/>
          </a:p>
        </p:txBody>
      </p:sp>
      <p:pic>
        <p:nvPicPr>
          <p:cNvPr id="5134" name="Picture 14">
            <a:extLst>
              <a:ext uri="{FF2B5EF4-FFF2-40B4-BE49-F238E27FC236}">
                <a16:creationId xmlns:a16="http://schemas.microsoft.com/office/drawing/2014/main" id="{3E0108BE-C375-3CC2-63F2-655E43153E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6356" y="1035338"/>
            <a:ext cx="847725" cy="742950"/>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101;p3">
            <a:extLst>
              <a:ext uri="{FF2B5EF4-FFF2-40B4-BE49-F238E27FC236}">
                <a16:creationId xmlns:a16="http://schemas.microsoft.com/office/drawing/2014/main" id="{69E2D698-AA4E-151A-BAE9-E369B8E4A9B6}"/>
              </a:ext>
            </a:extLst>
          </p:cNvPr>
          <p:cNvSpPr txBox="1"/>
          <p:nvPr/>
        </p:nvSpPr>
        <p:spPr>
          <a:xfrm>
            <a:off x="359711" y="1072987"/>
            <a:ext cx="4087901" cy="1713776"/>
          </a:xfrm>
          <a:prstGeom prst="rect">
            <a:avLst/>
          </a:prstGeom>
          <a:noFill/>
          <a:ln>
            <a:noFill/>
          </a:ln>
        </p:spPr>
        <p:txBody>
          <a:bodyPr spcFirstLastPara="1" wrap="square" lIns="61712" tIns="30848" rIns="61712" bIns="30848" anchor="t" anchorCtr="0">
            <a:spAutoFit/>
          </a:bodyPr>
          <a:lstStyle>
            <a:defPPr>
              <a:defRPr lang="ru-RU"/>
            </a:defPPr>
            <a:lvl1pPr algn="ctr" rtl="0" fontAlgn="base">
              <a:spcBef>
                <a:spcPct val="30000"/>
              </a:spcBef>
              <a:spcAft>
                <a:spcPct val="0"/>
              </a:spcAft>
              <a:defRPr kern="1200">
                <a:solidFill>
                  <a:srgbClr val="000000"/>
                </a:solidFill>
                <a:latin typeface="Arial" charset="0"/>
                <a:ea typeface="+mn-ea"/>
                <a:cs typeface="+mn-cs"/>
              </a:defRPr>
            </a:lvl1pPr>
            <a:lvl2pPr marL="457200" algn="ctr" rtl="0" fontAlgn="base">
              <a:spcBef>
                <a:spcPct val="30000"/>
              </a:spcBef>
              <a:spcAft>
                <a:spcPct val="0"/>
              </a:spcAft>
              <a:defRPr kern="1200">
                <a:solidFill>
                  <a:srgbClr val="000000"/>
                </a:solidFill>
                <a:latin typeface="Arial" charset="0"/>
                <a:ea typeface="+mn-ea"/>
                <a:cs typeface="+mn-cs"/>
              </a:defRPr>
            </a:lvl2pPr>
            <a:lvl3pPr marL="914400" algn="ctr" rtl="0" fontAlgn="base">
              <a:spcBef>
                <a:spcPct val="30000"/>
              </a:spcBef>
              <a:spcAft>
                <a:spcPct val="0"/>
              </a:spcAft>
              <a:defRPr kern="1200">
                <a:solidFill>
                  <a:srgbClr val="000000"/>
                </a:solidFill>
                <a:latin typeface="Arial" charset="0"/>
                <a:ea typeface="+mn-ea"/>
                <a:cs typeface="+mn-cs"/>
              </a:defRPr>
            </a:lvl3pPr>
            <a:lvl4pPr marL="1371600" algn="ctr" rtl="0" fontAlgn="base">
              <a:spcBef>
                <a:spcPct val="30000"/>
              </a:spcBef>
              <a:spcAft>
                <a:spcPct val="0"/>
              </a:spcAft>
              <a:defRPr kern="1200">
                <a:solidFill>
                  <a:srgbClr val="000000"/>
                </a:solidFill>
                <a:latin typeface="Arial" charset="0"/>
                <a:ea typeface="+mn-ea"/>
                <a:cs typeface="+mn-cs"/>
              </a:defRPr>
            </a:lvl4pPr>
            <a:lvl5pPr marL="1828800" algn="ctr" rtl="0" fontAlgn="base">
              <a:spcBef>
                <a:spcPct val="30000"/>
              </a:spcBef>
              <a:spcAft>
                <a:spcPct val="0"/>
              </a:spcAft>
              <a:defRPr kern="1200">
                <a:solidFill>
                  <a:srgbClr val="000000"/>
                </a:solidFill>
                <a:latin typeface="Arial" charset="0"/>
                <a:ea typeface="+mn-ea"/>
                <a:cs typeface="+mn-cs"/>
              </a:defRPr>
            </a:lvl5pPr>
            <a:lvl6pPr marL="2286000" algn="l" defTabSz="914400" rtl="0" eaLnBrk="1" latinLnBrk="0" hangingPunct="1">
              <a:defRPr kern="1200">
                <a:solidFill>
                  <a:srgbClr val="000000"/>
                </a:solidFill>
                <a:latin typeface="Arial" charset="0"/>
                <a:ea typeface="+mn-ea"/>
                <a:cs typeface="+mn-cs"/>
              </a:defRPr>
            </a:lvl6pPr>
            <a:lvl7pPr marL="2743200" algn="l" defTabSz="914400" rtl="0" eaLnBrk="1" latinLnBrk="0" hangingPunct="1">
              <a:defRPr kern="1200">
                <a:solidFill>
                  <a:srgbClr val="000000"/>
                </a:solidFill>
                <a:latin typeface="Arial" charset="0"/>
                <a:ea typeface="+mn-ea"/>
                <a:cs typeface="+mn-cs"/>
              </a:defRPr>
            </a:lvl7pPr>
            <a:lvl8pPr marL="3200400" algn="l" defTabSz="914400" rtl="0" eaLnBrk="1" latinLnBrk="0" hangingPunct="1">
              <a:defRPr kern="1200">
                <a:solidFill>
                  <a:srgbClr val="000000"/>
                </a:solidFill>
                <a:latin typeface="Arial" charset="0"/>
                <a:ea typeface="+mn-ea"/>
                <a:cs typeface="+mn-cs"/>
              </a:defRPr>
            </a:lvl8pPr>
            <a:lvl9pPr marL="3657600" algn="l" defTabSz="914400" rtl="0" eaLnBrk="1" latinLnBrk="0" hangingPunct="1">
              <a:defRPr kern="1200">
                <a:solidFill>
                  <a:srgbClr val="000000"/>
                </a:solidFill>
                <a:latin typeface="Arial" charset="0"/>
                <a:ea typeface="+mn-ea"/>
                <a:cs typeface="+mn-cs"/>
              </a:defRPr>
            </a:lvl9pPr>
          </a:lstStyle>
          <a:p>
            <a:pPr algn="l"/>
            <a:r>
              <a:rPr lang="en-US" b="1">
                <a:solidFill>
                  <a:schemeClr val="bg1">
                    <a:lumMod val="50000"/>
                  </a:schemeClr>
                </a:solidFill>
                <a:latin typeface="Calibri"/>
                <a:ea typeface="Calibri"/>
                <a:cs typeface="Calibri"/>
                <a:sym typeface="Calibri"/>
              </a:rPr>
              <a:t>Forward &amp; Reverse Energy Impacts</a:t>
            </a:r>
            <a:endParaRPr b="1">
              <a:solidFill>
                <a:schemeClr val="bg1">
                  <a:lumMod val="50000"/>
                </a:schemeClr>
              </a:solidFill>
              <a:latin typeface="Calibri"/>
              <a:ea typeface="Calibri"/>
              <a:cs typeface="Calibri"/>
              <a:sym typeface="Calibri"/>
            </a:endParaRPr>
          </a:p>
          <a:p>
            <a:pPr algn="l"/>
            <a:r>
              <a:rPr lang="en-US" sz="800">
                <a:solidFill>
                  <a:srgbClr val="434343"/>
                </a:solidFill>
                <a:latin typeface="Calibri"/>
                <a:ea typeface="Calibri"/>
                <a:cs typeface="Calibri"/>
                <a:sym typeface="Calibri"/>
              </a:rPr>
              <a:t>The combination of excessive Delivered &amp; Received Energy can cause Transformer Overload and Premature Failure (i.e., accelerated End of Life &amp; potential Asset Fires)</a:t>
            </a:r>
            <a:endParaRPr sz="800">
              <a:solidFill>
                <a:srgbClr val="434343"/>
              </a:solidFill>
              <a:latin typeface="Calibri"/>
              <a:ea typeface="Calibri"/>
              <a:cs typeface="Calibri"/>
              <a:sym typeface="Calibri"/>
            </a:endParaRPr>
          </a:p>
          <a:p>
            <a:pPr algn="l"/>
            <a:endParaRPr lang="en-US" sz="945" b="1" i="1">
              <a:latin typeface="Calibri"/>
              <a:ea typeface="Calibri"/>
              <a:cs typeface="Calibri"/>
              <a:sym typeface="Calibri"/>
            </a:endParaRPr>
          </a:p>
          <a:p>
            <a:pPr algn="l"/>
            <a:r>
              <a:rPr lang="en-US" sz="945" b="1" i="1">
                <a:latin typeface="Calibri"/>
                <a:ea typeface="Calibri"/>
                <a:cs typeface="Calibri"/>
                <a:sym typeface="Calibri"/>
              </a:rPr>
              <a:t>ATI Systems can also deliver:</a:t>
            </a:r>
            <a:endParaRPr sz="1050" b="1" i="1">
              <a:latin typeface="Calibri"/>
              <a:ea typeface="Calibri"/>
              <a:cs typeface="Calibri"/>
              <a:sym typeface="Calibri"/>
            </a:endParaRPr>
          </a:p>
          <a:p>
            <a:pPr marL="98583" algn="l">
              <a:buClr>
                <a:srgbClr val="0070C0"/>
              </a:buClr>
              <a:buSzPts val="1300"/>
            </a:pPr>
            <a:r>
              <a:rPr lang="en-US" sz="1050" b="1" i="1">
                <a:solidFill>
                  <a:srgbClr val="0070C0"/>
                </a:solidFill>
                <a:latin typeface="Calibri"/>
                <a:ea typeface="Calibri"/>
                <a:cs typeface="Calibri"/>
                <a:sym typeface="Calibri"/>
              </a:rPr>
              <a:t>Transformer Overload Awareness </a:t>
            </a:r>
            <a:r>
              <a:rPr lang="en-US" sz="1050" b="1" i="1">
                <a:solidFill>
                  <a:srgbClr val="FF0000"/>
                </a:solidFill>
                <a:latin typeface="Calibri"/>
                <a:ea typeface="Calibri"/>
                <a:cs typeface="Calibri"/>
                <a:sym typeface="Calibri"/>
              </a:rPr>
              <a:t>= Preventive Intervention</a:t>
            </a:r>
            <a:endParaRPr sz="1050" b="1" i="1">
              <a:solidFill>
                <a:srgbClr val="FF0000"/>
              </a:solidFill>
              <a:latin typeface="Calibri"/>
              <a:ea typeface="Calibri"/>
              <a:cs typeface="Calibri"/>
              <a:sym typeface="Calibri"/>
            </a:endParaRPr>
          </a:p>
          <a:p>
            <a:pPr marL="98583" algn="l">
              <a:buClr>
                <a:srgbClr val="0070C0"/>
              </a:buClr>
              <a:buSzPts val="1300"/>
            </a:pPr>
            <a:r>
              <a:rPr lang="en-US" sz="1050" b="1" i="1">
                <a:solidFill>
                  <a:srgbClr val="0070C0"/>
                </a:solidFill>
                <a:latin typeface="Calibri"/>
                <a:ea typeface="Calibri"/>
                <a:cs typeface="Calibri"/>
                <a:sym typeface="Calibri"/>
              </a:rPr>
              <a:t>Asset Fires/Wildfires Prevention </a:t>
            </a:r>
            <a:r>
              <a:rPr lang="en-US" sz="1050" b="1" i="1">
                <a:solidFill>
                  <a:srgbClr val="FF0000"/>
                </a:solidFill>
                <a:latin typeface="Calibri"/>
                <a:ea typeface="Calibri"/>
                <a:cs typeface="Calibri"/>
                <a:sym typeface="Calibri"/>
              </a:rPr>
              <a:t>= Reduces Liability Risk</a:t>
            </a:r>
          </a:p>
          <a:p>
            <a:pPr marL="98583" algn="l">
              <a:buClr>
                <a:srgbClr val="0070C0"/>
              </a:buClr>
              <a:buSzPts val="1300"/>
            </a:pPr>
            <a:r>
              <a:rPr lang="en-US" sz="1050" b="1" i="1">
                <a:solidFill>
                  <a:srgbClr val="0070C0"/>
                </a:solidFill>
                <a:latin typeface="Calibri"/>
                <a:ea typeface="Calibri"/>
                <a:cs typeface="Calibri"/>
                <a:sym typeface="Calibri"/>
              </a:rPr>
              <a:t>Improved Lineman &amp; Public Safety</a:t>
            </a:r>
            <a:r>
              <a:rPr lang="en-US" sz="1050" b="1" i="1">
                <a:solidFill>
                  <a:srgbClr val="FF0000"/>
                </a:solidFill>
                <a:latin typeface="Calibri"/>
                <a:ea typeface="Calibri"/>
                <a:cs typeface="Calibri"/>
                <a:sym typeface="Calibri"/>
              </a:rPr>
              <a:t> = Reduces Liability Risk</a:t>
            </a:r>
          </a:p>
        </p:txBody>
      </p:sp>
      <p:grpSp>
        <p:nvGrpSpPr>
          <p:cNvPr id="6" name="Group 5">
            <a:extLst>
              <a:ext uri="{FF2B5EF4-FFF2-40B4-BE49-F238E27FC236}">
                <a16:creationId xmlns:a16="http://schemas.microsoft.com/office/drawing/2014/main" id="{9B4FFEE6-F746-883E-FD27-59F8DD72835A}"/>
              </a:ext>
            </a:extLst>
          </p:cNvPr>
          <p:cNvGrpSpPr/>
          <p:nvPr/>
        </p:nvGrpSpPr>
        <p:grpSpPr>
          <a:xfrm>
            <a:off x="1504952" y="1967524"/>
            <a:ext cx="7010398" cy="4001635"/>
            <a:chOff x="850900" y="1752600"/>
            <a:chExt cx="7467600" cy="4470597"/>
          </a:xfrm>
        </p:grpSpPr>
        <p:grpSp>
          <p:nvGrpSpPr>
            <p:cNvPr id="7" name="Group 6">
              <a:extLst>
                <a:ext uri="{FF2B5EF4-FFF2-40B4-BE49-F238E27FC236}">
                  <a16:creationId xmlns:a16="http://schemas.microsoft.com/office/drawing/2014/main" id="{6273A433-E4D0-2437-E6CC-3E753A4A64F8}"/>
                </a:ext>
              </a:extLst>
            </p:cNvPr>
            <p:cNvGrpSpPr/>
            <p:nvPr/>
          </p:nvGrpSpPr>
          <p:grpSpPr>
            <a:xfrm>
              <a:off x="850900" y="1752600"/>
              <a:ext cx="7467600" cy="4470597"/>
              <a:chOff x="354278" y="275063"/>
              <a:chExt cx="8659859" cy="5232598"/>
            </a:xfrm>
            <a:solidFill>
              <a:srgbClr val="FF0000"/>
            </a:solidFill>
          </p:grpSpPr>
          <p:pic>
            <p:nvPicPr>
              <p:cNvPr id="14" name="Google Shape;99;p3">
                <a:extLst>
                  <a:ext uri="{FF2B5EF4-FFF2-40B4-BE49-F238E27FC236}">
                    <a16:creationId xmlns:a16="http://schemas.microsoft.com/office/drawing/2014/main" id="{BF62E3A6-4FD6-6BA6-3E2E-0F4155EE4BCB}"/>
                  </a:ext>
                </a:extLst>
              </p:cNvPr>
              <p:cNvPicPr preferRelativeResize="0"/>
              <p:nvPr/>
            </p:nvPicPr>
            <p:blipFill rotWithShape="1">
              <a:blip r:embed="rId3">
                <a:alphaModFix/>
              </a:blip>
              <a:srcRect t="47315" r="35778"/>
              <a:stretch/>
            </p:blipFill>
            <p:spPr>
              <a:xfrm>
                <a:off x="423518" y="3700506"/>
                <a:ext cx="3671188" cy="1807155"/>
              </a:xfrm>
              <a:prstGeom prst="rect">
                <a:avLst/>
              </a:prstGeom>
              <a:grpFill/>
              <a:ln>
                <a:solidFill>
                  <a:schemeClr val="tx1"/>
                </a:solidFill>
              </a:ln>
            </p:spPr>
          </p:pic>
          <p:pic>
            <p:nvPicPr>
              <p:cNvPr id="15" name="Google Shape;100;p3">
                <a:extLst>
                  <a:ext uri="{FF2B5EF4-FFF2-40B4-BE49-F238E27FC236}">
                    <a16:creationId xmlns:a16="http://schemas.microsoft.com/office/drawing/2014/main" id="{1ABBAC67-4E7B-035A-278B-31BE4987A4FE}"/>
                  </a:ext>
                </a:extLst>
              </p:cNvPr>
              <p:cNvPicPr preferRelativeResize="0"/>
              <p:nvPr/>
            </p:nvPicPr>
            <p:blipFill rotWithShape="1">
              <a:blip r:embed="rId4">
                <a:alphaModFix/>
              </a:blip>
              <a:srcRect l="17953" t="17435" r="24779" b="1204"/>
              <a:stretch/>
            </p:blipFill>
            <p:spPr>
              <a:xfrm>
                <a:off x="619615" y="1889893"/>
                <a:ext cx="3195761" cy="1660691"/>
              </a:xfrm>
              <a:prstGeom prst="rect">
                <a:avLst/>
              </a:prstGeom>
              <a:grpFill/>
              <a:ln>
                <a:solidFill>
                  <a:schemeClr val="tx1"/>
                </a:solidFill>
              </a:ln>
            </p:spPr>
          </p:pic>
          <p:pic>
            <p:nvPicPr>
              <p:cNvPr id="16" name="Google Shape;102;p3">
                <a:extLst>
                  <a:ext uri="{FF2B5EF4-FFF2-40B4-BE49-F238E27FC236}">
                    <a16:creationId xmlns:a16="http://schemas.microsoft.com/office/drawing/2014/main" id="{74762862-FB6A-667A-FC0C-0071D8F1D2E7}"/>
                  </a:ext>
                </a:extLst>
              </p:cNvPr>
              <p:cNvPicPr preferRelativeResize="0"/>
              <p:nvPr/>
            </p:nvPicPr>
            <p:blipFill rotWithShape="1">
              <a:blip r:embed="rId3">
                <a:alphaModFix/>
              </a:blip>
              <a:srcRect l="25280" t="12701" r="35778" b="58033"/>
              <a:stretch/>
            </p:blipFill>
            <p:spPr>
              <a:xfrm>
                <a:off x="354278" y="3096991"/>
                <a:ext cx="1837098" cy="884943"/>
              </a:xfrm>
              <a:prstGeom prst="rect">
                <a:avLst/>
              </a:prstGeom>
              <a:grpFill/>
              <a:ln>
                <a:solidFill>
                  <a:schemeClr val="tx1"/>
                </a:solidFill>
              </a:ln>
            </p:spPr>
          </p:pic>
          <p:sp>
            <p:nvSpPr>
              <p:cNvPr id="17" name="Google Shape;103;p3">
                <a:extLst>
                  <a:ext uri="{FF2B5EF4-FFF2-40B4-BE49-F238E27FC236}">
                    <a16:creationId xmlns:a16="http://schemas.microsoft.com/office/drawing/2014/main" id="{09AD8A2D-5B07-259C-D0ED-AE067320FAFF}"/>
                  </a:ext>
                </a:extLst>
              </p:cNvPr>
              <p:cNvSpPr/>
              <p:nvPr/>
            </p:nvSpPr>
            <p:spPr>
              <a:xfrm>
                <a:off x="2093618" y="2720239"/>
                <a:ext cx="396293" cy="365108"/>
              </a:xfrm>
              <a:prstGeom prst="donut">
                <a:avLst>
                  <a:gd name="adj" fmla="val 7474"/>
                </a:avLst>
              </a:prstGeom>
              <a:grpFill/>
              <a:ln>
                <a:solidFill>
                  <a:schemeClr val="tx1"/>
                </a:solidFill>
              </a:ln>
            </p:spPr>
            <p:txBody>
              <a:bodyPr spcFirstLastPara="1" wrap="square" lIns="61712" tIns="30848" rIns="61712" bIns="30848" anchor="ctr" anchorCtr="0">
                <a:noAutofit/>
              </a:bodyPr>
              <a:lstStyle>
                <a:defPPr>
                  <a:defRPr lang="ru-RU"/>
                </a:defPPr>
                <a:lvl1pPr algn="ctr" rtl="0" fontAlgn="base">
                  <a:spcBef>
                    <a:spcPct val="30000"/>
                  </a:spcBef>
                  <a:spcAft>
                    <a:spcPct val="0"/>
                  </a:spcAft>
                  <a:defRPr kern="1200">
                    <a:solidFill>
                      <a:srgbClr val="000000"/>
                    </a:solidFill>
                    <a:latin typeface="Arial" charset="0"/>
                    <a:ea typeface="+mn-ea"/>
                    <a:cs typeface="+mn-cs"/>
                  </a:defRPr>
                </a:lvl1pPr>
                <a:lvl2pPr marL="457200" algn="ctr" rtl="0" fontAlgn="base">
                  <a:spcBef>
                    <a:spcPct val="30000"/>
                  </a:spcBef>
                  <a:spcAft>
                    <a:spcPct val="0"/>
                  </a:spcAft>
                  <a:defRPr kern="1200">
                    <a:solidFill>
                      <a:srgbClr val="000000"/>
                    </a:solidFill>
                    <a:latin typeface="Arial" charset="0"/>
                    <a:ea typeface="+mn-ea"/>
                    <a:cs typeface="+mn-cs"/>
                  </a:defRPr>
                </a:lvl2pPr>
                <a:lvl3pPr marL="914400" algn="ctr" rtl="0" fontAlgn="base">
                  <a:spcBef>
                    <a:spcPct val="30000"/>
                  </a:spcBef>
                  <a:spcAft>
                    <a:spcPct val="0"/>
                  </a:spcAft>
                  <a:defRPr kern="1200">
                    <a:solidFill>
                      <a:srgbClr val="000000"/>
                    </a:solidFill>
                    <a:latin typeface="Arial" charset="0"/>
                    <a:ea typeface="+mn-ea"/>
                    <a:cs typeface="+mn-cs"/>
                  </a:defRPr>
                </a:lvl3pPr>
                <a:lvl4pPr marL="1371600" algn="ctr" rtl="0" fontAlgn="base">
                  <a:spcBef>
                    <a:spcPct val="30000"/>
                  </a:spcBef>
                  <a:spcAft>
                    <a:spcPct val="0"/>
                  </a:spcAft>
                  <a:defRPr kern="1200">
                    <a:solidFill>
                      <a:srgbClr val="000000"/>
                    </a:solidFill>
                    <a:latin typeface="Arial" charset="0"/>
                    <a:ea typeface="+mn-ea"/>
                    <a:cs typeface="+mn-cs"/>
                  </a:defRPr>
                </a:lvl4pPr>
                <a:lvl5pPr marL="1828800" algn="ctr" rtl="0" fontAlgn="base">
                  <a:spcBef>
                    <a:spcPct val="30000"/>
                  </a:spcBef>
                  <a:spcAft>
                    <a:spcPct val="0"/>
                  </a:spcAft>
                  <a:defRPr kern="1200">
                    <a:solidFill>
                      <a:srgbClr val="000000"/>
                    </a:solidFill>
                    <a:latin typeface="Arial" charset="0"/>
                    <a:ea typeface="+mn-ea"/>
                    <a:cs typeface="+mn-cs"/>
                  </a:defRPr>
                </a:lvl5pPr>
                <a:lvl6pPr marL="2286000" algn="l" defTabSz="914400" rtl="0" eaLnBrk="1" latinLnBrk="0" hangingPunct="1">
                  <a:defRPr kern="1200">
                    <a:solidFill>
                      <a:srgbClr val="000000"/>
                    </a:solidFill>
                    <a:latin typeface="Arial" charset="0"/>
                    <a:ea typeface="+mn-ea"/>
                    <a:cs typeface="+mn-cs"/>
                  </a:defRPr>
                </a:lvl6pPr>
                <a:lvl7pPr marL="2743200" algn="l" defTabSz="914400" rtl="0" eaLnBrk="1" latinLnBrk="0" hangingPunct="1">
                  <a:defRPr kern="1200">
                    <a:solidFill>
                      <a:srgbClr val="000000"/>
                    </a:solidFill>
                    <a:latin typeface="Arial" charset="0"/>
                    <a:ea typeface="+mn-ea"/>
                    <a:cs typeface="+mn-cs"/>
                  </a:defRPr>
                </a:lvl7pPr>
                <a:lvl8pPr marL="3200400" algn="l" defTabSz="914400" rtl="0" eaLnBrk="1" latinLnBrk="0" hangingPunct="1">
                  <a:defRPr kern="1200">
                    <a:solidFill>
                      <a:srgbClr val="000000"/>
                    </a:solidFill>
                    <a:latin typeface="Arial" charset="0"/>
                    <a:ea typeface="+mn-ea"/>
                    <a:cs typeface="+mn-cs"/>
                  </a:defRPr>
                </a:lvl8pPr>
                <a:lvl9pPr marL="3657600" algn="l" defTabSz="914400" rtl="0" eaLnBrk="1" latinLnBrk="0" hangingPunct="1">
                  <a:defRPr kern="1200">
                    <a:solidFill>
                      <a:srgbClr val="000000"/>
                    </a:solidFill>
                    <a:latin typeface="Arial" charset="0"/>
                    <a:ea typeface="+mn-ea"/>
                    <a:cs typeface="+mn-cs"/>
                  </a:defRPr>
                </a:lvl9pPr>
              </a:lstStyle>
              <a:p>
                <a:pPr algn="ctr"/>
                <a:endParaRPr sz="1215">
                  <a:solidFill>
                    <a:schemeClr val="dk1"/>
                  </a:solidFill>
                  <a:latin typeface="Calibri"/>
                  <a:ea typeface="Calibri"/>
                  <a:cs typeface="Calibri"/>
                  <a:sym typeface="Calibri"/>
                </a:endParaRPr>
              </a:p>
            </p:txBody>
          </p:sp>
          <p:pic>
            <p:nvPicPr>
              <p:cNvPr id="18" name="Google Shape;104;p3">
                <a:extLst>
                  <a:ext uri="{FF2B5EF4-FFF2-40B4-BE49-F238E27FC236}">
                    <a16:creationId xmlns:a16="http://schemas.microsoft.com/office/drawing/2014/main" id="{E39DFBDE-DE6D-E3B5-A69D-60D562EE3B19}"/>
                  </a:ext>
                </a:extLst>
              </p:cNvPr>
              <p:cNvPicPr preferRelativeResize="0"/>
              <p:nvPr/>
            </p:nvPicPr>
            <p:blipFill rotWithShape="1">
              <a:blip r:embed="rId5">
                <a:alphaModFix/>
              </a:blip>
              <a:srcRect/>
              <a:stretch/>
            </p:blipFill>
            <p:spPr>
              <a:xfrm>
                <a:off x="4195279" y="275063"/>
                <a:ext cx="4818858" cy="2531652"/>
              </a:xfrm>
              <a:prstGeom prst="rect">
                <a:avLst/>
              </a:prstGeom>
              <a:grpFill/>
              <a:ln>
                <a:solidFill>
                  <a:schemeClr val="tx1"/>
                </a:solidFill>
              </a:ln>
            </p:spPr>
          </p:pic>
          <p:pic>
            <p:nvPicPr>
              <p:cNvPr id="19" name="Google Shape;105;p3">
                <a:extLst>
                  <a:ext uri="{FF2B5EF4-FFF2-40B4-BE49-F238E27FC236}">
                    <a16:creationId xmlns:a16="http://schemas.microsoft.com/office/drawing/2014/main" id="{77B0120E-E255-FED1-3F9A-793070BA5C50}"/>
                  </a:ext>
                </a:extLst>
              </p:cNvPr>
              <p:cNvPicPr preferRelativeResize="0"/>
              <p:nvPr/>
            </p:nvPicPr>
            <p:blipFill rotWithShape="1">
              <a:blip r:embed="rId6">
                <a:alphaModFix/>
              </a:blip>
              <a:srcRect/>
              <a:stretch/>
            </p:blipFill>
            <p:spPr>
              <a:xfrm>
                <a:off x="4195278" y="2850110"/>
                <a:ext cx="4740565" cy="2263647"/>
              </a:xfrm>
              <a:prstGeom prst="rect">
                <a:avLst/>
              </a:prstGeom>
              <a:grpFill/>
              <a:ln>
                <a:solidFill>
                  <a:schemeClr val="tx1"/>
                </a:solidFill>
              </a:ln>
            </p:spPr>
          </p:pic>
          <p:sp>
            <p:nvSpPr>
              <p:cNvPr id="20" name="Google Shape;107;p3">
                <a:extLst>
                  <a:ext uri="{FF2B5EF4-FFF2-40B4-BE49-F238E27FC236}">
                    <a16:creationId xmlns:a16="http://schemas.microsoft.com/office/drawing/2014/main" id="{C8314FB2-D3A0-2043-BBCA-4A41563888D7}"/>
                  </a:ext>
                </a:extLst>
              </p:cNvPr>
              <p:cNvSpPr/>
              <p:nvPr/>
            </p:nvSpPr>
            <p:spPr>
              <a:xfrm>
                <a:off x="830580" y="3295171"/>
                <a:ext cx="456988" cy="251939"/>
              </a:xfrm>
              <a:prstGeom prst="donut">
                <a:avLst>
                  <a:gd name="adj" fmla="val 7474"/>
                </a:avLst>
              </a:prstGeom>
              <a:grpFill/>
              <a:ln>
                <a:solidFill>
                  <a:schemeClr val="tx1"/>
                </a:solidFill>
              </a:ln>
            </p:spPr>
            <p:txBody>
              <a:bodyPr spcFirstLastPara="1" wrap="square" lIns="61712" tIns="30848" rIns="61712" bIns="30848" anchor="ctr" anchorCtr="0">
                <a:noAutofit/>
              </a:bodyPr>
              <a:lstStyle>
                <a:defPPr>
                  <a:defRPr lang="ru-RU"/>
                </a:defPPr>
                <a:lvl1pPr algn="ctr" rtl="0" fontAlgn="base">
                  <a:spcBef>
                    <a:spcPct val="30000"/>
                  </a:spcBef>
                  <a:spcAft>
                    <a:spcPct val="0"/>
                  </a:spcAft>
                  <a:defRPr kern="1200">
                    <a:solidFill>
                      <a:srgbClr val="000000"/>
                    </a:solidFill>
                    <a:latin typeface="Arial" charset="0"/>
                    <a:ea typeface="+mn-ea"/>
                    <a:cs typeface="+mn-cs"/>
                  </a:defRPr>
                </a:lvl1pPr>
                <a:lvl2pPr marL="457200" algn="ctr" rtl="0" fontAlgn="base">
                  <a:spcBef>
                    <a:spcPct val="30000"/>
                  </a:spcBef>
                  <a:spcAft>
                    <a:spcPct val="0"/>
                  </a:spcAft>
                  <a:defRPr kern="1200">
                    <a:solidFill>
                      <a:srgbClr val="000000"/>
                    </a:solidFill>
                    <a:latin typeface="Arial" charset="0"/>
                    <a:ea typeface="+mn-ea"/>
                    <a:cs typeface="+mn-cs"/>
                  </a:defRPr>
                </a:lvl2pPr>
                <a:lvl3pPr marL="914400" algn="ctr" rtl="0" fontAlgn="base">
                  <a:spcBef>
                    <a:spcPct val="30000"/>
                  </a:spcBef>
                  <a:spcAft>
                    <a:spcPct val="0"/>
                  </a:spcAft>
                  <a:defRPr kern="1200">
                    <a:solidFill>
                      <a:srgbClr val="000000"/>
                    </a:solidFill>
                    <a:latin typeface="Arial" charset="0"/>
                    <a:ea typeface="+mn-ea"/>
                    <a:cs typeface="+mn-cs"/>
                  </a:defRPr>
                </a:lvl3pPr>
                <a:lvl4pPr marL="1371600" algn="ctr" rtl="0" fontAlgn="base">
                  <a:spcBef>
                    <a:spcPct val="30000"/>
                  </a:spcBef>
                  <a:spcAft>
                    <a:spcPct val="0"/>
                  </a:spcAft>
                  <a:defRPr kern="1200">
                    <a:solidFill>
                      <a:srgbClr val="000000"/>
                    </a:solidFill>
                    <a:latin typeface="Arial" charset="0"/>
                    <a:ea typeface="+mn-ea"/>
                    <a:cs typeface="+mn-cs"/>
                  </a:defRPr>
                </a:lvl4pPr>
                <a:lvl5pPr marL="1828800" algn="ctr" rtl="0" fontAlgn="base">
                  <a:spcBef>
                    <a:spcPct val="30000"/>
                  </a:spcBef>
                  <a:spcAft>
                    <a:spcPct val="0"/>
                  </a:spcAft>
                  <a:defRPr kern="1200">
                    <a:solidFill>
                      <a:srgbClr val="000000"/>
                    </a:solidFill>
                    <a:latin typeface="Arial" charset="0"/>
                    <a:ea typeface="+mn-ea"/>
                    <a:cs typeface="+mn-cs"/>
                  </a:defRPr>
                </a:lvl5pPr>
                <a:lvl6pPr marL="2286000" algn="l" defTabSz="914400" rtl="0" eaLnBrk="1" latinLnBrk="0" hangingPunct="1">
                  <a:defRPr kern="1200">
                    <a:solidFill>
                      <a:srgbClr val="000000"/>
                    </a:solidFill>
                    <a:latin typeface="Arial" charset="0"/>
                    <a:ea typeface="+mn-ea"/>
                    <a:cs typeface="+mn-cs"/>
                  </a:defRPr>
                </a:lvl6pPr>
                <a:lvl7pPr marL="2743200" algn="l" defTabSz="914400" rtl="0" eaLnBrk="1" latinLnBrk="0" hangingPunct="1">
                  <a:defRPr kern="1200">
                    <a:solidFill>
                      <a:srgbClr val="000000"/>
                    </a:solidFill>
                    <a:latin typeface="Arial" charset="0"/>
                    <a:ea typeface="+mn-ea"/>
                    <a:cs typeface="+mn-cs"/>
                  </a:defRPr>
                </a:lvl7pPr>
                <a:lvl8pPr marL="3200400" algn="l" defTabSz="914400" rtl="0" eaLnBrk="1" latinLnBrk="0" hangingPunct="1">
                  <a:defRPr kern="1200">
                    <a:solidFill>
                      <a:srgbClr val="000000"/>
                    </a:solidFill>
                    <a:latin typeface="Arial" charset="0"/>
                    <a:ea typeface="+mn-ea"/>
                    <a:cs typeface="+mn-cs"/>
                  </a:defRPr>
                </a:lvl8pPr>
                <a:lvl9pPr marL="3657600" algn="l" defTabSz="914400" rtl="0" eaLnBrk="1" latinLnBrk="0" hangingPunct="1">
                  <a:defRPr kern="1200">
                    <a:solidFill>
                      <a:srgbClr val="000000"/>
                    </a:solidFill>
                    <a:latin typeface="Arial" charset="0"/>
                    <a:ea typeface="+mn-ea"/>
                    <a:cs typeface="+mn-cs"/>
                  </a:defRPr>
                </a:lvl9pPr>
              </a:lstStyle>
              <a:p>
                <a:pPr algn="ctr"/>
                <a:endParaRPr sz="1215">
                  <a:solidFill>
                    <a:schemeClr val="dk1"/>
                  </a:solidFill>
                  <a:latin typeface="Calibri"/>
                  <a:ea typeface="Calibri"/>
                  <a:cs typeface="Calibri"/>
                  <a:sym typeface="Calibri"/>
                </a:endParaRPr>
              </a:p>
            </p:txBody>
          </p:sp>
          <p:cxnSp>
            <p:nvCxnSpPr>
              <p:cNvPr id="21" name="Google Shape;108;p3">
                <a:extLst>
                  <a:ext uri="{FF2B5EF4-FFF2-40B4-BE49-F238E27FC236}">
                    <a16:creationId xmlns:a16="http://schemas.microsoft.com/office/drawing/2014/main" id="{9C04FC8E-0FFF-94F1-1AFB-BCB7E0B086D2}"/>
                  </a:ext>
                </a:extLst>
              </p:cNvPr>
              <p:cNvCxnSpPr>
                <a:cxnSpLocks/>
              </p:cNvCxnSpPr>
              <p:nvPr/>
            </p:nvCxnSpPr>
            <p:spPr>
              <a:xfrm flipH="1">
                <a:off x="1287568" y="3031878"/>
                <a:ext cx="864086" cy="365108"/>
              </a:xfrm>
              <a:prstGeom prst="straightConnector1">
                <a:avLst/>
              </a:prstGeom>
              <a:grpFill/>
              <a:ln w="9525" cap="flat" cmpd="sng">
                <a:solidFill>
                  <a:schemeClr val="tx1"/>
                </a:solidFill>
                <a:prstDash val="solid"/>
                <a:round/>
                <a:headEnd type="none" w="med" len="med"/>
                <a:tailEnd type="triangle" w="med" len="med"/>
              </a:ln>
            </p:spPr>
          </p:cxnSp>
          <p:cxnSp>
            <p:nvCxnSpPr>
              <p:cNvPr id="22" name="Google Shape;109;p3">
                <a:extLst>
                  <a:ext uri="{FF2B5EF4-FFF2-40B4-BE49-F238E27FC236}">
                    <a16:creationId xmlns:a16="http://schemas.microsoft.com/office/drawing/2014/main" id="{D1ED6695-7EA3-5FFE-7B76-B02953EB65FD}"/>
                  </a:ext>
                </a:extLst>
              </p:cNvPr>
              <p:cNvCxnSpPr>
                <a:cxnSpLocks/>
              </p:cNvCxnSpPr>
              <p:nvPr/>
            </p:nvCxnSpPr>
            <p:spPr>
              <a:xfrm>
                <a:off x="1220644" y="3510214"/>
                <a:ext cx="1898503" cy="1019876"/>
              </a:xfrm>
              <a:prstGeom prst="straightConnector1">
                <a:avLst/>
              </a:prstGeom>
              <a:grpFill/>
              <a:ln w="9525" cap="flat" cmpd="sng">
                <a:solidFill>
                  <a:schemeClr val="tx1"/>
                </a:solidFill>
                <a:prstDash val="solid"/>
                <a:round/>
                <a:headEnd type="none" w="med" len="med"/>
                <a:tailEnd type="triangle" w="med" len="med"/>
              </a:ln>
            </p:spPr>
          </p:cxnSp>
        </p:grpSp>
        <p:sp>
          <p:nvSpPr>
            <p:cNvPr id="13" name="Oval 12">
              <a:extLst>
                <a:ext uri="{FF2B5EF4-FFF2-40B4-BE49-F238E27FC236}">
                  <a16:creationId xmlns:a16="http://schemas.microsoft.com/office/drawing/2014/main" id="{FBD7B36F-7BA6-76CA-D76B-BEBF87026CE8}"/>
                </a:ext>
              </a:extLst>
            </p:cNvPr>
            <p:cNvSpPr/>
            <p:nvPr/>
          </p:nvSpPr>
          <p:spPr bwMode="auto">
            <a:xfrm>
              <a:off x="3235112" y="5201410"/>
              <a:ext cx="600374" cy="373152"/>
            </a:xfrm>
            <a:prstGeom prst="ellipse">
              <a:avLst/>
            </a:prstGeom>
            <a:solidFill>
              <a:srgbClr val="FF0000">
                <a:alpha val="0"/>
              </a:srgbClr>
            </a:solid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ru-RU"/>
              </a:defPPr>
              <a:lvl1pPr algn="ctr" rtl="0" fontAlgn="base">
                <a:spcBef>
                  <a:spcPct val="30000"/>
                </a:spcBef>
                <a:spcAft>
                  <a:spcPct val="0"/>
                </a:spcAft>
                <a:defRPr kern="1200">
                  <a:solidFill>
                    <a:srgbClr val="000000"/>
                  </a:solidFill>
                  <a:latin typeface="Arial" charset="0"/>
                  <a:ea typeface="+mn-ea"/>
                  <a:cs typeface="+mn-cs"/>
                </a:defRPr>
              </a:lvl1pPr>
              <a:lvl2pPr marL="457200" algn="ctr" rtl="0" fontAlgn="base">
                <a:spcBef>
                  <a:spcPct val="30000"/>
                </a:spcBef>
                <a:spcAft>
                  <a:spcPct val="0"/>
                </a:spcAft>
                <a:defRPr kern="1200">
                  <a:solidFill>
                    <a:srgbClr val="000000"/>
                  </a:solidFill>
                  <a:latin typeface="Arial" charset="0"/>
                  <a:ea typeface="+mn-ea"/>
                  <a:cs typeface="+mn-cs"/>
                </a:defRPr>
              </a:lvl2pPr>
              <a:lvl3pPr marL="914400" algn="ctr" rtl="0" fontAlgn="base">
                <a:spcBef>
                  <a:spcPct val="30000"/>
                </a:spcBef>
                <a:spcAft>
                  <a:spcPct val="0"/>
                </a:spcAft>
                <a:defRPr kern="1200">
                  <a:solidFill>
                    <a:srgbClr val="000000"/>
                  </a:solidFill>
                  <a:latin typeface="Arial" charset="0"/>
                  <a:ea typeface="+mn-ea"/>
                  <a:cs typeface="+mn-cs"/>
                </a:defRPr>
              </a:lvl3pPr>
              <a:lvl4pPr marL="1371600" algn="ctr" rtl="0" fontAlgn="base">
                <a:spcBef>
                  <a:spcPct val="30000"/>
                </a:spcBef>
                <a:spcAft>
                  <a:spcPct val="0"/>
                </a:spcAft>
                <a:defRPr kern="1200">
                  <a:solidFill>
                    <a:srgbClr val="000000"/>
                  </a:solidFill>
                  <a:latin typeface="Arial" charset="0"/>
                  <a:ea typeface="+mn-ea"/>
                  <a:cs typeface="+mn-cs"/>
                </a:defRPr>
              </a:lvl4pPr>
              <a:lvl5pPr marL="1828800" algn="ctr" rtl="0" fontAlgn="base">
                <a:spcBef>
                  <a:spcPct val="30000"/>
                </a:spcBef>
                <a:spcAft>
                  <a:spcPct val="0"/>
                </a:spcAft>
                <a:defRPr kern="1200">
                  <a:solidFill>
                    <a:srgbClr val="000000"/>
                  </a:solidFill>
                  <a:latin typeface="Arial" charset="0"/>
                  <a:ea typeface="+mn-ea"/>
                  <a:cs typeface="+mn-cs"/>
                </a:defRPr>
              </a:lvl5pPr>
              <a:lvl6pPr marL="2286000" algn="l" defTabSz="914400" rtl="0" eaLnBrk="1" latinLnBrk="0" hangingPunct="1">
                <a:defRPr kern="1200">
                  <a:solidFill>
                    <a:srgbClr val="000000"/>
                  </a:solidFill>
                  <a:latin typeface="Arial" charset="0"/>
                  <a:ea typeface="+mn-ea"/>
                  <a:cs typeface="+mn-cs"/>
                </a:defRPr>
              </a:lvl6pPr>
              <a:lvl7pPr marL="2743200" algn="l" defTabSz="914400" rtl="0" eaLnBrk="1" latinLnBrk="0" hangingPunct="1">
                <a:defRPr kern="1200">
                  <a:solidFill>
                    <a:srgbClr val="000000"/>
                  </a:solidFill>
                  <a:latin typeface="Arial" charset="0"/>
                  <a:ea typeface="+mn-ea"/>
                  <a:cs typeface="+mn-cs"/>
                </a:defRPr>
              </a:lvl7pPr>
              <a:lvl8pPr marL="3200400" algn="l" defTabSz="914400" rtl="0" eaLnBrk="1" latinLnBrk="0" hangingPunct="1">
                <a:defRPr kern="1200">
                  <a:solidFill>
                    <a:srgbClr val="000000"/>
                  </a:solidFill>
                  <a:latin typeface="Arial" charset="0"/>
                  <a:ea typeface="+mn-ea"/>
                  <a:cs typeface="+mn-cs"/>
                </a:defRPr>
              </a:lvl8pPr>
              <a:lvl9pPr marL="3657600" algn="l" defTabSz="914400" rtl="0" eaLnBrk="1" latinLnBrk="0" hangingPunct="1">
                <a:defRPr kern="1200">
                  <a:solidFill>
                    <a:srgbClr val="000000"/>
                  </a:solidFill>
                  <a:latin typeface="Arial" charset="0"/>
                  <a:ea typeface="+mn-ea"/>
                  <a:cs typeface="+mn-cs"/>
                </a:defRPr>
              </a:lvl9pPr>
            </a:lstStyle>
            <a:p>
              <a:pPr marL="0" marR="0" indent="0" algn="ctr" defTabSz="914400" rtl="0" eaLnBrk="1" fontAlgn="base" latinLnBrk="0" hangingPunct="1">
                <a:lnSpc>
                  <a:spcPct val="100000"/>
                </a:lnSpc>
                <a:spcBef>
                  <a:spcPct val="3000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ndParaRPr>
            </a:p>
          </p:txBody>
        </p:sp>
      </p:grpSp>
      <p:pic>
        <p:nvPicPr>
          <p:cNvPr id="7170" name="Picture 2">
            <a:extLst>
              <a:ext uri="{FF2B5EF4-FFF2-40B4-BE49-F238E27FC236}">
                <a16:creationId xmlns:a16="http://schemas.microsoft.com/office/drawing/2014/main" id="{DCFD2C21-3F93-1D0F-0451-FBF262F1CB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2753" y="3106583"/>
            <a:ext cx="771525"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344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E825F-0672-476C-A353-8B3284381085}"/>
              </a:ext>
            </a:extLst>
          </p:cNvPr>
          <p:cNvSpPr>
            <a:spLocks noGrp="1"/>
          </p:cNvSpPr>
          <p:nvPr>
            <p:ph type="title"/>
          </p:nvPr>
        </p:nvSpPr>
        <p:spPr>
          <a:xfrm>
            <a:off x="1195057" y="156259"/>
            <a:ext cx="7948943" cy="727492"/>
          </a:xfrm>
        </p:spPr>
        <p:txBody>
          <a:bodyPr>
            <a:normAutofit/>
          </a:bodyPr>
          <a:lstStyle/>
          <a:p>
            <a:r>
              <a:rPr lang="en-US" sz="3900"/>
              <a:t>Advanced Transformer Infrastructure</a:t>
            </a:r>
          </a:p>
        </p:txBody>
      </p:sp>
      <p:sp>
        <p:nvSpPr>
          <p:cNvPr id="8" name="Footer Placeholder 7">
            <a:extLst>
              <a:ext uri="{FF2B5EF4-FFF2-40B4-BE49-F238E27FC236}">
                <a16:creationId xmlns:a16="http://schemas.microsoft.com/office/drawing/2014/main" id="{6B2BEC14-657A-4353-A91B-AC0C75796BE7}"/>
              </a:ext>
            </a:extLst>
          </p:cNvPr>
          <p:cNvSpPr>
            <a:spLocks noGrp="1"/>
          </p:cNvSpPr>
          <p:nvPr>
            <p:ph type="ftr" sz="quarter" idx="10"/>
          </p:nvPr>
        </p:nvSpPr>
        <p:spPr/>
        <p:txBody>
          <a:bodyPr/>
          <a:lstStyle/>
          <a:p>
            <a:r>
              <a:rPr lang="en-US"/>
              <a:t>tescometering.com</a:t>
            </a:r>
          </a:p>
        </p:txBody>
      </p:sp>
      <p:sp>
        <p:nvSpPr>
          <p:cNvPr id="9" name="Slide Number Placeholder 8">
            <a:extLst>
              <a:ext uri="{FF2B5EF4-FFF2-40B4-BE49-F238E27FC236}">
                <a16:creationId xmlns:a16="http://schemas.microsoft.com/office/drawing/2014/main" id="{4E412355-8E3C-4801-B3BD-2B6789E048CA}"/>
              </a:ext>
            </a:extLst>
          </p:cNvPr>
          <p:cNvSpPr>
            <a:spLocks noGrp="1"/>
          </p:cNvSpPr>
          <p:nvPr>
            <p:ph type="sldNum" sz="quarter" idx="11"/>
          </p:nvPr>
        </p:nvSpPr>
        <p:spPr/>
        <p:txBody>
          <a:bodyPr/>
          <a:lstStyle/>
          <a:p>
            <a:fld id="{4BEAC4C4-F0A7-4B61-A827-E4198D078267}" type="slidenum">
              <a:rPr lang="en-US" smtClean="0"/>
              <a:t>26</a:t>
            </a:fld>
            <a:endParaRPr lang="en-US"/>
          </a:p>
        </p:txBody>
      </p:sp>
      <p:pic>
        <p:nvPicPr>
          <p:cNvPr id="8194" name="Picture 2">
            <a:extLst>
              <a:ext uri="{FF2B5EF4-FFF2-40B4-BE49-F238E27FC236}">
                <a16:creationId xmlns:a16="http://schemas.microsoft.com/office/drawing/2014/main" id="{04450D57-6CB6-81FD-9F3E-5D9F10B892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604" y="1670157"/>
            <a:ext cx="8358046" cy="446757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1520671B-C0FF-758D-8D72-EED7403F94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942" y="1234929"/>
            <a:ext cx="6925194" cy="476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651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E825F-0672-476C-A353-8B3284381085}"/>
              </a:ext>
            </a:extLst>
          </p:cNvPr>
          <p:cNvSpPr>
            <a:spLocks noGrp="1"/>
          </p:cNvSpPr>
          <p:nvPr>
            <p:ph type="title"/>
          </p:nvPr>
        </p:nvSpPr>
        <p:spPr>
          <a:xfrm>
            <a:off x="1195057" y="156259"/>
            <a:ext cx="7948943" cy="727492"/>
          </a:xfrm>
        </p:spPr>
        <p:txBody>
          <a:bodyPr>
            <a:normAutofit/>
          </a:bodyPr>
          <a:lstStyle/>
          <a:p>
            <a:r>
              <a:rPr lang="en-US" sz="3900"/>
              <a:t>Advanced Transformer Infrastructure</a:t>
            </a:r>
          </a:p>
        </p:txBody>
      </p:sp>
      <p:sp>
        <p:nvSpPr>
          <p:cNvPr id="8" name="Footer Placeholder 7">
            <a:extLst>
              <a:ext uri="{FF2B5EF4-FFF2-40B4-BE49-F238E27FC236}">
                <a16:creationId xmlns:a16="http://schemas.microsoft.com/office/drawing/2014/main" id="{6B2BEC14-657A-4353-A91B-AC0C75796BE7}"/>
              </a:ext>
            </a:extLst>
          </p:cNvPr>
          <p:cNvSpPr>
            <a:spLocks noGrp="1"/>
          </p:cNvSpPr>
          <p:nvPr>
            <p:ph type="ftr" sz="quarter" idx="10"/>
          </p:nvPr>
        </p:nvSpPr>
        <p:spPr/>
        <p:txBody>
          <a:bodyPr/>
          <a:lstStyle/>
          <a:p>
            <a:r>
              <a:rPr lang="en-US"/>
              <a:t>tescometering.com</a:t>
            </a:r>
          </a:p>
        </p:txBody>
      </p:sp>
      <p:sp>
        <p:nvSpPr>
          <p:cNvPr id="9" name="Slide Number Placeholder 8">
            <a:extLst>
              <a:ext uri="{FF2B5EF4-FFF2-40B4-BE49-F238E27FC236}">
                <a16:creationId xmlns:a16="http://schemas.microsoft.com/office/drawing/2014/main" id="{4E412355-8E3C-4801-B3BD-2B6789E048CA}"/>
              </a:ext>
            </a:extLst>
          </p:cNvPr>
          <p:cNvSpPr>
            <a:spLocks noGrp="1"/>
          </p:cNvSpPr>
          <p:nvPr>
            <p:ph type="sldNum" sz="quarter" idx="11"/>
          </p:nvPr>
        </p:nvSpPr>
        <p:spPr/>
        <p:txBody>
          <a:bodyPr/>
          <a:lstStyle/>
          <a:p>
            <a:fld id="{4BEAC4C4-F0A7-4B61-A827-E4198D078267}" type="slidenum">
              <a:rPr lang="en-US" smtClean="0"/>
              <a:t>27</a:t>
            </a:fld>
            <a:endParaRPr lang="en-US"/>
          </a:p>
        </p:txBody>
      </p:sp>
      <p:pic>
        <p:nvPicPr>
          <p:cNvPr id="9218" name="Picture 2">
            <a:extLst>
              <a:ext uri="{FF2B5EF4-FFF2-40B4-BE49-F238E27FC236}">
                <a16:creationId xmlns:a16="http://schemas.microsoft.com/office/drawing/2014/main" id="{0430BA34-231E-D83E-211A-23542913DB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06" y="1341725"/>
            <a:ext cx="1323975" cy="3267075"/>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a:extLst>
              <a:ext uri="{FF2B5EF4-FFF2-40B4-BE49-F238E27FC236}">
                <a16:creationId xmlns:a16="http://schemas.microsoft.com/office/drawing/2014/main" id="{EB45DD59-EDCC-9D8A-46BB-9ADDFC33E2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124346"/>
            <a:ext cx="2047875" cy="229552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FBB6B905-4AA0-C27C-CDB1-5D5741CD69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8652" y="1348184"/>
            <a:ext cx="275272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a:extLst>
              <a:ext uri="{FF2B5EF4-FFF2-40B4-BE49-F238E27FC236}">
                <a16:creationId xmlns:a16="http://schemas.microsoft.com/office/drawing/2014/main" id="{93E73EB6-08B8-751D-B988-2EBA1F7F60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8653" y="3803342"/>
            <a:ext cx="2752725" cy="220027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a:extLst>
              <a:ext uri="{FF2B5EF4-FFF2-40B4-BE49-F238E27FC236}">
                <a16:creationId xmlns:a16="http://schemas.microsoft.com/office/drawing/2014/main" id="{21A37280-4320-2E27-E15C-B72DE16DA6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7820" y="3660468"/>
            <a:ext cx="3571875" cy="248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572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E825F-0672-476C-A353-8B3284381085}"/>
              </a:ext>
            </a:extLst>
          </p:cNvPr>
          <p:cNvSpPr>
            <a:spLocks noGrp="1"/>
          </p:cNvSpPr>
          <p:nvPr>
            <p:ph type="title"/>
          </p:nvPr>
        </p:nvSpPr>
        <p:spPr>
          <a:xfrm>
            <a:off x="1195057" y="156259"/>
            <a:ext cx="7948943" cy="727492"/>
          </a:xfrm>
        </p:spPr>
        <p:txBody>
          <a:bodyPr>
            <a:normAutofit/>
          </a:bodyPr>
          <a:lstStyle/>
          <a:p>
            <a:r>
              <a:rPr lang="en-US" sz="3900"/>
              <a:t>Advanced Transformer Infrastructure</a:t>
            </a:r>
          </a:p>
        </p:txBody>
      </p:sp>
      <p:sp>
        <p:nvSpPr>
          <p:cNvPr id="8" name="Footer Placeholder 7">
            <a:extLst>
              <a:ext uri="{FF2B5EF4-FFF2-40B4-BE49-F238E27FC236}">
                <a16:creationId xmlns:a16="http://schemas.microsoft.com/office/drawing/2014/main" id="{6B2BEC14-657A-4353-A91B-AC0C75796BE7}"/>
              </a:ext>
            </a:extLst>
          </p:cNvPr>
          <p:cNvSpPr>
            <a:spLocks noGrp="1"/>
          </p:cNvSpPr>
          <p:nvPr>
            <p:ph type="ftr" sz="quarter" idx="10"/>
          </p:nvPr>
        </p:nvSpPr>
        <p:spPr/>
        <p:txBody>
          <a:bodyPr/>
          <a:lstStyle/>
          <a:p>
            <a:r>
              <a:rPr lang="en-US"/>
              <a:t>tescometering.com</a:t>
            </a:r>
          </a:p>
        </p:txBody>
      </p:sp>
      <p:sp>
        <p:nvSpPr>
          <p:cNvPr id="9" name="Slide Number Placeholder 8">
            <a:extLst>
              <a:ext uri="{FF2B5EF4-FFF2-40B4-BE49-F238E27FC236}">
                <a16:creationId xmlns:a16="http://schemas.microsoft.com/office/drawing/2014/main" id="{4E412355-8E3C-4801-B3BD-2B6789E048CA}"/>
              </a:ext>
            </a:extLst>
          </p:cNvPr>
          <p:cNvSpPr>
            <a:spLocks noGrp="1"/>
          </p:cNvSpPr>
          <p:nvPr>
            <p:ph type="sldNum" sz="quarter" idx="11"/>
          </p:nvPr>
        </p:nvSpPr>
        <p:spPr/>
        <p:txBody>
          <a:bodyPr/>
          <a:lstStyle/>
          <a:p>
            <a:fld id="{4BEAC4C4-F0A7-4B61-A827-E4198D078267}" type="slidenum">
              <a:rPr lang="en-US" smtClean="0"/>
              <a:t>28</a:t>
            </a:fld>
            <a:endParaRPr lang="en-US"/>
          </a:p>
        </p:txBody>
      </p:sp>
      <p:pic>
        <p:nvPicPr>
          <p:cNvPr id="10242" name="Picture 2">
            <a:extLst>
              <a:ext uri="{FF2B5EF4-FFF2-40B4-BE49-F238E27FC236}">
                <a16:creationId xmlns:a16="http://schemas.microsoft.com/office/drawing/2014/main" id="{BE59E720-B651-8F7D-EBBF-F4FCC62C21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5" y="1354390"/>
            <a:ext cx="1400175" cy="38957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
            <a:extLst>
              <a:ext uri="{FF2B5EF4-FFF2-40B4-BE49-F238E27FC236}">
                <a16:creationId xmlns:a16="http://schemas.microsoft.com/office/drawing/2014/main" id="{E08851E5-4196-6E15-BED6-29C662E4BF02}"/>
              </a:ext>
            </a:extLst>
          </p:cNvPr>
          <p:cNvSpPr txBox="1"/>
          <p:nvPr/>
        </p:nvSpPr>
        <p:spPr>
          <a:xfrm>
            <a:off x="2673351" y="1354390"/>
            <a:ext cx="5626099" cy="4607415"/>
          </a:xfrm>
          <a:prstGeom prst="rect">
            <a:avLst/>
          </a:prstGeom>
          <a:noFill/>
        </p:spPr>
        <p:txBody>
          <a:bodyPr wrap="square" rtlCol="0">
            <a:spAutoFit/>
          </a:bodyPr>
          <a:lstStyle>
            <a:defPPr>
              <a:defRPr lang="ru-RU"/>
            </a:defPPr>
            <a:lvl1pPr algn="ctr" rtl="0" fontAlgn="base">
              <a:spcBef>
                <a:spcPct val="30000"/>
              </a:spcBef>
              <a:spcAft>
                <a:spcPct val="0"/>
              </a:spcAft>
              <a:defRPr kern="1200">
                <a:solidFill>
                  <a:srgbClr val="000000"/>
                </a:solidFill>
                <a:latin typeface="Arial" charset="0"/>
                <a:ea typeface="+mn-ea"/>
                <a:cs typeface="+mn-cs"/>
              </a:defRPr>
            </a:lvl1pPr>
            <a:lvl2pPr marL="457200" algn="ctr" rtl="0" fontAlgn="base">
              <a:spcBef>
                <a:spcPct val="30000"/>
              </a:spcBef>
              <a:spcAft>
                <a:spcPct val="0"/>
              </a:spcAft>
              <a:defRPr kern="1200">
                <a:solidFill>
                  <a:srgbClr val="000000"/>
                </a:solidFill>
                <a:latin typeface="Arial" charset="0"/>
                <a:ea typeface="+mn-ea"/>
                <a:cs typeface="+mn-cs"/>
              </a:defRPr>
            </a:lvl2pPr>
            <a:lvl3pPr marL="914400" algn="ctr" rtl="0" fontAlgn="base">
              <a:spcBef>
                <a:spcPct val="30000"/>
              </a:spcBef>
              <a:spcAft>
                <a:spcPct val="0"/>
              </a:spcAft>
              <a:defRPr kern="1200">
                <a:solidFill>
                  <a:srgbClr val="000000"/>
                </a:solidFill>
                <a:latin typeface="Arial" charset="0"/>
                <a:ea typeface="+mn-ea"/>
                <a:cs typeface="+mn-cs"/>
              </a:defRPr>
            </a:lvl3pPr>
            <a:lvl4pPr marL="1371600" algn="ctr" rtl="0" fontAlgn="base">
              <a:spcBef>
                <a:spcPct val="30000"/>
              </a:spcBef>
              <a:spcAft>
                <a:spcPct val="0"/>
              </a:spcAft>
              <a:defRPr kern="1200">
                <a:solidFill>
                  <a:srgbClr val="000000"/>
                </a:solidFill>
                <a:latin typeface="Arial" charset="0"/>
                <a:ea typeface="+mn-ea"/>
                <a:cs typeface="+mn-cs"/>
              </a:defRPr>
            </a:lvl4pPr>
            <a:lvl5pPr marL="1828800" algn="ctr" rtl="0" fontAlgn="base">
              <a:spcBef>
                <a:spcPct val="30000"/>
              </a:spcBef>
              <a:spcAft>
                <a:spcPct val="0"/>
              </a:spcAft>
              <a:defRPr kern="1200">
                <a:solidFill>
                  <a:srgbClr val="000000"/>
                </a:solidFill>
                <a:latin typeface="Arial" charset="0"/>
                <a:ea typeface="+mn-ea"/>
                <a:cs typeface="+mn-cs"/>
              </a:defRPr>
            </a:lvl5pPr>
            <a:lvl6pPr marL="2286000" algn="l" defTabSz="914400" rtl="0" eaLnBrk="1" latinLnBrk="0" hangingPunct="1">
              <a:defRPr kern="1200">
                <a:solidFill>
                  <a:srgbClr val="000000"/>
                </a:solidFill>
                <a:latin typeface="Arial" charset="0"/>
                <a:ea typeface="+mn-ea"/>
                <a:cs typeface="+mn-cs"/>
              </a:defRPr>
            </a:lvl6pPr>
            <a:lvl7pPr marL="2743200" algn="l" defTabSz="914400" rtl="0" eaLnBrk="1" latinLnBrk="0" hangingPunct="1">
              <a:defRPr kern="1200">
                <a:solidFill>
                  <a:srgbClr val="000000"/>
                </a:solidFill>
                <a:latin typeface="Arial" charset="0"/>
                <a:ea typeface="+mn-ea"/>
                <a:cs typeface="+mn-cs"/>
              </a:defRPr>
            </a:lvl7pPr>
            <a:lvl8pPr marL="3200400" algn="l" defTabSz="914400" rtl="0" eaLnBrk="1" latinLnBrk="0" hangingPunct="1">
              <a:defRPr kern="1200">
                <a:solidFill>
                  <a:srgbClr val="000000"/>
                </a:solidFill>
                <a:latin typeface="Arial" charset="0"/>
                <a:ea typeface="+mn-ea"/>
                <a:cs typeface="+mn-cs"/>
              </a:defRPr>
            </a:lvl8pPr>
            <a:lvl9pPr marL="3657600" algn="l" defTabSz="914400" rtl="0" eaLnBrk="1" latinLnBrk="0" hangingPunct="1">
              <a:defRPr kern="1200">
                <a:solidFill>
                  <a:srgbClr val="000000"/>
                </a:solidFill>
                <a:latin typeface="Arial" charset="0"/>
                <a:ea typeface="+mn-ea"/>
                <a:cs typeface="+mn-cs"/>
              </a:defRPr>
            </a:lvl9pPr>
          </a:lstStyle>
          <a:p>
            <a:pPr algn="l"/>
            <a:r>
              <a:rPr lang="en-US" b="1">
                <a:latin typeface="Calibri" panose="020F0502020204030204" pitchFamily="34" charset="0"/>
                <a:cs typeface="Calibri" panose="020F0502020204030204" pitchFamily="34" charset="0"/>
              </a:rPr>
              <a:t>*Achieve Reliability Improvement</a:t>
            </a:r>
          </a:p>
          <a:p>
            <a:pPr algn="l"/>
            <a:r>
              <a:rPr lang="en-US">
                <a:solidFill>
                  <a:srgbClr val="0070C0"/>
                </a:solidFill>
                <a:latin typeface="Calibri" panose="020F0502020204030204" pitchFamily="34" charset="0"/>
                <a:cs typeface="Calibri" panose="020F0502020204030204" pitchFamily="34" charset="0"/>
              </a:rPr>
              <a:t>*Provide Outage Notifications to Accelerate Restoration</a:t>
            </a:r>
          </a:p>
          <a:p>
            <a:pPr algn="l"/>
            <a:r>
              <a:rPr lang="en-US" b="1">
                <a:latin typeface="Calibri" panose="020F0502020204030204" pitchFamily="34" charset="0"/>
                <a:cs typeface="Calibri" panose="020F0502020204030204" pitchFamily="34" charset="0"/>
              </a:rPr>
              <a:t>*Reveal Unplanned Loading/Overloading</a:t>
            </a:r>
            <a:endParaRPr lang="en-US" b="1">
              <a:solidFill>
                <a:srgbClr val="0070C0"/>
              </a:solidFill>
              <a:latin typeface="Calibri" panose="020F0502020204030204" pitchFamily="34" charset="0"/>
              <a:cs typeface="Calibri" panose="020F0502020204030204" pitchFamily="34" charset="0"/>
            </a:endParaRPr>
          </a:p>
          <a:p>
            <a:pPr algn="l"/>
            <a:r>
              <a:rPr lang="en-US">
                <a:solidFill>
                  <a:srgbClr val="0070C0"/>
                </a:solidFill>
                <a:latin typeface="Calibri" panose="020F0502020204030204" pitchFamily="34" charset="0"/>
                <a:cs typeface="Calibri" panose="020F0502020204030204" pitchFamily="34" charset="0"/>
              </a:rPr>
              <a:t>*Facilitate Improved Fire/Wildfire Mitigation</a:t>
            </a:r>
          </a:p>
          <a:p>
            <a:pPr algn="l"/>
            <a:r>
              <a:rPr lang="en-US" b="1">
                <a:latin typeface="Calibri" panose="020F0502020204030204" pitchFamily="34" charset="0"/>
                <a:cs typeface="Calibri" panose="020F0502020204030204" pitchFamily="34" charset="0"/>
              </a:rPr>
              <a:t>*Identify Downed Conductor Events</a:t>
            </a:r>
            <a:endParaRPr lang="en-US" b="1">
              <a:solidFill>
                <a:srgbClr val="0070C0"/>
              </a:solidFill>
              <a:latin typeface="Calibri" panose="020F0502020204030204" pitchFamily="34" charset="0"/>
              <a:cs typeface="Calibri" panose="020F0502020204030204" pitchFamily="34" charset="0"/>
            </a:endParaRPr>
          </a:p>
          <a:p>
            <a:pPr algn="l"/>
            <a:r>
              <a:rPr lang="en-US">
                <a:solidFill>
                  <a:srgbClr val="0070C0"/>
                </a:solidFill>
                <a:latin typeface="Calibri" panose="020F0502020204030204" pitchFamily="34" charset="0"/>
                <a:cs typeface="Calibri" panose="020F0502020204030204" pitchFamily="34" charset="0"/>
              </a:rPr>
              <a:t>*Proactively Identify Failing Assets</a:t>
            </a:r>
          </a:p>
          <a:p>
            <a:pPr algn="l"/>
            <a:r>
              <a:rPr lang="en-US" b="1">
                <a:latin typeface="Calibri" panose="020F0502020204030204" pitchFamily="34" charset="0"/>
                <a:cs typeface="Calibri" panose="020F0502020204030204" pitchFamily="34" charset="0"/>
              </a:rPr>
              <a:t>*Reveal DER-Induced Voltage Fluctuations</a:t>
            </a:r>
            <a:endParaRPr lang="en-US" b="1">
              <a:solidFill>
                <a:srgbClr val="0070C0"/>
              </a:solidFill>
              <a:latin typeface="Calibri" panose="020F0502020204030204" pitchFamily="34" charset="0"/>
              <a:cs typeface="Calibri" panose="020F0502020204030204" pitchFamily="34" charset="0"/>
            </a:endParaRPr>
          </a:p>
          <a:p>
            <a:pPr algn="l"/>
            <a:r>
              <a:rPr lang="en-US">
                <a:solidFill>
                  <a:srgbClr val="0070C0"/>
                </a:solidFill>
                <a:latin typeface="Calibri" panose="020F0502020204030204" pitchFamily="34" charset="0"/>
                <a:cs typeface="Calibri" panose="020F0502020204030204" pitchFamily="34" charset="0"/>
              </a:rPr>
              <a:t>*Reveal &amp; Document Reverse Energy Entering the Grid</a:t>
            </a:r>
          </a:p>
          <a:p>
            <a:pPr algn="l"/>
            <a:r>
              <a:rPr lang="en-US" b="1">
                <a:latin typeface="Calibri" panose="020F0502020204030204" pitchFamily="34" charset="0"/>
                <a:cs typeface="Calibri" panose="020F0502020204030204" pitchFamily="34" charset="0"/>
              </a:rPr>
              <a:t>*Facilitate Conservation Voltage Reduction</a:t>
            </a:r>
            <a:endParaRPr lang="en-US" b="1">
              <a:solidFill>
                <a:srgbClr val="0070C0"/>
              </a:solidFill>
              <a:latin typeface="Calibri" panose="020F0502020204030204" pitchFamily="34" charset="0"/>
              <a:cs typeface="Calibri" panose="020F0502020204030204" pitchFamily="34" charset="0"/>
            </a:endParaRPr>
          </a:p>
          <a:p>
            <a:pPr algn="l"/>
            <a:r>
              <a:rPr lang="en-US">
                <a:solidFill>
                  <a:srgbClr val="0070C0"/>
                </a:solidFill>
                <a:latin typeface="Calibri" panose="020F0502020204030204" pitchFamily="34" charset="0"/>
                <a:cs typeface="Calibri" panose="020F0502020204030204" pitchFamily="34" charset="0"/>
              </a:rPr>
              <a:t>*Identify Power Theft, Meter Inaccuracies &amp; Bad Multipliers</a:t>
            </a:r>
          </a:p>
          <a:p>
            <a:pPr algn="l"/>
            <a:r>
              <a:rPr lang="en-US" b="1">
                <a:latin typeface="Calibri" panose="020F0502020204030204" pitchFamily="34" charset="0"/>
                <a:cs typeface="Calibri" panose="020F0502020204030204" pitchFamily="34" charset="0"/>
              </a:rPr>
              <a:t>*Facilitate Safe EV Charging Station &amp; DER Adoption</a:t>
            </a:r>
            <a:endParaRPr lang="en-US" b="1">
              <a:solidFill>
                <a:srgbClr val="0070C0"/>
              </a:solidFill>
              <a:latin typeface="Calibri" panose="020F0502020204030204" pitchFamily="34" charset="0"/>
              <a:cs typeface="Calibri" panose="020F0502020204030204" pitchFamily="34" charset="0"/>
            </a:endParaRPr>
          </a:p>
          <a:p>
            <a:pPr algn="l"/>
            <a:r>
              <a:rPr lang="en-US">
                <a:solidFill>
                  <a:srgbClr val="0070C0"/>
                </a:solidFill>
                <a:latin typeface="Calibri" panose="020F0502020204030204" pitchFamily="34" charset="0"/>
                <a:cs typeface="Calibri" panose="020F0502020204030204" pitchFamily="34" charset="0"/>
              </a:rPr>
              <a:t>*Identify Improper Tap Settings</a:t>
            </a:r>
          </a:p>
        </p:txBody>
      </p:sp>
    </p:spTree>
    <p:extLst>
      <p:ext uri="{BB962C8B-B14F-4D97-AF65-F5344CB8AC3E}">
        <p14:creationId xmlns:p14="http://schemas.microsoft.com/office/powerpoint/2010/main" val="2228912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E825F-0672-476C-A353-8B3284381085}"/>
              </a:ext>
            </a:extLst>
          </p:cNvPr>
          <p:cNvSpPr>
            <a:spLocks noGrp="1"/>
          </p:cNvSpPr>
          <p:nvPr>
            <p:ph type="title"/>
          </p:nvPr>
        </p:nvSpPr>
        <p:spPr>
          <a:xfrm>
            <a:off x="1195057" y="156259"/>
            <a:ext cx="7948943" cy="727492"/>
          </a:xfrm>
        </p:spPr>
        <p:txBody>
          <a:bodyPr>
            <a:normAutofit/>
          </a:bodyPr>
          <a:lstStyle/>
          <a:p>
            <a:r>
              <a:rPr lang="en-US" sz="3900"/>
              <a:t>Advanced Transformer Infrastructure</a:t>
            </a:r>
          </a:p>
        </p:txBody>
      </p:sp>
      <p:sp>
        <p:nvSpPr>
          <p:cNvPr id="8" name="Footer Placeholder 7">
            <a:extLst>
              <a:ext uri="{FF2B5EF4-FFF2-40B4-BE49-F238E27FC236}">
                <a16:creationId xmlns:a16="http://schemas.microsoft.com/office/drawing/2014/main" id="{6B2BEC14-657A-4353-A91B-AC0C75796BE7}"/>
              </a:ext>
            </a:extLst>
          </p:cNvPr>
          <p:cNvSpPr>
            <a:spLocks noGrp="1"/>
          </p:cNvSpPr>
          <p:nvPr>
            <p:ph type="ftr" sz="quarter" idx="10"/>
          </p:nvPr>
        </p:nvSpPr>
        <p:spPr/>
        <p:txBody>
          <a:bodyPr/>
          <a:lstStyle/>
          <a:p>
            <a:r>
              <a:rPr lang="en-US"/>
              <a:t>tescometering.com</a:t>
            </a:r>
          </a:p>
        </p:txBody>
      </p:sp>
      <p:sp>
        <p:nvSpPr>
          <p:cNvPr id="9" name="Slide Number Placeholder 8">
            <a:extLst>
              <a:ext uri="{FF2B5EF4-FFF2-40B4-BE49-F238E27FC236}">
                <a16:creationId xmlns:a16="http://schemas.microsoft.com/office/drawing/2014/main" id="{4E412355-8E3C-4801-B3BD-2B6789E048CA}"/>
              </a:ext>
            </a:extLst>
          </p:cNvPr>
          <p:cNvSpPr>
            <a:spLocks noGrp="1"/>
          </p:cNvSpPr>
          <p:nvPr>
            <p:ph type="sldNum" sz="quarter" idx="11"/>
          </p:nvPr>
        </p:nvSpPr>
        <p:spPr/>
        <p:txBody>
          <a:bodyPr/>
          <a:lstStyle/>
          <a:p>
            <a:fld id="{4BEAC4C4-F0A7-4B61-A827-E4198D078267}" type="slidenum">
              <a:rPr lang="en-US" smtClean="0"/>
              <a:t>29</a:t>
            </a:fld>
            <a:endParaRPr lang="en-US"/>
          </a:p>
        </p:txBody>
      </p:sp>
      <p:pic>
        <p:nvPicPr>
          <p:cNvPr id="10242" name="Picture 2">
            <a:extLst>
              <a:ext uri="{FF2B5EF4-FFF2-40B4-BE49-F238E27FC236}">
                <a16:creationId xmlns:a16="http://schemas.microsoft.com/office/drawing/2014/main" id="{BE59E720-B651-8F7D-EBBF-F4FCC62C21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5175" y="1309123"/>
            <a:ext cx="1400175" cy="38957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
            <a:extLst>
              <a:ext uri="{FF2B5EF4-FFF2-40B4-BE49-F238E27FC236}">
                <a16:creationId xmlns:a16="http://schemas.microsoft.com/office/drawing/2014/main" id="{D97E810E-1024-F448-4807-B22DE2979FC1}"/>
              </a:ext>
            </a:extLst>
          </p:cNvPr>
          <p:cNvSpPr txBox="1"/>
          <p:nvPr/>
        </p:nvSpPr>
        <p:spPr>
          <a:xfrm>
            <a:off x="628650" y="1954727"/>
            <a:ext cx="6832600" cy="3250121"/>
          </a:xfrm>
          <a:prstGeom prst="rect">
            <a:avLst/>
          </a:prstGeom>
          <a:noFill/>
        </p:spPr>
        <p:txBody>
          <a:bodyPr wrap="square" rtlCol="0">
            <a:spAutoFit/>
          </a:bodyPr>
          <a:lstStyle>
            <a:defPPr>
              <a:defRPr lang="ru-RU"/>
            </a:defPPr>
            <a:lvl1pPr algn="ctr" rtl="0" fontAlgn="base">
              <a:spcBef>
                <a:spcPct val="30000"/>
              </a:spcBef>
              <a:spcAft>
                <a:spcPct val="0"/>
              </a:spcAft>
              <a:defRPr kern="1200">
                <a:solidFill>
                  <a:srgbClr val="000000"/>
                </a:solidFill>
                <a:latin typeface="Arial" charset="0"/>
                <a:ea typeface="+mn-ea"/>
                <a:cs typeface="+mn-cs"/>
              </a:defRPr>
            </a:lvl1pPr>
            <a:lvl2pPr marL="457200" algn="ctr" rtl="0" fontAlgn="base">
              <a:spcBef>
                <a:spcPct val="30000"/>
              </a:spcBef>
              <a:spcAft>
                <a:spcPct val="0"/>
              </a:spcAft>
              <a:defRPr kern="1200">
                <a:solidFill>
                  <a:srgbClr val="000000"/>
                </a:solidFill>
                <a:latin typeface="Arial" charset="0"/>
                <a:ea typeface="+mn-ea"/>
                <a:cs typeface="+mn-cs"/>
              </a:defRPr>
            </a:lvl2pPr>
            <a:lvl3pPr marL="914400" algn="ctr" rtl="0" fontAlgn="base">
              <a:spcBef>
                <a:spcPct val="30000"/>
              </a:spcBef>
              <a:spcAft>
                <a:spcPct val="0"/>
              </a:spcAft>
              <a:defRPr kern="1200">
                <a:solidFill>
                  <a:srgbClr val="000000"/>
                </a:solidFill>
                <a:latin typeface="Arial" charset="0"/>
                <a:ea typeface="+mn-ea"/>
                <a:cs typeface="+mn-cs"/>
              </a:defRPr>
            </a:lvl3pPr>
            <a:lvl4pPr marL="1371600" algn="ctr" rtl="0" fontAlgn="base">
              <a:spcBef>
                <a:spcPct val="30000"/>
              </a:spcBef>
              <a:spcAft>
                <a:spcPct val="0"/>
              </a:spcAft>
              <a:defRPr kern="1200">
                <a:solidFill>
                  <a:srgbClr val="000000"/>
                </a:solidFill>
                <a:latin typeface="Arial" charset="0"/>
                <a:ea typeface="+mn-ea"/>
                <a:cs typeface="+mn-cs"/>
              </a:defRPr>
            </a:lvl4pPr>
            <a:lvl5pPr marL="1828800" algn="ctr" rtl="0" fontAlgn="base">
              <a:spcBef>
                <a:spcPct val="30000"/>
              </a:spcBef>
              <a:spcAft>
                <a:spcPct val="0"/>
              </a:spcAft>
              <a:defRPr kern="1200">
                <a:solidFill>
                  <a:srgbClr val="000000"/>
                </a:solidFill>
                <a:latin typeface="Arial" charset="0"/>
                <a:ea typeface="+mn-ea"/>
                <a:cs typeface="+mn-cs"/>
              </a:defRPr>
            </a:lvl5pPr>
            <a:lvl6pPr marL="2286000" algn="l" defTabSz="914400" rtl="0" eaLnBrk="1" latinLnBrk="0" hangingPunct="1">
              <a:defRPr kern="1200">
                <a:solidFill>
                  <a:srgbClr val="000000"/>
                </a:solidFill>
                <a:latin typeface="Arial" charset="0"/>
                <a:ea typeface="+mn-ea"/>
                <a:cs typeface="+mn-cs"/>
              </a:defRPr>
            </a:lvl6pPr>
            <a:lvl7pPr marL="2743200" algn="l" defTabSz="914400" rtl="0" eaLnBrk="1" latinLnBrk="0" hangingPunct="1">
              <a:defRPr kern="1200">
                <a:solidFill>
                  <a:srgbClr val="000000"/>
                </a:solidFill>
                <a:latin typeface="Arial" charset="0"/>
                <a:ea typeface="+mn-ea"/>
                <a:cs typeface="+mn-cs"/>
              </a:defRPr>
            </a:lvl7pPr>
            <a:lvl8pPr marL="3200400" algn="l" defTabSz="914400" rtl="0" eaLnBrk="1" latinLnBrk="0" hangingPunct="1">
              <a:defRPr kern="1200">
                <a:solidFill>
                  <a:srgbClr val="000000"/>
                </a:solidFill>
                <a:latin typeface="Arial" charset="0"/>
                <a:ea typeface="+mn-ea"/>
                <a:cs typeface="+mn-cs"/>
              </a:defRPr>
            </a:lvl8pPr>
            <a:lvl9pPr marL="3657600" algn="l" defTabSz="914400" rtl="0" eaLnBrk="1" latinLnBrk="0" hangingPunct="1">
              <a:defRPr kern="1200">
                <a:solidFill>
                  <a:srgbClr val="000000"/>
                </a:solidFill>
                <a:latin typeface="Arial" charset="0"/>
                <a:ea typeface="+mn-ea"/>
                <a:cs typeface="+mn-cs"/>
              </a:defRPr>
            </a:lvl9pPr>
          </a:lstStyle>
          <a:p>
            <a:pPr algn="l"/>
            <a:r>
              <a:rPr lang="en-US" b="1">
                <a:latin typeface="Calibri" panose="020F0502020204030204" pitchFamily="34" charset="0"/>
                <a:cs typeface="Calibri" panose="020F0502020204030204" pitchFamily="34" charset="0"/>
              </a:rPr>
              <a:t>*Identify Harmful Phase Imbalances</a:t>
            </a:r>
            <a:endParaRPr lang="en-US" b="1">
              <a:solidFill>
                <a:srgbClr val="0070C0"/>
              </a:solidFill>
              <a:latin typeface="Calibri" panose="020F0502020204030204" pitchFamily="34" charset="0"/>
              <a:cs typeface="Calibri" panose="020F0502020204030204" pitchFamily="34" charset="0"/>
            </a:endParaRPr>
          </a:p>
          <a:p>
            <a:pPr algn="l"/>
            <a:r>
              <a:rPr lang="en-US">
                <a:solidFill>
                  <a:srgbClr val="0070C0"/>
                </a:solidFill>
                <a:latin typeface="Calibri" panose="020F0502020204030204" pitchFamily="34" charset="0"/>
                <a:cs typeface="Calibri" panose="020F0502020204030204" pitchFamily="34" charset="0"/>
              </a:rPr>
              <a:t>*Identify Energy Inefficiencies </a:t>
            </a:r>
          </a:p>
          <a:p>
            <a:pPr algn="l"/>
            <a:r>
              <a:rPr lang="en-US" b="1">
                <a:latin typeface="Calibri" panose="020F0502020204030204" pitchFamily="34" charset="0"/>
                <a:cs typeface="Calibri" panose="020F0502020204030204" pitchFamily="34" charset="0"/>
              </a:rPr>
              <a:t>*Assist with Clean Energy/Battery Storage Planning</a:t>
            </a:r>
            <a:endParaRPr lang="en-US" b="1">
              <a:solidFill>
                <a:srgbClr val="0070C0"/>
              </a:solidFill>
              <a:latin typeface="Calibri" panose="020F0502020204030204" pitchFamily="34" charset="0"/>
              <a:cs typeface="Calibri" panose="020F0502020204030204" pitchFamily="34" charset="0"/>
            </a:endParaRPr>
          </a:p>
          <a:p>
            <a:pPr algn="l"/>
            <a:r>
              <a:rPr lang="en-US">
                <a:solidFill>
                  <a:srgbClr val="0070C0"/>
                </a:solidFill>
                <a:latin typeface="Calibri" panose="020F0502020204030204" pitchFamily="34" charset="0"/>
                <a:cs typeface="Calibri" panose="020F0502020204030204" pitchFamily="34" charset="0"/>
              </a:rPr>
              <a:t>*Reveal GIS Mapping Errors</a:t>
            </a:r>
          </a:p>
          <a:p>
            <a:pPr algn="l"/>
            <a:r>
              <a:rPr lang="en-US" b="1">
                <a:latin typeface="Calibri" panose="020F0502020204030204" pitchFamily="34" charset="0"/>
                <a:cs typeface="Calibri" panose="020F0502020204030204" pitchFamily="34" charset="0"/>
              </a:rPr>
              <a:t>*Provide Automated Alerts = Hands Free Remote Grid Monitoring</a:t>
            </a:r>
            <a:endParaRPr lang="en-US" b="1">
              <a:solidFill>
                <a:srgbClr val="0070C0"/>
              </a:solidFill>
              <a:latin typeface="Calibri" panose="020F0502020204030204" pitchFamily="34" charset="0"/>
              <a:cs typeface="Calibri" panose="020F0502020204030204" pitchFamily="34" charset="0"/>
            </a:endParaRPr>
          </a:p>
          <a:p>
            <a:pPr algn="l"/>
            <a:r>
              <a:rPr lang="en-US">
                <a:solidFill>
                  <a:srgbClr val="0070C0"/>
                </a:solidFill>
                <a:latin typeface="Calibri" panose="020F0502020204030204" pitchFamily="34" charset="0"/>
                <a:cs typeface="Calibri" panose="020F0502020204030204" pitchFamily="34" charset="0"/>
              </a:rPr>
              <a:t>*Support API Calls</a:t>
            </a:r>
          </a:p>
          <a:p>
            <a:pPr algn="l"/>
            <a:r>
              <a:rPr lang="en-US" b="1">
                <a:latin typeface="Calibri" panose="020F0502020204030204" pitchFamily="34" charset="0"/>
                <a:cs typeface="Calibri" panose="020F0502020204030204" pitchFamily="34" charset="0"/>
              </a:rPr>
              <a:t>*Enhance Microgrids Monitoring</a:t>
            </a:r>
            <a:endParaRPr lang="en-US" b="1">
              <a:solidFill>
                <a:srgbClr val="0070C0"/>
              </a:solidFill>
              <a:latin typeface="Calibri" panose="020F0502020204030204" pitchFamily="34" charset="0"/>
              <a:cs typeface="Calibri" panose="020F0502020204030204" pitchFamily="34" charset="0"/>
            </a:endParaRPr>
          </a:p>
          <a:p>
            <a:pPr algn="l"/>
            <a:r>
              <a:rPr lang="en-US">
                <a:solidFill>
                  <a:srgbClr val="0070C0"/>
                </a:solidFill>
                <a:latin typeface="Calibri" panose="020F0502020204030204" pitchFamily="34" charset="0"/>
                <a:cs typeface="Calibri" panose="020F0502020204030204" pitchFamily="34" charset="0"/>
              </a:rPr>
              <a:t>*Facilitate Clean Energy Mandates = Reduce GHG Emissions</a:t>
            </a:r>
          </a:p>
          <a:p>
            <a:pPr algn="l"/>
            <a:r>
              <a:rPr lang="en-US" b="1">
                <a:latin typeface="Calibri" panose="020F0502020204030204" pitchFamily="34" charset="0"/>
                <a:cs typeface="Calibri" panose="020F0502020204030204" pitchFamily="34" charset="0"/>
              </a:rPr>
              <a:t>*</a:t>
            </a:r>
            <a:r>
              <a:rPr lang="en-US" b="1">
                <a:solidFill>
                  <a:schemeClr val="tx1"/>
                </a:solidFill>
                <a:latin typeface="Calibri" panose="020F0502020204030204" pitchFamily="34" charset="0"/>
                <a:cs typeface="Calibri" panose="020F0502020204030204" pitchFamily="34" charset="0"/>
              </a:rPr>
              <a:t>Reduce Corporate Liability Risk</a:t>
            </a:r>
          </a:p>
        </p:txBody>
      </p:sp>
    </p:spTree>
    <p:extLst>
      <p:ext uri="{BB962C8B-B14F-4D97-AF65-F5344CB8AC3E}">
        <p14:creationId xmlns:p14="http://schemas.microsoft.com/office/powerpoint/2010/main" val="568155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809326" y="137640"/>
            <a:ext cx="8136408" cy="679832"/>
          </a:xfrm>
        </p:spPr>
        <p:txBody>
          <a:bodyPr/>
          <a:lstStyle/>
          <a:p>
            <a:r>
              <a:rPr lang="en-US" sz="4000">
                <a:latin typeface="+mj-lt"/>
                <a:cs typeface="Arial"/>
              </a:rPr>
              <a:t>Why do we need Intra-Grid Sensors?</a:t>
            </a:r>
            <a:endParaRPr lang="en-US" sz="4000">
              <a:latin typeface="+mj-lt"/>
              <a:cs typeface="Arial" panose="020B0604020202020204" pitchFamily="34" charset="0"/>
            </a:endParaRP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a:xfrm>
            <a:off x="628650" y="6346576"/>
            <a:ext cx="3086100" cy="365125"/>
          </a:xfrm>
        </p:spPr>
        <p:txBody>
          <a:bodyPr/>
          <a:lstStyle/>
          <a:p>
            <a:r>
              <a:rPr lang="en-US"/>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3</a:t>
            </a:fld>
            <a:endParaRPr lang="en-US"/>
          </a:p>
        </p:txBody>
      </p:sp>
      <p:pic>
        <p:nvPicPr>
          <p:cNvPr id="3" name="Picture 3">
            <a:extLst>
              <a:ext uri="{FF2B5EF4-FFF2-40B4-BE49-F238E27FC236}">
                <a16:creationId xmlns:a16="http://schemas.microsoft.com/office/drawing/2014/main" id="{38383A9A-A3A3-AE04-89AC-80E8A8275222}"/>
              </a:ext>
            </a:extLst>
          </p:cNvPr>
          <p:cNvPicPr>
            <a:picLocks noChangeAspect="1"/>
          </p:cNvPicPr>
          <p:nvPr/>
        </p:nvPicPr>
        <p:blipFill>
          <a:blip r:embed="rId2"/>
          <a:stretch>
            <a:fillRect/>
          </a:stretch>
        </p:blipFill>
        <p:spPr>
          <a:xfrm>
            <a:off x="446810" y="2538750"/>
            <a:ext cx="8111835" cy="3642203"/>
          </a:xfrm>
          <a:prstGeom prst="rect">
            <a:avLst/>
          </a:prstGeom>
        </p:spPr>
      </p:pic>
      <p:pic>
        <p:nvPicPr>
          <p:cNvPr id="7" name="Picture 7">
            <a:extLst>
              <a:ext uri="{FF2B5EF4-FFF2-40B4-BE49-F238E27FC236}">
                <a16:creationId xmlns:a16="http://schemas.microsoft.com/office/drawing/2014/main" id="{8C022468-72BA-6E28-7C99-FAE74C3A0166}"/>
              </a:ext>
            </a:extLst>
          </p:cNvPr>
          <p:cNvPicPr>
            <a:picLocks noChangeAspect="1"/>
          </p:cNvPicPr>
          <p:nvPr/>
        </p:nvPicPr>
        <p:blipFill>
          <a:blip r:embed="rId3"/>
          <a:stretch>
            <a:fillRect/>
          </a:stretch>
        </p:blipFill>
        <p:spPr>
          <a:xfrm>
            <a:off x="403514" y="1412816"/>
            <a:ext cx="8345631" cy="1157549"/>
          </a:xfrm>
          <a:prstGeom prst="rect">
            <a:avLst/>
          </a:prstGeom>
        </p:spPr>
      </p:pic>
    </p:spTree>
    <p:extLst>
      <p:ext uri="{BB962C8B-B14F-4D97-AF65-F5344CB8AC3E}">
        <p14:creationId xmlns:p14="http://schemas.microsoft.com/office/powerpoint/2010/main" val="3493831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E825F-0672-476C-A353-8B3284381085}"/>
              </a:ext>
            </a:extLst>
          </p:cNvPr>
          <p:cNvSpPr>
            <a:spLocks noGrp="1"/>
          </p:cNvSpPr>
          <p:nvPr>
            <p:ph type="title"/>
          </p:nvPr>
        </p:nvSpPr>
        <p:spPr>
          <a:xfrm>
            <a:off x="760490" y="158609"/>
            <a:ext cx="7948943" cy="727492"/>
          </a:xfrm>
        </p:spPr>
        <p:txBody>
          <a:bodyPr>
            <a:normAutofit/>
          </a:bodyPr>
          <a:lstStyle/>
          <a:p>
            <a:r>
              <a:rPr lang="en-US"/>
              <a:t>Questions </a:t>
            </a:r>
          </a:p>
        </p:txBody>
      </p:sp>
      <p:sp>
        <p:nvSpPr>
          <p:cNvPr id="8" name="Footer Placeholder 7">
            <a:extLst>
              <a:ext uri="{FF2B5EF4-FFF2-40B4-BE49-F238E27FC236}">
                <a16:creationId xmlns:a16="http://schemas.microsoft.com/office/drawing/2014/main" id="{6B2BEC14-657A-4353-A91B-AC0C75796BE7}"/>
              </a:ext>
            </a:extLst>
          </p:cNvPr>
          <p:cNvSpPr>
            <a:spLocks noGrp="1"/>
          </p:cNvSpPr>
          <p:nvPr>
            <p:ph type="ftr" sz="quarter" idx="10"/>
          </p:nvPr>
        </p:nvSpPr>
        <p:spPr/>
        <p:txBody>
          <a:bodyPr/>
          <a:lstStyle/>
          <a:p>
            <a:r>
              <a:rPr lang="en-US"/>
              <a:t>tescometering.com</a:t>
            </a:r>
          </a:p>
        </p:txBody>
      </p:sp>
      <p:sp>
        <p:nvSpPr>
          <p:cNvPr id="9" name="Slide Number Placeholder 8">
            <a:extLst>
              <a:ext uri="{FF2B5EF4-FFF2-40B4-BE49-F238E27FC236}">
                <a16:creationId xmlns:a16="http://schemas.microsoft.com/office/drawing/2014/main" id="{4E412355-8E3C-4801-B3BD-2B6789E048CA}"/>
              </a:ext>
            </a:extLst>
          </p:cNvPr>
          <p:cNvSpPr>
            <a:spLocks noGrp="1"/>
          </p:cNvSpPr>
          <p:nvPr>
            <p:ph type="sldNum" sz="quarter" idx="11"/>
          </p:nvPr>
        </p:nvSpPr>
        <p:spPr/>
        <p:txBody>
          <a:bodyPr/>
          <a:lstStyle/>
          <a:p>
            <a:fld id="{4BEAC4C4-F0A7-4B61-A827-E4198D078267}" type="slidenum">
              <a:rPr lang="en-US" smtClean="0"/>
              <a:t>30</a:t>
            </a:fld>
            <a:endParaRPr lang="en-US"/>
          </a:p>
        </p:txBody>
      </p:sp>
      <p:sp>
        <p:nvSpPr>
          <p:cNvPr id="5" name="TextBox 4">
            <a:extLst>
              <a:ext uri="{FF2B5EF4-FFF2-40B4-BE49-F238E27FC236}">
                <a16:creationId xmlns:a16="http://schemas.microsoft.com/office/drawing/2014/main" id="{AC5BD708-E3FC-424F-3072-1C18D66DC9E4}"/>
              </a:ext>
            </a:extLst>
          </p:cNvPr>
          <p:cNvSpPr txBox="1"/>
          <p:nvPr/>
        </p:nvSpPr>
        <p:spPr>
          <a:xfrm>
            <a:off x="-114301" y="1301871"/>
            <a:ext cx="8823734" cy="1938992"/>
          </a:xfrm>
          <a:prstGeom prst="rect">
            <a:avLst/>
          </a:prstGeom>
          <a:noFill/>
        </p:spPr>
        <p:txBody>
          <a:bodyPr wrap="square">
            <a:spAutoFit/>
          </a:bodyPr>
          <a:lstStyle/>
          <a:p>
            <a:pPr algn="ctr" rtl="0" fontAlgn="base"/>
            <a:r>
              <a:rPr lang="en-US" sz="2000" b="1" i="0" u="none" strike="noStrike">
                <a:solidFill>
                  <a:srgbClr val="000000"/>
                </a:solidFill>
                <a:effectLst/>
                <a:latin typeface="Arial" panose="020B0604020202020204" pitchFamily="34" charset="0"/>
              </a:rPr>
              <a:t>John Kretzschmar</a:t>
            </a:r>
            <a:r>
              <a:rPr lang="en-US" sz="2000" b="0" i="0">
                <a:solidFill>
                  <a:srgbClr val="000000"/>
                </a:solidFill>
                <a:effectLst/>
                <a:latin typeface="Arial" panose="020B0604020202020204" pitchFamily="34" charset="0"/>
              </a:rPr>
              <a:t>​</a:t>
            </a:r>
            <a:endParaRPr lang="en-US" b="0" i="0">
              <a:solidFill>
                <a:srgbClr val="000000"/>
              </a:solidFill>
              <a:effectLst/>
              <a:latin typeface="Segoe UI" panose="020B0502040204020203" pitchFamily="34" charset="0"/>
            </a:endParaRPr>
          </a:p>
          <a:p>
            <a:pPr algn="ctr" rtl="0" fontAlgn="base"/>
            <a:r>
              <a:rPr lang="en-US" sz="2800" b="1" i="0" u="none" strike="noStrike">
                <a:solidFill>
                  <a:srgbClr val="000000"/>
                </a:solidFill>
                <a:effectLst/>
                <a:latin typeface="Arial" panose="020B0604020202020204" pitchFamily="34" charset="0"/>
              </a:rPr>
              <a:t>SAMSCO</a:t>
            </a:r>
            <a:r>
              <a:rPr lang="en-US" sz="2800" b="0" i="0">
                <a:solidFill>
                  <a:srgbClr val="000000"/>
                </a:solidFill>
                <a:effectLst/>
                <a:latin typeface="Arial" panose="020B0604020202020204" pitchFamily="34" charset="0"/>
              </a:rPr>
              <a:t>​</a:t>
            </a:r>
            <a:endParaRPr lang="en-US" b="0" i="0">
              <a:solidFill>
                <a:srgbClr val="000000"/>
              </a:solidFill>
              <a:effectLst/>
              <a:latin typeface="Segoe UI" panose="020B0502040204020203" pitchFamily="34" charset="0"/>
            </a:endParaRPr>
          </a:p>
          <a:p>
            <a:pPr algn="ctr" rtl="0" fontAlgn="base"/>
            <a:r>
              <a:rPr lang="en-US" sz="1800" b="0" i="0" u="none" strike="noStrike">
                <a:solidFill>
                  <a:srgbClr val="000000"/>
                </a:solidFill>
                <a:effectLst/>
                <a:latin typeface="Arial" panose="020B0604020202020204" pitchFamily="34" charset="0"/>
              </a:rPr>
              <a:t>Spartan Armstrong Metering Supply Company</a:t>
            </a:r>
            <a:r>
              <a:rPr lang="en-US" sz="1800" b="0" i="0">
                <a:solidFill>
                  <a:srgbClr val="000000"/>
                </a:solidFill>
                <a:effectLst/>
                <a:latin typeface="Arial" panose="020B0604020202020204" pitchFamily="34" charset="0"/>
              </a:rPr>
              <a:t>​</a:t>
            </a:r>
            <a:endParaRPr lang="en-US" b="0" i="0">
              <a:solidFill>
                <a:srgbClr val="000000"/>
              </a:solidFill>
              <a:effectLst/>
              <a:latin typeface="Segoe UI" panose="020B0502040204020203" pitchFamily="34" charset="0"/>
            </a:endParaRPr>
          </a:p>
          <a:p>
            <a:pPr algn="ctr" rtl="0" fontAlgn="base"/>
            <a:r>
              <a:rPr lang="en-US" sz="1800" b="0" i="1" u="none" strike="noStrike">
                <a:solidFill>
                  <a:srgbClr val="000000"/>
                </a:solidFill>
                <a:effectLst/>
                <a:latin typeface="Arial" panose="020B0604020202020204" pitchFamily="34" charset="0"/>
              </a:rPr>
              <a:t>Boiling Springs, SC </a:t>
            </a:r>
            <a:r>
              <a:rPr lang="en-US" sz="1800" b="0" i="0" u="none" strike="noStrike">
                <a:solidFill>
                  <a:srgbClr val="000000"/>
                </a:solidFill>
                <a:effectLst/>
                <a:latin typeface="Arial" panose="020B0604020202020204" pitchFamily="34" charset="0"/>
              </a:rPr>
              <a:t>29316</a:t>
            </a:r>
            <a:r>
              <a:rPr lang="en-US" sz="1800" b="0" i="0">
                <a:solidFill>
                  <a:srgbClr val="000000"/>
                </a:solidFill>
                <a:effectLst/>
                <a:latin typeface="Arial" panose="020B0604020202020204" pitchFamily="34" charset="0"/>
              </a:rPr>
              <a:t>​</a:t>
            </a:r>
            <a:endParaRPr lang="en-US" b="0" i="0">
              <a:solidFill>
                <a:srgbClr val="000000"/>
              </a:solidFill>
              <a:effectLst/>
              <a:latin typeface="Segoe UI" panose="020B0502040204020203" pitchFamily="34" charset="0"/>
            </a:endParaRPr>
          </a:p>
          <a:p>
            <a:pPr algn="ctr" rtl="0" fontAlgn="base"/>
            <a:r>
              <a:rPr lang="en-US" sz="1800" b="0" i="0" u="sng" strike="noStrike">
                <a:solidFill>
                  <a:srgbClr val="009999"/>
                </a:solidFill>
                <a:effectLst/>
                <a:latin typeface="Arial" panose="020B0604020202020204" pitchFamily="34" charset="0"/>
                <a:hlinkClick r:id="rId2"/>
              </a:rPr>
              <a:t>john@samscometering.com</a:t>
            </a:r>
            <a:r>
              <a:rPr lang="en-US" sz="1800" b="0" i="0">
                <a:solidFill>
                  <a:srgbClr val="000000"/>
                </a:solidFill>
                <a:effectLst/>
                <a:latin typeface="Arial" panose="020B0604020202020204" pitchFamily="34" charset="0"/>
              </a:rPr>
              <a:t>​</a:t>
            </a:r>
            <a:endParaRPr lang="en-US" b="0" i="0">
              <a:solidFill>
                <a:srgbClr val="000000"/>
              </a:solidFill>
              <a:effectLst/>
              <a:latin typeface="Segoe UI" panose="020B0502040204020203" pitchFamily="34" charset="0"/>
            </a:endParaRPr>
          </a:p>
          <a:p>
            <a:pPr algn="ctr" rtl="0" fontAlgn="base"/>
            <a:r>
              <a:rPr lang="en-US" sz="1800" b="0" i="0" u="none" strike="noStrike">
                <a:solidFill>
                  <a:srgbClr val="000000"/>
                </a:solidFill>
                <a:effectLst/>
                <a:latin typeface="Arial" panose="020B0604020202020204" pitchFamily="34" charset="0"/>
              </a:rPr>
              <a:t>864.590.2883</a:t>
            </a:r>
            <a:endParaRPr lang="en-US" b="0" i="0">
              <a:solidFill>
                <a:srgbClr val="000000"/>
              </a:solidFill>
              <a:effectLst/>
              <a:latin typeface="Segoe UI" panose="020B0502040204020203" pitchFamily="34" charset="0"/>
            </a:endParaRPr>
          </a:p>
        </p:txBody>
      </p:sp>
      <p:sp>
        <p:nvSpPr>
          <p:cNvPr id="7" name="TextBox 6">
            <a:extLst>
              <a:ext uri="{FF2B5EF4-FFF2-40B4-BE49-F238E27FC236}">
                <a16:creationId xmlns:a16="http://schemas.microsoft.com/office/drawing/2014/main" id="{024B2A0E-0ED2-BF7A-6F07-3A84F3192BC9}"/>
              </a:ext>
            </a:extLst>
          </p:cNvPr>
          <p:cNvSpPr txBox="1"/>
          <p:nvPr/>
        </p:nvSpPr>
        <p:spPr>
          <a:xfrm>
            <a:off x="504448" y="4451349"/>
            <a:ext cx="8135103" cy="707886"/>
          </a:xfrm>
          <a:prstGeom prst="rect">
            <a:avLst/>
          </a:prstGeom>
          <a:noFill/>
        </p:spPr>
        <p:txBody>
          <a:bodyPr wrap="square">
            <a:spAutoFit/>
          </a:bodyPr>
          <a:lstStyle/>
          <a:p>
            <a:r>
              <a:rPr lang="en-US" sz="2000" b="0" i="0" u="none" strike="noStrike">
                <a:solidFill>
                  <a:srgbClr val="000000"/>
                </a:solidFill>
                <a:effectLst/>
                <a:latin typeface="Arial" panose="020B0604020202020204" pitchFamily="34" charset="0"/>
              </a:rPr>
              <a:t>This presentation can also be found under Meter Conferences and Schools on the </a:t>
            </a:r>
            <a:r>
              <a:rPr lang="en-US" sz="2000" b="0" i="0" u="none" strike="noStrike">
                <a:solidFill>
                  <a:srgbClr val="FF0000"/>
                </a:solidFill>
                <a:effectLst/>
                <a:latin typeface="Arial" panose="020B0604020202020204" pitchFamily="34" charset="0"/>
              </a:rPr>
              <a:t>TESCO</a:t>
            </a:r>
            <a:r>
              <a:rPr lang="en-US" sz="2000" b="0" i="0" u="none" strike="noStrike">
                <a:solidFill>
                  <a:srgbClr val="000000"/>
                </a:solidFill>
                <a:effectLst/>
                <a:latin typeface="Arial" panose="020B0604020202020204" pitchFamily="34" charset="0"/>
              </a:rPr>
              <a:t> web site: </a:t>
            </a:r>
            <a:r>
              <a:rPr lang="en-US" sz="2000" b="0" i="0" u="sng" strike="noStrike">
                <a:solidFill>
                  <a:srgbClr val="FF0000"/>
                </a:solidFill>
                <a:effectLst/>
                <a:latin typeface="Arial" panose="020B0604020202020204" pitchFamily="34" charset="0"/>
                <a:hlinkClick r:id="rId3">
                  <a:extLst>
                    <a:ext uri="{A12FA001-AC4F-418D-AE19-62706E023703}">
                      <ahyp:hlinkClr xmlns:ahyp="http://schemas.microsoft.com/office/drawing/2018/hyperlinkcolor" val="tx"/>
                    </a:ext>
                  </a:extLst>
                </a:hlinkClick>
              </a:rPr>
              <a:t>www.tescometering.com</a:t>
            </a:r>
            <a:endParaRPr lang="en-US" sz="2000">
              <a:solidFill>
                <a:srgbClr val="FF0000"/>
              </a:solidFill>
            </a:endParaRPr>
          </a:p>
        </p:txBody>
      </p:sp>
      <p:pic>
        <p:nvPicPr>
          <p:cNvPr id="11" name="Picture 4">
            <a:extLst>
              <a:ext uri="{FF2B5EF4-FFF2-40B4-BE49-F238E27FC236}">
                <a16:creationId xmlns:a16="http://schemas.microsoft.com/office/drawing/2014/main" id="{4DB70D00-3E62-F19E-5826-8B7F2003D7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9533" y="3615856"/>
            <a:ext cx="1779156" cy="365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438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CB6C9-3971-1203-8AB1-6AE5F8411F35}"/>
              </a:ext>
            </a:extLst>
          </p:cNvPr>
          <p:cNvSpPr>
            <a:spLocks noGrp="1"/>
          </p:cNvSpPr>
          <p:nvPr>
            <p:ph type="title"/>
          </p:nvPr>
        </p:nvSpPr>
        <p:spPr/>
        <p:txBody>
          <a:bodyPr/>
          <a:lstStyle/>
          <a:p>
            <a:r>
              <a:rPr lang="en-US" dirty="0"/>
              <a:t>Tesco hospitality suite</a:t>
            </a:r>
          </a:p>
        </p:txBody>
      </p:sp>
      <p:sp>
        <p:nvSpPr>
          <p:cNvPr id="3" name="Footer Placeholder 2">
            <a:extLst>
              <a:ext uri="{FF2B5EF4-FFF2-40B4-BE49-F238E27FC236}">
                <a16:creationId xmlns:a16="http://schemas.microsoft.com/office/drawing/2014/main" id="{F1464154-F655-E10E-C8E5-37B8882F4E3D}"/>
              </a:ext>
            </a:extLst>
          </p:cNvPr>
          <p:cNvSpPr>
            <a:spLocks noGrp="1"/>
          </p:cNvSpPr>
          <p:nvPr>
            <p:ph type="ftr" sz="quarter" idx="3"/>
          </p:nvPr>
        </p:nvSpPr>
        <p:spPr/>
        <p:txBody>
          <a:bodyPr/>
          <a:lstStyle/>
          <a:p>
            <a:r>
              <a:rPr lang="en-US"/>
              <a:t>www.tescometering.com</a:t>
            </a:r>
            <a:endParaRPr lang="en-US" dirty="0"/>
          </a:p>
        </p:txBody>
      </p:sp>
      <p:sp>
        <p:nvSpPr>
          <p:cNvPr id="4" name="Slide Number Placeholder 3">
            <a:extLst>
              <a:ext uri="{FF2B5EF4-FFF2-40B4-BE49-F238E27FC236}">
                <a16:creationId xmlns:a16="http://schemas.microsoft.com/office/drawing/2014/main" id="{25BAB8D8-D9CF-96FF-FF3C-900C5CBEDD5D}"/>
              </a:ext>
            </a:extLst>
          </p:cNvPr>
          <p:cNvSpPr>
            <a:spLocks noGrp="1"/>
          </p:cNvSpPr>
          <p:nvPr>
            <p:ph type="sldNum" sz="quarter" idx="4"/>
          </p:nvPr>
        </p:nvSpPr>
        <p:spPr/>
        <p:txBody>
          <a:bodyPr/>
          <a:lstStyle/>
          <a:p>
            <a:fld id="{4BEAC4C4-F0A7-4B61-A827-E4198D078267}" type="slidenum">
              <a:rPr lang="en-US" smtClean="0"/>
              <a:t>31</a:t>
            </a:fld>
            <a:endParaRPr lang="en-US" dirty="0"/>
          </a:p>
        </p:txBody>
      </p:sp>
      <p:pic>
        <p:nvPicPr>
          <p:cNvPr id="6" name="Picture 5" descr="A picture containing text, screenshot, font, logo&#10;&#10;Description automatically generated">
            <a:extLst>
              <a:ext uri="{FF2B5EF4-FFF2-40B4-BE49-F238E27FC236}">
                <a16:creationId xmlns:a16="http://schemas.microsoft.com/office/drawing/2014/main" id="{0A870157-18FC-1999-ED37-F2877900B3AF}"/>
              </a:ext>
            </a:extLst>
          </p:cNvPr>
          <p:cNvPicPr>
            <a:picLocks noChangeAspect="1"/>
          </p:cNvPicPr>
          <p:nvPr/>
        </p:nvPicPr>
        <p:blipFill rotWithShape="1">
          <a:blip r:embed="rId2">
            <a:extLst>
              <a:ext uri="{28A0092B-C50C-407E-A947-70E740481C1C}">
                <a14:useLocalDpi xmlns:a14="http://schemas.microsoft.com/office/drawing/2010/main" val="0"/>
              </a:ext>
            </a:extLst>
          </a:blip>
          <a:srcRect t="74767"/>
          <a:stretch/>
        </p:blipFill>
        <p:spPr>
          <a:xfrm>
            <a:off x="1298884" y="5135613"/>
            <a:ext cx="6862483" cy="1338037"/>
          </a:xfrm>
          <a:prstGeom prst="rect">
            <a:avLst/>
          </a:prstGeom>
        </p:spPr>
      </p:pic>
      <p:sp>
        <p:nvSpPr>
          <p:cNvPr id="7" name="TextBox 6">
            <a:extLst>
              <a:ext uri="{FF2B5EF4-FFF2-40B4-BE49-F238E27FC236}">
                <a16:creationId xmlns:a16="http://schemas.microsoft.com/office/drawing/2014/main" id="{D52C5956-4E95-7320-E35C-81185E2C23DF}"/>
              </a:ext>
            </a:extLst>
          </p:cNvPr>
          <p:cNvSpPr txBox="1"/>
          <p:nvPr/>
        </p:nvSpPr>
        <p:spPr>
          <a:xfrm>
            <a:off x="1943096" y="2595800"/>
            <a:ext cx="5746699" cy="1200329"/>
          </a:xfrm>
          <a:prstGeom prst="rect">
            <a:avLst/>
          </a:prstGeom>
          <a:noFill/>
        </p:spPr>
        <p:txBody>
          <a:bodyPr wrap="square" rtlCol="0">
            <a:spAutoFit/>
          </a:bodyPr>
          <a:lstStyle/>
          <a:p>
            <a:r>
              <a:rPr lang="en-US" b="0" i="0" u="none" strike="noStrike" dirty="0">
                <a:solidFill>
                  <a:srgbClr val="212121"/>
                </a:solidFill>
                <a:effectLst/>
                <a:latin typeface="Calibri" panose="020F0502020204030204" pitchFamily="34" charset="0"/>
              </a:rPr>
              <a:t>We would like you to join us in the TESCO Hospitality Suite for networking and more discussions about metering.  The discussion will not be exclusively metering……….but we love metering and that is the most common topic.</a:t>
            </a:r>
            <a:endParaRPr lang="en-US" dirty="0"/>
          </a:p>
        </p:txBody>
      </p:sp>
      <p:sp>
        <p:nvSpPr>
          <p:cNvPr id="8" name="Rectangle 7">
            <a:extLst>
              <a:ext uri="{FF2B5EF4-FFF2-40B4-BE49-F238E27FC236}">
                <a16:creationId xmlns:a16="http://schemas.microsoft.com/office/drawing/2014/main" id="{623682C9-A681-9A87-F88C-1911C7A742E9}"/>
              </a:ext>
            </a:extLst>
          </p:cNvPr>
          <p:cNvSpPr/>
          <p:nvPr/>
        </p:nvSpPr>
        <p:spPr>
          <a:xfrm>
            <a:off x="1371335" y="4134684"/>
            <a:ext cx="6890220" cy="523220"/>
          </a:xfrm>
          <a:prstGeom prst="rect">
            <a:avLst/>
          </a:prstGeom>
          <a:noFill/>
        </p:spPr>
        <p:txBody>
          <a:bodyPr wrap="none" lIns="91440" tIns="45720" rIns="91440" bIns="45720">
            <a:spAutoFit/>
          </a:bodyPr>
          <a:lstStyle/>
          <a:p>
            <a:pPr algn="ctr"/>
            <a:r>
              <a:rPr lang="en-US" sz="2800" b="0" cap="none" spc="0" dirty="0">
                <a:ln w="0"/>
                <a:solidFill>
                  <a:schemeClr val="accent1"/>
                </a:solidFill>
                <a:effectLst>
                  <a:outerShdw blurRad="38100" dist="25400" dir="5400000" algn="ctr" rotWithShape="0">
                    <a:srgbClr val="6E747A">
                      <a:alpha val="43000"/>
                    </a:srgbClr>
                  </a:outerShdw>
                </a:effectLst>
              </a:rPr>
              <a:t>TESCO Hospitality Suite – Brighton Tower</a:t>
            </a:r>
          </a:p>
        </p:txBody>
      </p:sp>
      <p:sp>
        <p:nvSpPr>
          <p:cNvPr id="9" name="TextBox 8">
            <a:extLst>
              <a:ext uri="{FF2B5EF4-FFF2-40B4-BE49-F238E27FC236}">
                <a16:creationId xmlns:a16="http://schemas.microsoft.com/office/drawing/2014/main" id="{04233134-371D-AE85-AB7A-3FAA4156EBF4}"/>
              </a:ext>
            </a:extLst>
          </p:cNvPr>
          <p:cNvSpPr txBox="1"/>
          <p:nvPr/>
        </p:nvSpPr>
        <p:spPr>
          <a:xfrm>
            <a:off x="2438682" y="4627127"/>
            <a:ext cx="4582886" cy="369332"/>
          </a:xfrm>
          <a:prstGeom prst="rect">
            <a:avLst/>
          </a:prstGeom>
          <a:noFill/>
        </p:spPr>
        <p:txBody>
          <a:bodyPr wrap="square" rtlCol="0">
            <a:spAutoFit/>
          </a:bodyPr>
          <a:lstStyle/>
          <a:p>
            <a:r>
              <a:rPr lang="en-US" dirty="0"/>
              <a:t>Monday and Tuesday 8:00 PM – 10:00 PM</a:t>
            </a:r>
          </a:p>
        </p:txBody>
      </p:sp>
      <p:pic>
        <p:nvPicPr>
          <p:cNvPr id="10" name="Picture 9" descr="A picture containing text, screenshot, font, logo&#10;&#10;Description automatically generated">
            <a:extLst>
              <a:ext uri="{FF2B5EF4-FFF2-40B4-BE49-F238E27FC236}">
                <a16:creationId xmlns:a16="http://schemas.microsoft.com/office/drawing/2014/main" id="{7BC21819-DC4C-4763-494B-CBBD4A4215A5}"/>
              </a:ext>
            </a:extLst>
          </p:cNvPr>
          <p:cNvPicPr>
            <a:picLocks noChangeAspect="1"/>
          </p:cNvPicPr>
          <p:nvPr/>
        </p:nvPicPr>
        <p:blipFill rotWithShape="1">
          <a:blip r:embed="rId2">
            <a:extLst>
              <a:ext uri="{28A0092B-C50C-407E-A947-70E740481C1C}">
                <a14:useLocalDpi xmlns:a14="http://schemas.microsoft.com/office/drawing/2010/main" val="0"/>
              </a:ext>
            </a:extLst>
          </a:blip>
          <a:srcRect t="101" b="77262"/>
          <a:stretch/>
        </p:blipFill>
        <p:spPr>
          <a:xfrm>
            <a:off x="1385203" y="1056916"/>
            <a:ext cx="6862483" cy="1200329"/>
          </a:xfrm>
          <a:prstGeom prst="rect">
            <a:avLst/>
          </a:prstGeom>
        </p:spPr>
      </p:pic>
    </p:spTree>
    <p:extLst>
      <p:ext uri="{BB962C8B-B14F-4D97-AF65-F5344CB8AC3E}">
        <p14:creationId xmlns:p14="http://schemas.microsoft.com/office/powerpoint/2010/main" val="3492210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809326" y="137640"/>
            <a:ext cx="8136408" cy="679832"/>
          </a:xfrm>
        </p:spPr>
        <p:txBody>
          <a:bodyPr/>
          <a:lstStyle/>
          <a:p>
            <a:r>
              <a:rPr lang="en-US" sz="4000">
                <a:latin typeface="+mj-lt"/>
                <a:cs typeface="Arial"/>
              </a:rPr>
              <a:t>Why do we need Intra-Grid Sensors?</a:t>
            </a:r>
            <a:endParaRPr lang="en-US" sz="4000">
              <a:latin typeface="+mj-lt"/>
              <a:cs typeface="Arial" panose="020B0604020202020204" pitchFamily="34" charset="0"/>
            </a:endParaRP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a:xfrm>
            <a:off x="628650" y="6346576"/>
            <a:ext cx="3086100" cy="365125"/>
          </a:xfrm>
        </p:spPr>
        <p:txBody>
          <a:bodyPr/>
          <a:lstStyle/>
          <a:p>
            <a:r>
              <a:rPr lang="en-US"/>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4</a:t>
            </a:fld>
            <a:endParaRPr lang="en-US"/>
          </a:p>
        </p:txBody>
      </p:sp>
      <p:pic>
        <p:nvPicPr>
          <p:cNvPr id="3" name="Picture 3">
            <a:extLst>
              <a:ext uri="{FF2B5EF4-FFF2-40B4-BE49-F238E27FC236}">
                <a16:creationId xmlns:a16="http://schemas.microsoft.com/office/drawing/2014/main" id="{377AF484-45B6-E807-999F-8DC740039728}"/>
              </a:ext>
            </a:extLst>
          </p:cNvPr>
          <p:cNvPicPr>
            <a:picLocks noChangeAspect="1"/>
          </p:cNvPicPr>
          <p:nvPr/>
        </p:nvPicPr>
        <p:blipFill>
          <a:blip r:embed="rId2"/>
          <a:stretch>
            <a:fillRect/>
          </a:stretch>
        </p:blipFill>
        <p:spPr>
          <a:xfrm>
            <a:off x="403514" y="1307688"/>
            <a:ext cx="9072995" cy="917534"/>
          </a:xfrm>
          <a:prstGeom prst="rect">
            <a:avLst/>
          </a:prstGeom>
        </p:spPr>
      </p:pic>
      <p:pic>
        <p:nvPicPr>
          <p:cNvPr id="4" name="Picture 6" descr="A picture containing sky, outdoor, light, night">
            <a:extLst>
              <a:ext uri="{FF2B5EF4-FFF2-40B4-BE49-F238E27FC236}">
                <a16:creationId xmlns:a16="http://schemas.microsoft.com/office/drawing/2014/main" id="{9A9CF04B-9699-DD1A-A756-3423CFE580F6}"/>
              </a:ext>
            </a:extLst>
          </p:cNvPr>
          <p:cNvPicPr>
            <a:picLocks noChangeAspect="1"/>
          </p:cNvPicPr>
          <p:nvPr/>
        </p:nvPicPr>
        <p:blipFill>
          <a:blip r:embed="rId3"/>
          <a:stretch>
            <a:fillRect/>
          </a:stretch>
        </p:blipFill>
        <p:spPr>
          <a:xfrm>
            <a:off x="100446" y="2625143"/>
            <a:ext cx="8743949" cy="3330871"/>
          </a:xfrm>
          <a:prstGeom prst="rect">
            <a:avLst/>
          </a:prstGeom>
        </p:spPr>
      </p:pic>
    </p:spTree>
    <p:extLst>
      <p:ext uri="{BB962C8B-B14F-4D97-AF65-F5344CB8AC3E}">
        <p14:creationId xmlns:p14="http://schemas.microsoft.com/office/powerpoint/2010/main" val="20896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809326" y="137640"/>
            <a:ext cx="8136408" cy="679832"/>
          </a:xfrm>
        </p:spPr>
        <p:txBody>
          <a:bodyPr/>
          <a:lstStyle/>
          <a:p>
            <a:r>
              <a:rPr lang="en-US" sz="4000">
                <a:latin typeface="+mj-lt"/>
                <a:cs typeface="Arial"/>
              </a:rPr>
              <a:t>Aging Assets</a:t>
            </a:r>
            <a:endParaRPr lang="en-US" sz="4000">
              <a:latin typeface="+mj-lt"/>
              <a:cs typeface="Arial" panose="020B0604020202020204" pitchFamily="34" charset="0"/>
            </a:endParaRP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a:xfrm>
            <a:off x="628650" y="6346576"/>
            <a:ext cx="3086100" cy="365125"/>
          </a:xfrm>
        </p:spPr>
        <p:txBody>
          <a:bodyPr/>
          <a:lstStyle/>
          <a:p>
            <a:r>
              <a:rPr lang="en-US"/>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5</a:t>
            </a:fld>
            <a:endParaRPr lang="en-US"/>
          </a:p>
        </p:txBody>
      </p:sp>
      <p:pic>
        <p:nvPicPr>
          <p:cNvPr id="3" name="Picture 3" descr="Text">
            <a:extLst>
              <a:ext uri="{FF2B5EF4-FFF2-40B4-BE49-F238E27FC236}">
                <a16:creationId xmlns:a16="http://schemas.microsoft.com/office/drawing/2014/main" id="{201E6C9D-483D-BCFD-B56C-B87435C1D50B}"/>
              </a:ext>
            </a:extLst>
          </p:cNvPr>
          <p:cNvPicPr>
            <a:picLocks noChangeAspect="1"/>
          </p:cNvPicPr>
          <p:nvPr/>
        </p:nvPicPr>
        <p:blipFill>
          <a:blip r:embed="rId2"/>
          <a:stretch>
            <a:fillRect/>
          </a:stretch>
        </p:blipFill>
        <p:spPr>
          <a:xfrm>
            <a:off x="559377" y="1090645"/>
            <a:ext cx="8276359" cy="2615846"/>
          </a:xfrm>
          <a:prstGeom prst="rect">
            <a:avLst/>
          </a:prstGeom>
        </p:spPr>
      </p:pic>
      <p:pic>
        <p:nvPicPr>
          <p:cNvPr id="4" name="Picture 6" descr="A picture containing indoor">
            <a:extLst>
              <a:ext uri="{FF2B5EF4-FFF2-40B4-BE49-F238E27FC236}">
                <a16:creationId xmlns:a16="http://schemas.microsoft.com/office/drawing/2014/main" id="{90A74C50-1FBD-D90D-4ECD-2E71B9247635}"/>
              </a:ext>
            </a:extLst>
          </p:cNvPr>
          <p:cNvPicPr>
            <a:picLocks noChangeAspect="1"/>
          </p:cNvPicPr>
          <p:nvPr/>
        </p:nvPicPr>
        <p:blipFill>
          <a:blip r:embed="rId3"/>
          <a:stretch>
            <a:fillRect/>
          </a:stretch>
        </p:blipFill>
        <p:spPr>
          <a:xfrm>
            <a:off x="4308764" y="3552878"/>
            <a:ext cx="3011631" cy="2566448"/>
          </a:xfrm>
          <a:prstGeom prst="rect">
            <a:avLst/>
          </a:prstGeom>
        </p:spPr>
      </p:pic>
    </p:spTree>
    <p:extLst>
      <p:ext uri="{BB962C8B-B14F-4D97-AF65-F5344CB8AC3E}">
        <p14:creationId xmlns:p14="http://schemas.microsoft.com/office/powerpoint/2010/main" val="2258573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809326" y="137640"/>
            <a:ext cx="8136408" cy="679832"/>
          </a:xfrm>
        </p:spPr>
        <p:txBody>
          <a:bodyPr/>
          <a:lstStyle/>
          <a:p>
            <a:r>
              <a:rPr lang="en-US" sz="4000">
                <a:latin typeface="+mj-lt"/>
                <a:cs typeface="Arial"/>
              </a:rPr>
              <a:t>Aging Assets</a:t>
            </a:r>
            <a:endParaRPr lang="en-US" sz="4000">
              <a:latin typeface="+mj-lt"/>
              <a:cs typeface="Arial" panose="020B0604020202020204" pitchFamily="34" charset="0"/>
            </a:endParaRP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a:xfrm>
            <a:off x="628650" y="6346576"/>
            <a:ext cx="3086100" cy="365125"/>
          </a:xfrm>
        </p:spPr>
        <p:txBody>
          <a:bodyPr/>
          <a:lstStyle/>
          <a:p>
            <a:r>
              <a:rPr lang="en-US"/>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6</a:t>
            </a:fld>
            <a:endParaRPr lang="en-US"/>
          </a:p>
        </p:txBody>
      </p:sp>
      <p:pic>
        <p:nvPicPr>
          <p:cNvPr id="4" name="Picture 6" descr="A picture containing indoor">
            <a:extLst>
              <a:ext uri="{FF2B5EF4-FFF2-40B4-BE49-F238E27FC236}">
                <a16:creationId xmlns:a16="http://schemas.microsoft.com/office/drawing/2014/main" id="{90A74C50-1FBD-D90D-4ECD-2E71B9247635}"/>
              </a:ext>
            </a:extLst>
          </p:cNvPr>
          <p:cNvPicPr>
            <a:picLocks noChangeAspect="1"/>
          </p:cNvPicPr>
          <p:nvPr/>
        </p:nvPicPr>
        <p:blipFill>
          <a:blip r:embed="rId2"/>
          <a:stretch>
            <a:fillRect/>
          </a:stretch>
        </p:blipFill>
        <p:spPr>
          <a:xfrm>
            <a:off x="4308764" y="3552878"/>
            <a:ext cx="3011631" cy="2566448"/>
          </a:xfrm>
          <a:prstGeom prst="rect">
            <a:avLst/>
          </a:prstGeom>
        </p:spPr>
      </p:pic>
      <p:pic>
        <p:nvPicPr>
          <p:cNvPr id="7" name="Picture 7" descr="Text">
            <a:extLst>
              <a:ext uri="{FF2B5EF4-FFF2-40B4-BE49-F238E27FC236}">
                <a16:creationId xmlns:a16="http://schemas.microsoft.com/office/drawing/2014/main" id="{FA57395F-5BC9-34EF-F443-FADE61CC5990}"/>
              </a:ext>
            </a:extLst>
          </p:cNvPr>
          <p:cNvPicPr>
            <a:picLocks noChangeAspect="1"/>
          </p:cNvPicPr>
          <p:nvPr/>
        </p:nvPicPr>
        <p:blipFill>
          <a:blip r:embed="rId3"/>
          <a:stretch>
            <a:fillRect/>
          </a:stretch>
        </p:blipFill>
        <p:spPr>
          <a:xfrm>
            <a:off x="533400" y="1345913"/>
            <a:ext cx="7886699" cy="2486311"/>
          </a:xfrm>
          <a:prstGeom prst="rect">
            <a:avLst/>
          </a:prstGeom>
        </p:spPr>
      </p:pic>
    </p:spTree>
    <p:extLst>
      <p:ext uri="{BB962C8B-B14F-4D97-AF65-F5344CB8AC3E}">
        <p14:creationId xmlns:p14="http://schemas.microsoft.com/office/powerpoint/2010/main" val="3095171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060440" y="137640"/>
            <a:ext cx="8136408" cy="679832"/>
          </a:xfrm>
        </p:spPr>
        <p:txBody>
          <a:bodyPr/>
          <a:lstStyle/>
          <a:p>
            <a:r>
              <a:rPr lang="en-US" sz="4000">
                <a:latin typeface="+mj-lt"/>
                <a:cs typeface="Arial"/>
              </a:rPr>
              <a:t>Distributed Energy Resources (DER)</a:t>
            </a:r>
            <a:endParaRPr lang="en-US" sz="4000">
              <a:latin typeface="+mj-lt"/>
              <a:cs typeface="Arial" panose="020B0604020202020204" pitchFamily="34" charset="0"/>
            </a:endParaRP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a:xfrm>
            <a:off x="628650" y="6346576"/>
            <a:ext cx="3086100" cy="365125"/>
          </a:xfrm>
        </p:spPr>
        <p:txBody>
          <a:bodyPr/>
          <a:lstStyle/>
          <a:p>
            <a:r>
              <a:rPr lang="en-US"/>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7</a:t>
            </a:fld>
            <a:endParaRPr lang="en-US"/>
          </a:p>
        </p:txBody>
      </p:sp>
      <p:pic>
        <p:nvPicPr>
          <p:cNvPr id="3" name="Picture 3" descr="Text">
            <a:extLst>
              <a:ext uri="{FF2B5EF4-FFF2-40B4-BE49-F238E27FC236}">
                <a16:creationId xmlns:a16="http://schemas.microsoft.com/office/drawing/2014/main" id="{2BBA6FF5-113E-7248-34BE-D8D1DADDCEC2}"/>
              </a:ext>
            </a:extLst>
          </p:cNvPr>
          <p:cNvPicPr>
            <a:picLocks noChangeAspect="1"/>
          </p:cNvPicPr>
          <p:nvPr/>
        </p:nvPicPr>
        <p:blipFill>
          <a:blip r:embed="rId2"/>
          <a:stretch>
            <a:fillRect/>
          </a:stretch>
        </p:blipFill>
        <p:spPr>
          <a:xfrm>
            <a:off x="689264" y="1151275"/>
            <a:ext cx="8094518" cy="3022790"/>
          </a:xfrm>
          <a:prstGeom prst="rect">
            <a:avLst/>
          </a:prstGeom>
        </p:spPr>
      </p:pic>
      <p:pic>
        <p:nvPicPr>
          <p:cNvPr id="4" name="Picture 6" descr="A picture containing text">
            <a:extLst>
              <a:ext uri="{FF2B5EF4-FFF2-40B4-BE49-F238E27FC236}">
                <a16:creationId xmlns:a16="http://schemas.microsoft.com/office/drawing/2014/main" id="{42E0706F-4180-0865-BEA7-AD2DAF430D0F}"/>
              </a:ext>
            </a:extLst>
          </p:cNvPr>
          <p:cNvPicPr>
            <a:picLocks noChangeAspect="1"/>
          </p:cNvPicPr>
          <p:nvPr/>
        </p:nvPicPr>
        <p:blipFill>
          <a:blip r:embed="rId3"/>
          <a:stretch>
            <a:fillRect/>
          </a:stretch>
        </p:blipFill>
        <p:spPr>
          <a:xfrm>
            <a:off x="2283836" y="3998768"/>
            <a:ext cx="2143125" cy="2211532"/>
          </a:xfrm>
          <a:prstGeom prst="rect">
            <a:avLst/>
          </a:prstGeom>
        </p:spPr>
      </p:pic>
      <p:pic>
        <p:nvPicPr>
          <p:cNvPr id="7" name="Picture 7" descr="Icon">
            <a:extLst>
              <a:ext uri="{FF2B5EF4-FFF2-40B4-BE49-F238E27FC236}">
                <a16:creationId xmlns:a16="http://schemas.microsoft.com/office/drawing/2014/main" id="{B3767788-4AD7-B6A0-FB48-4D60136D8D5E}"/>
              </a:ext>
            </a:extLst>
          </p:cNvPr>
          <p:cNvPicPr>
            <a:picLocks noChangeAspect="1"/>
          </p:cNvPicPr>
          <p:nvPr/>
        </p:nvPicPr>
        <p:blipFill>
          <a:blip r:embed="rId4"/>
          <a:stretch>
            <a:fillRect/>
          </a:stretch>
        </p:blipFill>
        <p:spPr>
          <a:xfrm>
            <a:off x="5902470" y="4033838"/>
            <a:ext cx="1815812" cy="2245303"/>
          </a:xfrm>
          <a:prstGeom prst="rect">
            <a:avLst/>
          </a:prstGeom>
        </p:spPr>
      </p:pic>
    </p:spTree>
    <p:extLst>
      <p:ext uri="{BB962C8B-B14F-4D97-AF65-F5344CB8AC3E}">
        <p14:creationId xmlns:p14="http://schemas.microsoft.com/office/powerpoint/2010/main" val="3355474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060440" y="137640"/>
            <a:ext cx="8136408" cy="679832"/>
          </a:xfrm>
        </p:spPr>
        <p:txBody>
          <a:bodyPr/>
          <a:lstStyle/>
          <a:p>
            <a:r>
              <a:rPr lang="en-US" sz="4000">
                <a:latin typeface="+mj-lt"/>
                <a:cs typeface="Arial"/>
              </a:rPr>
              <a:t>Distributed Energy Resources (DER)</a:t>
            </a:r>
            <a:endParaRPr lang="en-US" sz="4000">
              <a:latin typeface="+mj-lt"/>
              <a:cs typeface="Arial" panose="020B0604020202020204" pitchFamily="34" charset="0"/>
            </a:endParaRP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a:xfrm>
            <a:off x="628650" y="6346576"/>
            <a:ext cx="3086100" cy="365125"/>
          </a:xfrm>
        </p:spPr>
        <p:txBody>
          <a:bodyPr/>
          <a:lstStyle/>
          <a:p>
            <a:r>
              <a:rPr lang="en-US"/>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8</a:t>
            </a:fld>
            <a:endParaRPr lang="en-US"/>
          </a:p>
        </p:txBody>
      </p:sp>
      <p:pic>
        <p:nvPicPr>
          <p:cNvPr id="4" name="Picture 6" descr="A picture containing text">
            <a:extLst>
              <a:ext uri="{FF2B5EF4-FFF2-40B4-BE49-F238E27FC236}">
                <a16:creationId xmlns:a16="http://schemas.microsoft.com/office/drawing/2014/main" id="{42E0706F-4180-0865-BEA7-AD2DAF430D0F}"/>
              </a:ext>
            </a:extLst>
          </p:cNvPr>
          <p:cNvPicPr>
            <a:picLocks noChangeAspect="1"/>
          </p:cNvPicPr>
          <p:nvPr/>
        </p:nvPicPr>
        <p:blipFill>
          <a:blip r:embed="rId2"/>
          <a:stretch>
            <a:fillRect/>
          </a:stretch>
        </p:blipFill>
        <p:spPr>
          <a:xfrm>
            <a:off x="2283836" y="3998768"/>
            <a:ext cx="2143125" cy="2211532"/>
          </a:xfrm>
          <a:prstGeom prst="rect">
            <a:avLst/>
          </a:prstGeom>
        </p:spPr>
      </p:pic>
      <p:pic>
        <p:nvPicPr>
          <p:cNvPr id="7" name="Picture 7" descr="Icon">
            <a:extLst>
              <a:ext uri="{FF2B5EF4-FFF2-40B4-BE49-F238E27FC236}">
                <a16:creationId xmlns:a16="http://schemas.microsoft.com/office/drawing/2014/main" id="{B3767788-4AD7-B6A0-FB48-4D60136D8D5E}"/>
              </a:ext>
            </a:extLst>
          </p:cNvPr>
          <p:cNvPicPr>
            <a:picLocks noChangeAspect="1"/>
          </p:cNvPicPr>
          <p:nvPr/>
        </p:nvPicPr>
        <p:blipFill>
          <a:blip r:embed="rId3"/>
          <a:stretch>
            <a:fillRect/>
          </a:stretch>
        </p:blipFill>
        <p:spPr>
          <a:xfrm>
            <a:off x="5902470" y="4033838"/>
            <a:ext cx="1815812" cy="2245303"/>
          </a:xfrm>
          <a:prstGeom prst="rect">
            <a:avLst/>
          </a:prstGeom>
        </p:spPr>
      </p:pic>
      <p:pic>
        <p:nvPicPr>
          <p:cNvPr id="8" name="Picture 8" descr="Text">
            <a:extLst>
              <a:ext uri="{FF2B5EF4-FFF2-40B4-BE49-F238E27FC236}">
                <a16:creationId xmlns:a16="http://schemas.microsoft.com/office/drawing/2014/main" id="{D9E2FE87-1792-D36E-2EF1-9A2C81410EE3}"/>
              </a:ext>
            </a:extLst>
          </p:cNvPr>
          <p:cNvPicPr>
            <a:picLocks noChangeAspect="1"/>
          </p:cNvPicPr>
          <p:nvPr/>
        </p:nvPicPr>
        <p:blipFill>
          <a:blip r:embed="rId4"/>
          <a:stretch>
            <a:fillRect/>
          </a:stretch>
        </p:blipFill>
        <p:spPr>
          <a:xfrm>
            <a:off x="853787" y="1333832"/>
            <a:ext cx="7600949" cy="2700972"/>
          </a:xfrm>
          <a:prstGeom prst="rect">
            <a:avLst/>
          </a:prstGeom>
        </p:spPr>
      </p:pic>
    </p:spTree>
    <p:extLst>
      <p:ext uri="{BB962C8B-B14F-4D97-AF65-F5344CB8AC3E}">
        <p14:creationId xmlns:p14="http://schemas.microsoft.com/office/powerpoint/2010/main" val="1380242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060440" y="137640"/>
            <a:ext cx="8136408" cy="679832"/>
          </a:xfrm>
        </p:spPr>
        <p:txBody>
          <a:bodyPr/>
          <a:lstStyle/>
          <a:p>
            <a:r>
              <a:rPr lang="en-US" sz="4000">
                <a:latin typeface="+mj-lt"/>
                <a:cs typeface="Arial"/>
              </a:rPr>
              <a:t>Distributed Energy Resources (DER)</a:t>
            </a:r>
            <a:endParaRPr lang="en-US" sz="4000">
              <a:latin typeface="+mj-lt"/>
              <a:cs typeface="Arial" panose="020B0604020202020204" pitchFamily="34" charset="0"/>
            </a:endParaRP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a:xfrm>
            <a:off x="628650" y="6346576"/>
            <a:ext cx="3086100" cy="365125"/>
          </a:xfrm>
        </p:spPr>
        <p:txBody>
          <a:bodyPr/>
          <a:lstStyle/>
          <a:p>
            <a:r>
              <a:rPr lang="en-US"/>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9</a:t>
            </a:fld>
            <a:endParaRPr lang="en-US"/>
          </a:p>
        </p:txBody>
      </p:sp>
      <p:pic>
        <p:nvPicPr>
          <p:cNvPr id="4" name="Picture 6" descr="A picture containing text">
            <a:extLst>
              <a:ext uri="{FF2B5EF4-FFF2-40B4-BE49-F238E27FC236}">
                <a16:creationId xmlns:a16="http://schemas.microsoft.com/office/drawing/2014/main" id="{42E0706F-4180-0865-BEA7-AD2DAF430D0F}"/>
              </a:ext>
            </a:extLst>
          </p:cNvPr>
          <p:cNvPicPr>
            <a:picLocks noChangeAspect="1"/>
          </p:cNvPicPr>
          <p:nvPr/>
        </p:nvPicPr>
        <p:blipFill>
          <a:blip r:embed="rId2"/>
          <a:stretch>
            <a:fillRect/>
          </a:stretch>
        </p:blipFill>
        <p:spPr>
          <a:xfrm>
            <a:off x="2283836" y="3998768"/>
            <a:ext cx="2143125" cy="2211532"/>
          </a:xfrm>
          <a:prstGeom prst="rect">
            <a:avLst/>
          </a:prstGeom>
        </p:spPr>
      </p:pic>
      <p:pic>
        <p:nvPicPr>
          <p:cNvPr id="7" name="Picture 7" descr="Icon">
            <a:extLst>
              <a:ext uri="{FF2B5EF4-FFF2-40B4-BE49-F238E27FC236}">
                <a16:creationId xmlns:a16="http://schemas.microsoft.com/office/drawing/2014/main" id="{B3767788-4AD7-B6A0-FB48-4D60136D8D5E}"/>
              </a:ext>
            </a:extLst>
          </p:cNvPr>
          <p:cNvPicPr>
            <a:picLocks noChangeAspect="1"/>
          </p:cNvPicPr>
          <p:nvPr/>
        </p:nvPicPr>
        <p:blipFill>
          <a:blip r:embed="rId3"/>
          <a:stretch>
            <a:fillRect/>
          </a:stretch>
        </p:blipFill>
        <p:spPr>
          <a:xfrm>
            <a:off x="5902470" y="4033838"/>
            <a:ext cx="1815812" cy="2245303"/>
          </a:xfrm>
          <a:prstGeom prst="rect">
            <a:avLst/>
          </a:prstGeom>
        </p:spPr>
      </p:pic>
      <p:pic>
        <p:nvPicPr>
          <p:cNvPr id="3" name="Picture 8" descr="Text">
            <a:extLst>
              <a:ext uri="{FF2B5EF4-FFF2-40B4-BE49-F238E27FC236}">
                <a16:creationId xmlns:a16="http://schemas.microsoft.com/office/drawing/2014/main" id="{8E5C6FC1-FB71-F227-93FF-808B9CC4C72B}"/>
              </a:ext>
            </a:extLst>
          </p:cNvPr>
          <p:cNvPicPr>
            <a:picLocks noChangeAspect="1"/>
          </p:cNvPicPr>
          <p:nvPr/>
        </p:nvPicPr>
        <p:blipFill>
          <a:blip r:embed="rId4"/>
          <a:stretch>
            <a:fillRect/>
          </a:stretch>
        </p:blipFill>
        <p:spPr>
          <a:xfrm>
            <a:off x="542059" y="1414242"/>
            <a:ext cx="8241722" cy="3068358"/>
          </a:xfrm>
          <a:prstGeom prst="rect">
            <a:avLst/>
          </a:prstGeom>
        </p:spPr>
      </p:pic>
    </p:spTree>
    <p:extLst>
      <p:ext uri="{BB962C8B-B14F-4D97-AF65-F5344CB8AC3E}">
        <p14:creationId xmlns:p14="http://schemas.microsoft.com/office/powerpoint/2010/main" val="970032929"/>
      </p:ext>
    </p:extLst>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2438EA8B65C04BA81A0809E21FF92B" ma:contentTypeVersion="16" ma:contentTypeDescription="Create a new document." ma:contentTypeScope="" ma:versionID="5e35fcddb325bbb504710d5c0b9eeddf">
  <xsd:schema xmlns:xsd="http://www.w3.org/2001/XMLSchema" xmlns:xs="http://www.w3.org/2001/XMLSchema" xmlns:p="http://schemas.microsoft.com/office/2006/metadata/properties" xmlns:ns2="8f26ee74-1c53-4b01-a982-cec1216b8a00" xmlns:ns3="865caf8b-3888-4957-b682-040f388f7b52" targetNamespace="http://schemas.microsoft.com/office/2006/metadata/properties" ma:root="true" ma:fieldsID="9ad50055fb2e25e379a2e899564cfb19" ns2:_="" ns3:_="">
    <xsd:import namespace="8f26ee74-1c53-4b01-a982-cec1216b8a00"/>
    <xsd:import namespace="865caf8b-3888-4957-b682-040f388f7b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26ee74-1c53-4b01-a982-cec1216b8a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c9ab868-c1cd-4777-b02c-d2c7bd6b653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65caf8b-3888-4957-b682-040f388f7b5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94e4d7b-98bd-4047-8838-282fa790d938}" ma:internalName="TaxCatchAll" ma:showField="CatchAllData" ma:web="865caf8b-3888-4957-b682-040f388f7b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f26ee74-1c53-4b01-a982-cec1216b8a00">
      <Terms xmlns="http://schemas.microsoft.com/office/infopath/2007/PartnerControls"/>
    </lcf76f155ced4ddcb4097134ff3c332f>
    <TaxCatchAll xmlns="865caf8b-3888-4957-b682-040f388f7b52" xsi:nil="true"/>
    <SharedWithUsers xmlns="865caf8b-3888-4957-b682-040f388f7b52">
      <UserInfo>
        <DisplayName>John Kretzschmar</DisplayName>
        <AccountId>51</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D14133-7E71-4069-8375-6E607B0DF872}">
  <ds:schemaRefs>
    <ds:schemaRef ds:uri="865caf8b-3888-4957-b682-040f388f7b52"/>
    <ds:schemaRef ds:uri="8f26ee74-1c53-4b01-a982-cec1216b8a0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A92B968-67DF-4BFA-81AD-73EAAEBA445F}">
  <ds:schemaRefs>
    <ds:schemaRef ds:uri="http://purl.org/dc/dcmitype/"/>
    <ds:schemaRef ds:uri="http://schemas.openxmlformats.org/package/2006/metadata/core-properties"/>
    <ds:schemaRef ds:uri="http://purl.org/dc/terms/"/>
    <ds:schemaRef ds:uri="http://schemas.microsoft.com/office/2006/metadata/properties"/>
    <ds:schemaRef ds:uri="http://schemas.microsoft.com/office/infopath/2007/PartnerControls"/>
    <ds:schemaRef ds:uri="865caf8b-3888-4957-b682-040f388f7b52"/>
    <ds:schemaRef ds:uri="http://www.w3.org/XML/1998/namespace"/>
    <ds:schemaRef ds:uri="http://schemas.microsoft.com/office/2006/documentManagement/types"/>
    <ds:schemaRef ds:uri="8f26ee74-1c53-4b01-a982-cec1216b8a00"/>
    <ds:schemaRef ds:uri="http://purl.org/dc/elements/1.1/"/>
  </ds:schemaRefs>
</ds:datastoreItem>
</file>

<file path=customXml/itemProps3.xml><?xml version="1.0" encoding="utf-8"?>
<ds:datastoreItem xmlns:ds="http://schemas.openxmlformats.org/officeDocument/2006/customXml" ds:itemID="{DAA8E2C1-9443-4C10-9748-4E8AE9193C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563</Words>
  <Application>Microsoft Macintosh PowerPoint</Application>
  <PresentationFormat>On-screen Show (4:3)</PresentationFormat>
  <Paragraphs>151</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Segoe UI</vt:lpstr>
      <vt:lpstr>Times New Roman</vt:lpstr>
      <vt:lpstr>TESCO Template</vt:lpstr>
      <vt:lpstr>Benefits of Adding ATI to Distribution Transformers </vt:lpstr>
      <vt:lpstr>What is an Intra-Grid Sensor?</vt:lpstr>
      <vt:lpstr>Why do we need Intra-Grid Sensors?</vt:lpstr>
      <vt:lpstr>Why do we need Intra-Grid Sensors?</vt:lpstr>
      <vt:lpstr>Aging Assets</vt:lpstr>
      <vt:lpstr>Aging Assets</vt:lpstr>
      <vt:lpstr>Distributed Energy Resources (DER)</vt:lpstr>
      <vt:lpstr>Distributed Energy Resources (DER)</vt:lpstr>
      <vt:lpstr>Distributed Energy Resources (DER)</vt:lpstr>
      <vt:lpstr>Reverse Energy </vt:lpstr>
      <vt:lpstr>Electric Vehicles </vt:lpstr>
      <vt:lpstr>Electric Vehicles </vt:lpstr>
      <vt:lpstr>Illegal Marijuana Production</vt:lpstr>
      <vt:lpstr>Legalized Marijuana </vt:lpstr>
      <vt:lpstr>Power Theft</vt:lpstr>
      <vt:lpstr>Power Theft</vt:lpstr>
      <vt:lpstr>Meter Programming </vt:lpstr>
      <vt:lpstr>Line Loss</vt:lpstr>
      <vt:lpstr>Line Loss</vt:lpstr>
      <vt:lpstr>The Next Step In Grid Modernization </vt:lpstr>
      <vt:lpstr>Advanced Transformer Infrastructure</vt:lpstr>
      <vt:lpstr>Advanced Transformer Infrastructure</vt:lpstr>
      <vt:lpstr>Advanced Transformer Infrastructure</vt:lpstr>
      <vt:lpstr>Advanced Transformer Infrastructure</vt:lpstr>
      <vt:lpstr>Advanced Transformer Infrastructure</vt:lpstr>
      <vt:lpstr>Advanced Transformer Infrastructure</vt:lpstr>
      <vt:lpstr>Advanced Transformer Infrastructure</vt:lpstr>
      <vt:lpstr>Advanced Transformer Infrastructure</vt:lpstr>
      <vt:lpstr>Advanced Transformer Infrastructure</vt:lpstr>
      <vt:lpstr>Questions </vt:lpstr>
      <vt:lpstr>Tesco hospitality suite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Jedidiah Tamayo</dc:creator>
  <cp:lastModifiedBy>Jed Tamayo</cp:lastModifiedBy>
  <cp:revision>1</cp:revision>
  <dcterms:created xsi:type="dcterms:W3CDTF">2021-12-30T15:47:27Z</dcterms:created>
  <dcterms:modified xsi:type="dcterms:W3CDTF">2023-06-12T11:01:39Z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0x0101003B2438EA8B65C04BA81A0809E21FF92B</vt:lpwstr>
  </property>
  <property fmtid="{D5CDD505-2E9C-101B-9397-08002B2CF9AE}" pid="3" name="MediaServiceImageTags">
    <vt:lpwstr/>
  </property>
</Properties>
</file>