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46"/>
  </p:notesMasterIdLst>
  <p:handoutMasterIdLst>
    <p:handoutMasterId r:id="rId47"/>
  </p:handoutMasterIdLst>
  <p:sldIdLst>
    <p:sldId id="443" r:id="rId2"/>
    <p:sldId id="356" r:id="rId3"/>
    <p:sldId id="444" r:id="rId4"/>
    <p:sldId id="445" r:id="rId5"/>
    <p:sldId id="446" r:id="rId6"/>
    <p:sldId id="385" r:id="rId7"/>
    <p:sldId id="388" r:id="rId8"/>
    <p:sldId id="374" r:id="rId9"/>
    <p:sldId id="375" r:id="rId10"/>
    <p:sldId id="389" r:id="rId11"/>
    <p:sldId id="391" r:id="rId12"/>
    <p:sldId id="392" r:id="rId13"/>
    <p:sldId id="386" r:id="rId14"/>
    <p:sldId id="376" r:id="rId15"/>
    <p:sldId id="373" r:id="rId16"/>
    <p:sldId id="393" r:id="rId17"/>
    <p:sldId id="419" r:id="rId18"/>
    <p:sldId id="420" r:id="rId19"/>
    <p:sldId id="395" r:id="rId20"/>
    <p:sldId id="399" r:id="rId21"/>
    <p:sldId id="400" r:id="rId22"/>
    <p:sldId id="394" r:id="rId23"/>
    <p:sldId id="396" r:id="rId24"/>
    <p:sldId id="397" r:id="rId25"/>
    <p:sldId id="398" r:id="rId26"/>
    <p:sldId id="421" r:id="rId27"/>
    <p:sldId id="382" r:id="rId28"/>
    <p:sldId id="422" r:id="rId29"/>
    <p:sldId id="401" r:id="rId30"/>
    <p:sldId id="423" r:id="rId31"/>
    <p:sldId id="405" r:id="rId32"/>
    <p:sldId id="402" r:id="rId33"/>
    <p:sldId id="380" r:id="rId34"/>
    <p:sldId id="403" r:id="rId35"/>
    <p:sldId id="404" r:id="rId36"/>
    <p:sldId id="431" r:id="rId37"/>
    <p:sldId id="426" r:id="rId38"/>
    <p:sldId id="427" r:id="rId39"/>
    <p:sldId id="428" r:id="rId40"/>
    <p:sldId id="377" r:id="rId41"/>
    <p:sldId id="379" r:id="rId42"/>
    <p:sldId id="429" r:id="rId43"/>
    <p:sldId id="430" r:id="rId44"/>
    <p:sldId id="451" r:id="rId45"/>
  </p:sldIdLst>
  <p:sldSz cx="9144000" cy="6858000" type="screen4x3"/>
  <p:notesSz cx="6950075" cy="9236075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8" autoAdjust="0"/>
    <p:restoredTop sz="83428" autoAdjust="0"/>
  </p:normalViewPr>
  <p:slideViewPr>
    <p:cSldViewPr>
      <p:cViewPr varScale="1">
        <p:scale>
          <a:sx n="60" d="100"/>
          <a:sy n="60" d="100"/>
        </p:scale>
        <p:origin x="19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F4BBE46-736E-4204-969E-0A52AB7CB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6234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l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l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B65B2D8-7FEF-4532-80CA-D11AADF7E82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2848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B4640CE-4ED2-412A-94BD-E929F6573F8A}" type="slidenum">
              <a:rPr lang="ru-RU" altLang="en-US" smtClean="0"/>
              <a:pPr algn="r" eaLnBrk="1" hangingPunct="1"/>
              <a:t>1</a:t>
            </a:fld>
            <a:endParaRPr lang="ru-RU" altLang="en-US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 anchor="b"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0888" indent="-28892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5700" indent="-230188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9250" indent="-23177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81213" indent="-23177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A907F9-AF8D-4EE8-AF9E-BB66FAC2F8F8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noFill/>
        </p:spPr>
        <p:txBody>
          <a:bodyPr lIns="92492" tIns="46246" rIns="92492" bIns="46246"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14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70108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15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44368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01681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27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39462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30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66475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33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37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38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39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40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3894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41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54844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42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43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31910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05346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4902200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17336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444522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65EE9B-1844-4E10-95C1-B45C9D62F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www.tescometering.com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ED6C1B-870F-4A29-AB1F-F727E39D0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6CF4E-81FF-3482-F13F-78BA2F309E25}"/>
              </a:ext>
            </a:extLst>
          </p:cNvPr>
          <p:cNvSpPr/>
          <p:nvPr userDrawn="1"/>
        </p:nvSpPr>
        <p:spPr>
          <a:xfrm>
            <a:off x="1504950" y="762000"/>
            <a:ext cx="7334250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435BB36-8589-5F68-3ED5-ACE42F4116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39" y="281215"/>
            <a:ext cx="1841421" cy="13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3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DA4C5-3384-4C2D-8BD0-0FBE7F2EB2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648C3-2E1C-44DC-AD05-2FD7A0EB29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3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5"/>
            <a:ext cx="7208107" cy="6798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2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0" y="1120347"/>
            <a:ext cx="6838308" cy="344213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80" y="4566674"/>
            <a:ext cx="68383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280" y="6356350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www.tescometering.com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770EDB6-0DB6-41C7-B56F-5598F5DCF4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63" y="668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5FDB225-F00F-47C8-93CF-7F2B75E3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17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348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365126"/>
            <a:ext cx="7146323" cy="518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www.tescometering.com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4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6524"/>
            <a:ext cx="6958399" cy="8108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ACEB650-E4DF-4271-9A3B-13B66E01B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05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5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244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3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www.tescometering.com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EF584F9-3647-D3B9-7BE8-0D783B008E2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2" y="122574"/>
            <a:ext cx="983304" cy="70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344" y="4990363"/>
            <a:ext cx="1588224" cy="16095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658EFEA-0752-4A34-B5A7-00C95EBA4B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Polyphase Metering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50457-8FA2-42C2-AD38-C94BBC109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D674C7E7-7FC7-50A5-4570-AB63513D3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298" y="4354406"/>
            <a:ext cx="7543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Prepared by Tom Lawton, TESCO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Eastern Specialty Company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Mid-South Meter School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 2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Wednesday, May 3, 2023 at 10:00 AM</a:t>
            </a:r>
          </a:p>
        </p:txBody>
      </p:sp>
    </p:spTree>
    <p:extLst>
      <p:ext uri="{BB962C8B-B14F-4D97-AF65-F5344CB8AC3E}">
        <p14:creationId xmlns:p14="http://schemas.microsoft.com/office/powerpoint/2010/main" val="311845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52400"/>
            <a:ext cx="7208107" cy="679832"/>
          </a:xfrm>
        </p:spPr>
        <p:txBody>
          <a:bodyPr anchor="ctr"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4-Wire Wye Service &amp; Loads</a:t>
            </a:r>
          </a:p>
        </p:txBody>
      </p:sp>
      <p:grpSp>
        <p:nvGrpSpPr>
          <p:cNvPr id="5" name="object 3"/>
          <p:cNvGrpSpPr/>
          <p:nvPr/>
        </p:nvGrpSpPr>
        <p:grpSpPr>
          <a:xfrm>
            <a:off x="1055941" y="2093234"/>
            <a:ext cx="6814184" cy="2333625"/>
            <a:chOff x="1055941" y="1939861"/>
            <a:chExt cx="6814184" cy="2333625"/>
          </a:xfrm>
        </p:grpSpPr>
        <p:sp>
          <p:nvSpPr>
            <p:cNvPr id="6" name="object 4"/>
            <p:cNvSpPr/>
            <p:nvPr/>
          </p:nvSpPr>
          <p:spPr>
            <a:xfrm>
              <a:off x="2232659" y="2650235"/>
              <a:ext cx="5628640" cy="0"/>
            </a:xfrm>
            <a:custGeom>
              <a:avLst/>
              <a:gdLst/>
              <a:ahLst/>
              <a:cxnLst/>
              <a:rect l="l" t="t" r="r" b="b"/>
              <a:pathLst>
                <a:path w="5628640">
                  <a:moveTo>
                    <a:pt x="0" y="0"/>
                  </a:moveTo>
                  <a:lnTo>
                    <a:pt x="562813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1098803" y="3307079"/>
              <a:ext cx="6766559" cy="0"/>
            </a:xfrm>
            <a:custGeom>
              <a:avLst/>
              <a:gdLst/>
              <a:ahLst/>
              <a:cxnLst/>
              <a:rect l="l" t="t" r="r" b="b"/>
              <a:pathLst>
                <a:path w="6766559">
                  <a:moveTo>
                    <a:pt x="0" y="0"/>
                  </a:moveTo>
                  <a:lnTo>
                    <a:pt x="6766559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1459991" y="2650235"/>
              <a:ext cx="0" cy="1437640"/>
            </a:xfrm>
            <a:custGeom>
              <a:avLst/>
              <a:gdLst/>
              <a:ahLst/>
              <a:cxnLst/>
              <a:rect l="l" t="t" r="r" b="b"/>
              <a:pathLst>
                <a:path h="1437639">
                  <a:moveTo>
                    <a:pt x="0" y="0"/>
                  </a:moveTo>
                  <a:lnTo>
                    <a:pt x="0" y="143713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1459991" y="4078223"/>
              <a:ext cx="3672840" cy="0"/>
            </a:xfrm>
            <a:custGeom>
              <a:avLst/>
              <a:gdLst/>
              <a:ahLst/>
              <a:cxnLst/>
              <a:rect l="l" t="t" r="r" b="b"/>
              <a:pathLst>
                <a:path w="3672840">
                  <a:moveTo>
                    <a:pt x="0" y="0"/>
                  </a:moveTo>
                  <a:lnTo>
                    <a:pt x="367284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1450847" y="408736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1374647" y="4163567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412747" y="4216907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1441703" y="4268723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1060703" y="1944623"/>
              <a:ext cx="6800215" cy="0"/>
            </a:xfrm>
            <a:custGeom>
              <a:avLst/>
              <a:gdLst/>
              <a:ahLst/>
              <a:cxnLst/>
              <a:rect l="l" t="t" r="r" b="b"/>
              <a:pathLst>
                <a:path w="6800215">
                  <a:moveTo>
                    <a:pt x="0" y="0"/>
                  </a:moveTo>
                  <a:lnTo>
                    <a:pt x="680008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3"/>
          <p:cNvSpPr txBox="1"/>
          <p:nvPr/>
        </p:nvSpPr>
        <p:spPr>
          <a:xfrm>
            <a:off x="3063239" y="2311166"/>
            <a:ext cx="46482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80"/>
              </a:spcBef>
            </a:pPr>
            <a:r>
              <a:rPr sz="1200" spc="-5" dirty="0">
                <a:latin typeface="Arial"/>
                <a:cs typeface="Arial"/>
              </a:rPr>
              <a:t>C-N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3683508" y="3003252"/>
            <a:ext cx="455930" cy="28384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1200" spc="-5" dirty="0">
                <a:latin typeface="Arial"/>
                <a:cs typeface="Arial"/>
              </a:rPr>
              <a:t>A-N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4378452" y="3702769"/>
            <a:ext cx="455930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B-N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6769607" y="2311166"/>
            <a:ext cx="45593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Arial"/>
                <a:cs typeface="Arial"/>
              </a:rPr>
              <a:t>B-C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7"/>
          <p:cNvSpPr txBox="1"/>
          <p:nvPr/>
        </p:nvSpPr>
        <p:spPr>
          <a:xfrm>
            <a:off x="6131052" y="3003252"/>
            <a:ext cx="448309" cy="28384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18"/>
          <p:cNvSpPr txBox="1"/>
          <p:nvPr/>
        </p:nvSpPr>
        <p:spPr>
          <a:xfrm>
            <a:off x="5436108" y="2311166"/>
            <a:ext cx="45593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Arial"/>
                <a:cs typeface="Arial"/>
              </a:rPr>
              <a:t>C-A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19"/>
          <p:cNvGrpSpPr/>
          <p:nvPr/>
        </p:nvGrpSpPr>
        <p:grpSpPr>
          <a:xfrm>
            <a:off x="3294697" y="2093234"/>
            <a:ext cx="3714750" cy="2143125"/>
            <a:chOff x="3294697" y="1939861"/>
            <a:chExt cx="3714750" cy="2143125"/>
          </a:xfrm>
        </p:grpSpPr>
        <p:sp>
          <p:nvSpPr>
            <p:cNvPr id="22" name="object 20"/>
            <p:cNvSpPr/>
            <p:nvPr/>
          </p:nvSpPr>
          <p:spPr>
            <a:xfrm>
              <a:off x="3299459" y="2421635"/>
              <a:ext cx="0" cy="1656714"/>
            </a:xfrm>
            <a:custGeom>
              <a:avLst/>
              <a:gdLst/>
              <a:ahLst/>
              <a:cxnLst/>
              <a:rect l="l" t="t" r="r" b="b"/>
              <a:pathLst>
                <a:path h="1656714">
                  <a:moveTo>
                    <a:pt x="0" y="0"/>
                  </a:moveTo>
                  <a:lnTo>
                    <a:pt x="0" y="16565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3898391" y="2650235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19964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3898391" y="3125723"/>
              <a:ext cx="0" cy="952500"/>
            </a:xfrm>
            <a:custGeom>
              <a:avLst/>
              <a:gdLst/>
              <a:ahLst/>
              <a:cxnLst/>
              <a:rect l="l" t="t" r="r" b="b"/>
              <a:pathLst>
                <a:path h="952500">
                  <a:moveTo>
                    <a:pt x="0" y="0"/>
                  </a:moveTo>
                  <a:lnTo>
                    <a:pt x="0" y="9525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4594859" y="3307079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4594859" y="3831335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5670803" y="2439923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19">
                  <a:moveTo>
                    <a:pt x="0" y="0"/>
                  </a:moveTo>
                  <a:lnTo>
                    <a:pt x="0" y="21031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6356603" y="2650235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4">
                  <a:moveTo>
                    <a:pt x="0" y="0"/>
                  </a:moveTo>
                  <a:lnTo>
                    <a:pt x="0" y="2087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6347459" y="3134867"/>
              <a:ext cx="0" cy="172720"/>
            </a:xfrm>
            <a:custGeom>
              <a:avLst/>
              <a:gdLst/>
              <a:ahLst/>
              <a:cxnLst/>
              <a:rect l="l" t="t" r="r" b="b"/>
              <a:pathLst>
                <a:path h="172720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7004303" y="2449067"/>
              <a:ext cx="0" cy="876300"/>
            </a:xfrm>
            <a:custGeom>
              <a:avLst/>
              <a:gdLst/>
              <a:ahLst/>
              <a:cxnLst/>
              <a:rect l="l" t="t" r="r" b="b"/>
              <a:pathLst>
                <a:path h="876300">
                  <a:moveTo>
                    <a:pt x="0" y="0"/>
                  </a:moveTo>
                  <a:lnTo>
                    <a:pt x="0" y="8763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3299459" y="1944623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0"/>
                  </a:moveTo>
                  <a:lnTo>
                    <a:pt x="0" y="1996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5661659" y="1944623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7004303" y="194462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0"/>
                  </a:moveTo>
                  <a:lnTo>
                    <a:pt x="0" y="2377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2"/>
          <p:cNvSpPr txBox="1"/>
          <p:nvPr/>
        </p:nvSpPr>
        <p:spPr>
          <a:xfrm>
            <a:off x="2199639" y="2461534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3"/>
          <p:cNvSpPr txBox="1"/>
          <p:nvPr/>
        </p:nvSpPr>
        <p:spPr>
          <a:xfrm>
            <a:off x="799443" y="2128106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4"/>
          <p:cNvSpPr txBox="1"/>
          <p:nvPr/>
        </p:nvSpPr>
        <p:spPr>
          <a:xfrm>
            <a:off x="808970" y="3156768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5"/>
          <p:cNvSpPr txBox="1"/>
          <p:nvPr/>
        </p:nvSpPr>
        <p:spPr>
          <a:xfrm>
            <a:off x="1555009" y="2842392"/>
            <a:ext cx="159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6"/>
          <p:cNvSpPr txBox="1"/>
          <p:nvPr/>
        </p:nvSpPr>
        <p:spPr>
          <a:xfrm>
            <a:off x="7871459" y="2097996"/>
            <a:ext cx="599440" cy="1457325"/>
          </a:xfrm>
          <a:prstGeom prst="rect">
            <a:avLst/>
          </a:prstGeom>
          <a:solidFill>
            <a:srgbClr val="CCCCFF"/>
          </a:solidFill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A-B-C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9" name="object 37"/>
          <p:cNvGrpSpPr/>
          <p:nvPr/>
        </p:nvGrpSpPr>
        <p:grpSpPr>
          <a:xfrm>
            <a:off x="1019555" y="2059896"/>
            <a:ext cx="1242060" cy="1434465"/>
            <a:chOff x="1019555" y="1906523"/>
            <a:chExt cx="1242060" cy="1434465"/>
          </a:xfrm>
        </p:grpSpPr>
        <p:sp>
          <p:nvSpPr>
            <p:cNvPr id="40" name="object 38"/>
            <p:cNvSpPr/>
            <p:nvPr/>
          </p:nvSpPr>
          <p:spPr>
            <a:xfrm>
              <a:off x="1480565" y="2650997"/>
              <a:ext cx="742315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ln w="28956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1051609" y="1938047"/>
              <a:ext cx="408305" cy="710565"/>
            </a:xfrm>
            <a:custGeom>
              <a:avLst/>
              <a:gdLst/>
              <a:ahLst/>
              <a:cxnLst/>
              <a:rect l="l" t="t" r="r" b="b"/>
              <a:pathLst>
                <a:path w="408305" h="710564">
                  <a:moveTo>
                    <a:pt x="408203" y="710196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1086752" y="2648109"/>
              <a:ext cx="373380" cy="642620"/>
            </a:xfrm>
            <a:custGeom>
              <a:avLst/>
              <a:gdLst/>
              <a:ahLst/>
              <a:cxnLst/>
              <a:rect l="l" t="t" r="r" b="b"/>
              <a:pathLst>
                <a:path w="373380" h="642620">
                  <a:moveTo>
                    <a:pt x="372846" y="0"/>
                  </a:moveTo>
                  <a:lnTo>
                    <a:pt x="0" y="642620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9555" y="1906523"/>
              <a:ext cx="83819" cy="83820"/>
            </a:xfrm>
            <a:prstGeom prst="rect">
              <a:avLst/>
            </a:prstGeom>
          </p:spPr>
        </p:pic>
        <p:pic>
          <p:nvPicPr>
            <p:cNvPr id="44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843" y="3256787"/>
              <a:ext cx="83819" cy="83820"/>
            </a:xfrm>
            <a:prstGeom prst="rect">
              <a:avLst/>
            </a:prstGeom>
          </p:spPr>
        </p:pic>
        <p:pic>
          <p:nvPicPr>
            <p:cNvPr id="45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7795" y="2606039"/>
              <a:ext cx="83820" cy="82296"/>
            </a:xfrm>
            <a:prstGeom prst="rect">
              <a:avLst/>
            </a:prstGeom>
          </p:spPr>
        </p:pic>
      </p:grpSp>
      <p:sp>
        <p:nvSpPr>
          <p:cNvPr id="46" name="object 44"/>
          <p:cNvSpPr txBox="1"/>
          <p:nvPr/>
        </p:nvSpPr>
        <p:spPr>
          <a:xfrm>
            <a:off x="1732914" y="4830445"/>
            <a:ext cx="5992495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spc="-5" dirty="0">
                <a:latin typeface="Arial"/>
                <a:cs typeface="Arial"/>
              </a:rPr>
              <a:t>Need</a:t>
            </a:r>
            <a:r>
              <a:rPr sz="2400" dirty="0">
                <a:latin typeface="Arial"/>
                <a:cs typeface="Arial"/>
              </a:rPr>
              <a:t> 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single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line-neutral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line-line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 </a:t>
            </a:r>
            <a:r>
              <a:rPr sz="2400" spc="-10" dirty="0">
                <a:latin typeface="Arial"/>
                <a:cs typeface="Arial"/>
              </a:rPr>
              <a:t>well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 three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1A356-6632-4355-A357-82AAB1247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9A20427F-C694-420E-9FC5-12430EFCE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5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Blondel’s Theorem</a:t>
            </a:r>
          </a:p>
        </p:txBody>
      </p:sp>
      <p:grpSp>
        <p:nvGrpSpPr>
          <p:cNvPr id="7" name="object 4"/>
          <p:cNvGrpSpPr/>
          <p:nvPr/>
        </p:nvGrpSpPr>
        <p:grpSpPr>
          <a:xfrm>
            <a:off x="381000" y="2156651"/>
            <a:ext cx="8384058" cy="2879090"/>
            <a:chOff x="91439" y="1924811"/>
            <a:chExt cx="9052560" cy="2879090"/>
          </a:xfrm>
        </p:grpSpPr>
        <p:pic>
          <p:nvPicPr>
            <p:cNvPr id="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7" y="1999488"/>
              <a:ext cx="8956547" cy="2702051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" y="1965959"/>
              <a:ext cx="9052559" cy="2837687"/>
            </a:xfrm>
            <a:prstGeom prst="rect">
              <a:avLst/>
            </a:prstGeom>
          </p:spPr>
        </p:pic>
        <p:sp>
          <p:nvSpPr>
            <p:cNvPr id="10" name="object 7"/>
            <p:cNvSpPr/>
            <p:nvPr/>
          </p:nvSpPr>
          <p:spPr>
            <a:xfrm>
              <a:off x="108965" y="1937765"/>
              <a:ext cx="8928100" cy="2673350"/>
            </a:xfrm>
            <a:custGeom>
              <a:avLst/>
              <a:gdLst/>
              <a:ahLst/>
              <a:cxnLst/>
              <a:rect l="l" t="t" r="r" b="b"/>
              <a:pathLst>
                <a:path w="8928100" h="2673350">
                  <a:moveTo>
                    <a:pt x="8927592" y="0"/>
                  </a:moveTo>
                  <a:lnTo>
                    <a:pt x="0" y="0"/>
                  </a:lnTo>
                  <a:lnTo>
                    <a:pt x="0" y="2673096"/>
                  </a:lnTo>
                  <a:lnTo>
                    <a:pt x="8927592" y="2673096"/>
                  </a:lnTo>
                  <a:lnTo>
                    <a:pt x="8927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108965" y="1937765"/>
              <a:ext cx="8928100" cy="2673350"/>
            </a:xfrm>
            <a:custGeom>
              <a:avLst/>
              <a:gdLst/>
              <a:ahLst/>
              <a:cxnLst/>
              <a:rect l="l" t="t" r="r" b="b"/>
              <a:pathLst>
                <a:path w="8928100" h="2673350">
                  <a:moveTo>
                    <a:pt x="0" y="0"/>
                  </a:moveTo>
                  <a:lnTo>
                    <a:pt x="8927592" y="0"/>
                  </a:lnTo>
                  <a:lnTo>
                    <a:pt x="8927592" y="2673096"/>
                  </a:lnTo>
                  <a:lnTo>
                    <a:pt x="0" y="2673096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/>
          <p:cNvSpPr txBox="1"/>
          <p:nvPr/>
        </p:nvSpPr>
        <p:spPr>
          <a:xfrm>
            <a:off x="457200" y="1514475"/>
            <a:ext cx="7924800" cy="28950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2400" i="1" dirty="0">
                <a:latin typeface="Arial"/>
                <a:cs typeface="Arial"/>
              </a:rPr>
              <a:t>Blondel</a:t>
            </a:r>
            <a:r>
              <a:rPr sz="2400" i="1" spc="-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says:</a:t>
            </a:r>
            <a:endParaRPr sz="2400" dirty="0">
              <a:latin typeface="Arial"/>
              <a:cs typeface="Arial"/>
            </a:endParaRPr>
          </a:p>
          <a:p>
            <a:pPr marL="82550" marR="5080">
              <a:lnSpc>
                <a:spcPct val="100000"/>
              </a:lnSpc>
              <a:spcBef>
                <a:spcPts val="2755"/>
              </a:spcBef>
              <a:tabLst>
                <a:tab pos="8472170" algn="l"/>
              </a:tabLst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energy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supplied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any</a:t>
            </a:r>
            <a:r>
              <a:rPr sz="2000" dirty="0">
                <a:latin typeface="Arial"/>
                <a:cs typeface="Arial"/>
              </a:rPr>
              <a:t> system</a:t>
            </a:r>
            <a:r>
              <a:rPr sz="2000" spc="-5" dirty="0">
                <a:latin typeface="Arial"/>
                <a:cs typeface="Arial"/>
              </a:rPr>
              <a:t> 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conductors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through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wires,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" dirty="0">
                <a:latin typeface="Arial"/>
                <a:cs typeface="Arial"/>
              </a:rPr>
              <a:t> total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power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dirty="0">
                <a:latin typeface="Arial"/>
                <a:cs typeface="Arial"/>
              </a:rPr>
              <a:t> the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system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given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algebraic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sum of readings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spc="-5" dirty="0">
                <a:latin typeface="Arial"/>
                <a:cs typeface="Arial"/>
              </a:rPr>
              <a:t>wattmeters,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</a:t>
            </a:r>
            <a:r>
              <a:rPr sz="2000" spc="-5" dirty="0">
                <a:latin typeface="Arial"/>
                <a:cs typeface="Arial"/>
              </a:rPr>
              <a:t> arranged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that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each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spc="-6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wires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contains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one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current coil,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corresponding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potential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coil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being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connected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between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that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wire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some common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point.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this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common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point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on one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spc="-5" dirty="0">
                <a:latin typeface="Arial"/>
                <a:cs typeface="Arial"/>
              </a:rPr>
              <a:t>wires,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measurement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made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use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 N-1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wattmeters.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205223" y="5035486"/>
            <a:ext cx="8793480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Andre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E.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Blondel,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1893</a:t>
            </a:r>
            <a:endParaRPr sz="1400" dirty="0">
              <a:latin typeface="Arial"/>
              <a:cs typeface="Arial"/>
            </a:endParaRPr>
          </a:p>
          <a:p>
            <a:pPr marL="254635" indent="-242570" algn="l">
              <a:lnSpc>
                <a:spcPct val="100000"/>
              </a:lnSpc>
              <a:spcBef>
                <a:spcPts val="1175"/>
              </a:spcBef>
              <a:buChar char="•"/>
              <a:tabLst>
                <a:tab pos="254635" algn="l"/>
                <a:tab pos="255270" algn="l"/>
              </a:tabLst>
            </a:pPr>
            <a:r>
              <a:rPr sz="1600" spc="-15" dirty="0">
                <a:latin typeface="Arial"/>
                <a:cs typeface="Arial"/>
              </a:rPr>
              <a:t>We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would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use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“watthour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meters”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place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“watt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meters”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“energy”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place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spc="-10" dirty="0">
                <a:latin typeface="Arial"/>
                <a:cs typeface="Arial"/>
              </a:rPr>
              <a:t>“power”.</a:t>
            </a:r>
            <a:endParaRPr sz="1600" dirty="0">
              <a:latin typeface="Arial"/>
              <a:cs typeface="Arial"/>
            </a:endParaRPr>
          </a:p>
          <a:p>
            <a:pPr marL="254635" indent="-242570" algn="l">
              <a:lnSpc>
                <a:spcPct val="100000"/>
              </a:lnSpc>
              <a:spcBef>
                <a:spcPts val="960"/>
              </a:spcBef>
              <a:buChar char="•"/>
              <a:tabLst>
                <a:tab pos="254635" algn="l"/>
                <a:tab pos="255270" algn="l"/>
              </a:tabLst>
            </a:pPr>
            <a:r>
              <a:rPr sz="1600" spc="-15" dirty="0">
                <a:latin typeface="Arial"/>
                <a:cs typeface="Arial"/>
              </a:rPr>
              <a:t>We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would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also consider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“ground”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possible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current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carrying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conductor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when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counting </a:t>
            </a:r>
            <a:r>
              <a:rPr sz="1600" spc="-10" dirty="0">
                <a:latin typeface="Arial"/>
                <a:cs typeface="Arial"/>
              </a:rPr>
              <a:t>“N”.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371C3-343C-4AD5-B499-BACB34FE0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FEB82-EDC7-46C3-A17A-F890FF912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08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Blondel’s Theorem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482600" y="1742822"/>
            <a:ext cx="7982584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480" indent="-343535" algn="l">
              <a:lnSpc>
                <a:spcPct val="100000"/>
              </a:lnSpc>
              <a:spcBef>
                <a:spcPts val="95"/>
              </a:spcBef>
              <a:buChar char="•"/>
              <a:tabLst>
                <a:tab pos="380365" algn="l"/>
                <a:tab pos="381000" algn="l"/>
                <a:tab pos="4222750" algn="l"/>
              </a:tabLst>
            </a:pPr>
            <a:r>
              <a:rPr sz="2400" spc="-5" dirty="0">
                <a:latin typeface="Arial"/>
                <a:cs typeface="Arial"/>
              </a:rPr>
              <a:t>In a </a:t>
            </a:r>
            <a:r>
              <a:rPr sz="2400" dirty="0">
                <a:latin typeface="Arial"/>
                <a:cs typeface="Arial"/>
              </a:rPr>
              <a:t>system of </a:t>
            </a:r>
            <a:r>
              <a:rPr sz="2400" spc="-5" dirty="0">
                <a:latin typeface="Arial"/>
                <a:cs typeface="Arial"/>
              </a:rPr>
              <a:t>N </a:t>
            </a:r>
            <a:r>
              <a:rPr sz="2400" dirty="0">
                <a:latin typeface="Arial"/>
                <a:cs typeface="Arial"/>
              </a:rPr>
              <a:t>conductors, </a:t>
            </a:r>
            <a:r>
              <a:rPr sz="2400" spc="-5" dirty="0">
                <a:latin typeface="Arial"/>
                <a:cs typeface="Arial"/>
              </a:rPr>
              <a:t>N-1 meter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elements,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properly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connected,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will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measure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power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energy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taken.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connection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 such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all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voltage</a:t>
            </a:r>
            <a:r>
              <a:rPr sz="2400" dirty="0">
                <a:latin typeface="Arial"/>
                <a:cs typeface="Arial"/>
              </a:rPr>
              <a:t> coils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have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tie </a:t>
            </a:r>
            <a:r>
              <a:rPr sz="2400" spc="-7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conductor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which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no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current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coil.</a:t>
            </a:r>
            <a:r>
              <a:rPr sz="2400" baseline="25525" dirty="0">
                <a:latin typeface="Arial"/>
                <a:cs typeface="Arial"/>
              </a:rPr>
              <a:t>1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610552" y="5933440"/>
            <a:ext cx="78282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>
              <a:lnSpc>
                <a:spcPct val="100000"/>
              </a:lnSpc>
              <a:spcBef>
                <a:spcPts val="100"/>
              </a:spcBef>
            </a:pPr>
            <a:r>
              <a:rPr sz="2000" spc="-7" baseline="24305" dirty="0">
                <a:latin typeface="Arial"/>
                <a:cs typeface="Arial"/>
              </a:rPr>
              <a:t>1</a:t>
            </a:r>
            <a:r>
              <a:rPr sz="2000" spc="315" baseline="243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From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Handbook</a:t>
            </a:r>
            <a:r>
              <a:rPr sz="2000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Electricity</a:t>
            </a:r>
            <a:r>
              <a:rPr sz="200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Metering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9th edition.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DAA30-BBB7-4362-B734-D21825A29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B55E7-C528-4FE4-9931-8ECA3A546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0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What is a Meter Form Number?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>
              <a:spcBef>
                <a:spcPts val="735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latin typeface="Arial"/>
                <a:cs typeface="Arial"/>
              </a:rPr>
              <a:t>A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Form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designation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tells </a:t>
            </a:r>
            <a:r>
              <a:rPr lang="en-US" sz="2400" dirty="0">
                <a:latin typeface="Arial"/>
                <a:cs typeface="Arial"/>
              </a:rPr>
              <a:t>us:</a:t>
            </a:r>
          </a:p>
          <a:p>
            <a:pPr marL="756285" lvl="1" indent="-287020">
              <a:spcBef>
                <a:spcPts val="585"/>
              </a:spcBef>
              <a:tabLst>
                <a:tab pos="756920" algn="l"/>
              </a:tabLst>
            </a:pPr>
            <a:r>
              <a:rPr lang="en-US" sz="2000" spc="-5" dirty="0">
                <a:latin typeface="Arial"/>
                <a:cs typeface="Arial"/>
              </a:rPr>
              <a:t>The number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and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arrangement</a:t>
            </a:r>
            <a:r>
              <a:rPr lang="en-US" sz="2000" spc="2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of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meter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terminals,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and</a:t>
            </a:r>
            <a:endParaRPr lang="en-US" sz="2000" dirty="0">
              <a:latin typeface="Arial"/>
              <a:cs typeface="Arial"/>
            </a:endParaRPr>
          </a:p>
          <a:p>
            <a:pPr marL="756285" marR="5080" lvl="1" indent="-287020">
              <a:spcBef>
                <a:spcPts val="575"/>
              </a:spcBef>
              <a:tabLst>
                <a:tab pos="756920" algn="l"/>
              </a:tabLst>
            </a:pPr>
            <a:r>
              <a:rPr lang="en-US" sz="2000" spc="-5" dirty="0">
                <a:latin typeface="Arial"/>
                <a:cs typeface="Arial"/>
              </a:rPr>
              <a:t>The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number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and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b="1" i="1" spc="-5" dirty="0">
                <a:solidFill>
                  <a:srgbClr val="FF0000"/>
                </a:solidFill>
                <a:latin typeface="Arial"/>
                <a:cs typeface="Arial"/>
              </a:rPr>
              <a:t>internal</a:t>
            </a:r>
            <a:r>
              <a:rPr lang="en-US" sz="20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i="1" spc="-5" dirty="0">
                <a:solidFill>
                  <a:srgbClr val="FF0000"/>
                </a:solidFill>
                <a:latin typeface="Arial"/>
                <a:cs typeface="Arial"/>
              </a:rPr>
              <a:t>connection</a:t>
            </a:r>
            <a:r>
              <a:rPr lang="en-US" sz="20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of meter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elements </a:t>
            </a:r>
            <a:r>
              <a:rPr lang="en-US" sz="2000" spc="-6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(stators).</a:t>
            </a:r>
          </a:p>
          <a:p>
            <a:pPr marL="355600" marR="647065">
              <a:spcBef>
                <a:spcPts val="615"/>
              </a:spcBef>
              <a:tabLst>
                <a:tab pos="354965" algn="l"/>
                <a:tab pos="355600" algn="l"/>
              </a:tabLst>
            </a:pPr>
            <a:r>
              <a:rPr lang="en-US" sz="2400" spc="5" dirty="0">
                <a:latin typeface="Arial"/>
                <a:cs typeface="Arial"/>
              </a:rPr>
              <a:t>The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Form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designation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describes</a:t>
            </a:r>
            <a:r>
              <a:rPr lang="en-US" sz="2400" spc="-4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 meter,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not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 </a:t>
            </a:r>
            <a:r>
              <a:rPr lang="en-US" sz="2400" spc="-70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service.</a:t>
            </a:r>
          </a:p>
          <a:p>
            <a:pPr marL="756285" marR="17145" lvl="1" indent="-287020">
              <a:spcBef>
                <a:spcPts val="585"/>
              </a:spcBef>
              <a:tabLst>
                <a:tab pos="756920" algn="l"/>
              </a:tabLst>
            </a:pPr>
            <a:r>
              <a:rPr lang="en-US" sz="2000" spc="-5" dirty="0">
                <a:latin typeface="Arial"/>
                <a:cs typeface="Arial"/>
              </a:rPr>
              <a:t>With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modern</a:t>
            </a:r>
            <a:r>
              <a:rPr lang="en-US" sz="2000" spc="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meters,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some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meter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Forms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may be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used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to </a:t>
            </a:r>
            <a:r>
              <a:rPr lang="en-US" sz="2000" spc="-65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correctly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meter more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than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one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service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configuration.</a:t>
            </a:r>
            <a:endParaRPr lang="en-US" sz="2000" dirty="0">
              <a:latin typeface="Arial"/>
              <a:cs typeface="Arial"/>
            </a:endParaRPr>
          </a:p>
          <a:p>
            <a:pPr marL="756285" marR="500380" lvl="1" indent="-287020">
              <a:spcBef>
                <a:spcPts val="575"/>
              </a:spcBef>
              <a:tabLst>
                <a:tab pos="756920" algn="l"/>
              </a:tabLst>
            </a:pPr>
            <a:r>
              <a:rPr lang="en-US" sz="2000" spc="-5" dirty="0">
                <a:latin typeface="Arial"/>
                <a:cs typeface="Arial"/>
              </a:rPr>
              <a:t>More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than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one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meter Form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could</a:t>
            </a:r>
            <a:r>
              <a:rPr lang="en-US" sz="2000" spc="2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be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used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with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 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particular</a:t>
            </a:r>
            <a:r>
              <a:rPr lang="en-US" sz="2000" spc="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service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depending</a:t>
            </a:r>
            <a:r>
              <a:rPr lang="en-US" sz="2000" spc="3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on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connection</a:t>
            </a:r>
            <a:r>
              <a:rPr lang="en-US" sz="2000" spc="2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of the </a:t>
            </a:r>
            <a:r>
              <a:rPr lang="en-US" sz="2000" spc="-65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Instrument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Transformers.</a:t>
            </a:r>
            <a:endParaRPr lang="en-US" sz="2000" dirty="0">
              <a:latin typeface="Arial"/>
              <a:cs typeface="Arial"/>
            </a:endParaRPr>
          </a:p>
          <a:p>
            <a:pPr marL="355600" marR="538480">
              <a:spcBef>
                <a:spcPts val="615"/>
              </a:spcBef>
              <a:tabLst>
                <a:tab pos="354965" algn="l"/>
                <a:tab pos="355600" algn="l"/>
              </a:tabLst>
            </a:pPr>
            <a:r>
              <a:rPr lang="en-US" sz="2400" spc="5" dirty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same Form designation </a:t>
            </a:r>
            <a:r>
              <a:rPr lang="en-US" sz="2400" spc="-5" dirty="0">
                <a:latin typeface="Arial"/>
                <a:cs typeface="Arial"/>
              </a:rPr>
              <a:t>is </a:t>
            </a:r>
            <a:r>
              <a:rPr lang="en-US" sz="2400" dirty="0">
                <a:latin typeface="Arial"/>
                <a:cs typeface="Arial"/>
              </a:rPr>
              <a:t>usually applicable </a:t>
            </a:r>
            <a:r>
              <a:rPr lang="en-US" sz="2400" spc="-5" dirty="0">
                <a:latin typeface="Arial"/>
                <a:cs typeface="Arial"/>
              </a:rPr>
              <a:t>to </a:t>
            </a:r>
            <a:r>
              <a:rPr lang="en-US" sz="2400" spc="-7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equivalent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meters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of </a:t>
            </a:r>
            <a:r>
              <a:rPr lang="en-US" sz="2400" spc="-5" dirty="0">
                <a:latin typeface="Arial"/>
                <a:cs typeface="Arial"/>
              </a:rPr>
              <a:t>all </a:t>
            </a:r>
            <a:r>
              <a:rPr lang="en-US" sz="2400" dirty="0">
                <a:latin typeface="Arial"/>
                <a:cs typeface="Arial"/>
              </a:rPr>
              <a:t>manufacturers.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75298-3188-414A-9A6F-615ACDF7C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154C7-CF7A-4F26-B63D-038826670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6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>
                <a:latin typeface="+mj-lt"/>
              </a:rPr>
              <a:t>Will’s Meter Forms Cheat Sheet</a:t>
            </a:r>
            <a:endParaRPr lang="en-US" dirty="0">
              <a:latin typeface="+mj-lt"/>
            </a:endParaRPr>
          </a:p>
        </p:txBody>
      </p:sp>
      <p:grpSp>
        <p:nvGrpSpPr>
          <p:cNvPr id="6" name="object 3"/>
          <p:cNvGrpSpPr/>
          <p:nvPr/>
        </p:nvGrpSpPr>
        <p:grpSpPr>
          <a:xfrm>
            <a:off x="4020311" y="4985007"/>
            <a:ext cx="317500" cy="317500"/>
            <a:chOff x="4020311" y="4413503"/>
            <a:chExt cx="317500" cy="317500"/>
          </a:xfrm>
        </p:grpSpPr>
        <p:sp>
          <p:nvSpPr>
            <p:cNvPr id="7" name="object 4"/>
            <p:cNvSpPr/>
            <p:nvPr/>
          </p:nvSpPr>
          <p:spPr>
            <a:xfrm>
              <a:off x="4026407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4026407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0"/>
                  </a:moveTo>
                  <a:lnTo>
                    <a:pt x="304800" y="0"/>
                  </a:lnTo>
                  <a:lnTo>
                    <a:pt x="3048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6"/>
          <p:cNvGrpSpPr/>
          <p:nvPr/>
        </p:nvGrpSpPr>
        <p:grpSpPr>
          <a:xfrm>
            <a:off x="5797296" y="4985007"/>
            <a:ext cx="317500" cy="317500"/>
            <a:chOff x="5797296" y="4413503"/>
            <a:chExt cx="317500" cy="317500"/>
          </a:xfrm>
        </p:grpSpPr>
        <p:sp>
          <p:nvSpPr>
            <p:cNvPr id="10" name="object 7"/>
            <p:cNvSpPr/>
            <p:nvPr/>
          </p:nvSpPr>
          <p:spPr>
            <a:xfrm>
              <a:off x="5803392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5803392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0"/>
                  </a:moveTo>
                  <a:lnTo>
                    <a:pt x="304800" y="0"/>
                  </a:lnTo>
                  <a:lnTo>
                    <a:pt x="3048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/>
          <p:cNvSpPr txBox="1"/>
          <p:nvPr/>
        </p:nvSpPr>
        <p:spPr>
          <a:xfrm>
            <a:off x="3433730" y="5397504"/>
            <a:ext cx="151320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ed  by kV2c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16S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5205615" y="5397758"/>
            <a:ext cx="151320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ed  by kV2c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9S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4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20561"/>
              </p:ext>
            </p:extLst>
          </p:nvPr>
        </p:nvGraphicFramePr>
        <p:xfrm>
          <a:off x="504442" y="1752600"/>
          <a:ext cx="8115935" cy="2914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813435">
                        <a:lnSpc>
                          <a:spcPct val="100000"/>
                        </a:lnSpc>
                      </a:pPr>
                      <a:r>
                        <a:rPr sz="2000" b="1" spc="25" dirty="0">
                          <a:latin typeface="Arial"/>
                          <a:cs typeface="Arial"/>
                        </a:rPr>
                        <a:t>SERVICE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2380"/>
                        </a:lnSpc>
                      </a:pPr>
                      <a:r>
                        <a:rPr sz="2000" b="1" spc="30" dirty="0">
                          <a:latin typeface="Arial"/>
                          <a:cs typeface="Arial"/>
                        </a:rPr>
                        <a:t>SELF-CONT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40" dirty="0">
                          <a:latin typeface="Arial"/>
                          <a:cs typeface="Arial"/>
                        </a:rPr>
                        <a:t>FORM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</a:pPr>
                      <a:r>
                        <a:rPr sz="2000" b="1" spc="20" dirty="0">
                          <a:latin typeface="Arial"/>
                          <a:cs typeface="Arial"/>
                        </a:rPr>
                        <a:t>XFMR-RATD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85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40" dirty="0">
                          <a:latin typeface="Arial"/>
                          <a:cs typeface="Arial"/>
                        </a:rPr>
                        <a:t>FORM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2380"/>
                        </a:lnSpc>
                      </a:pPr>
                      <a:r>
                        <a:rPr sz="2000" b="1" spc="10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20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OF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854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20" dirty="0">
                          <a:latin typeface="Arial"/>
                          <a:cs typeface="Arial"/>
                        </a:rPr>
                        <a:t>ELEMENTS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07">
                <a:tc>
                  <a:txBody>
                    <a:bodyPr/>
                    <a:lstStyle/>
                    <a:p>
                      <a:pPr marL="42545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1S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3S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20">
                <a:tc>
                  <a:txBody>
                    <a:bodyPr/>
                    <a:lstStyle/>
                    <a:p>
                      <a:pPr marL="42545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2S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4S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20" dirty="0">
                          <a:latin typeface="Arial"/>
                          <a:cs typeface="Arial"/>
                        </a:rPr>
                        <a:t>1.5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12">
                <a:tc>
                  <a:txBody>
                    <a:bodyPr/>
                    <a:lstStyle/>
                    <a:p>
                      <a:pPr marL="42545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-4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12S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8481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5S</a:t>
                      </a:r>
                      <a:r>
                        <a:rPr sz="2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45S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12">
                <a:tc>
                  <a:txBody>
                    <a:bodyPr/>
                    <a:lstStyle/>
                    <a:p>
                      <a:pPr marL="42545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804">
                <a:tc>
                  <a:txBody>
                    <a:bodyPr/>
                    <a:lstStyle/>
                    <a:p>
                      <a:pPr marL="42545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15S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8S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spc="20" dirty="0">
                          <a:latin typeface="Arial"/>
                          <a:cs typeface="Arial"/>
                        </a:rPr>
                        <a:t>2.5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812">
                <a:tc row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18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14S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6S</a:t>
                      </a:r>
                      <a:r>
                        <a:rPr sz="2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36S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8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16S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9S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5" name="object 12"/>
          <p:cNvGrpSpPr/>
          <p:nvPr/>
        </p:nvGrpSpPr>
        <p:grpSpPr>
          <a:xfrm>
            <a:off x="7572756" y="4985007"/>
            <a:ext cx="317500" cy="317500"/>
            <a:chOff x="7572756" y="4413503"/>
            <a:chExt cx="317500" cy="317500"/>
          </a:xfrm>
        </p:grpSpPr>
        <p:sp>
          <p:nvSpPr>
            <p:cNvPr id="16" name="object 13"/>
            <p:cNvSpPr/>
            <p:nvPr/>
          </p:nvSpPr>
          <p:spPr>
            <a:xfrm>
              <a:off x="7578852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7578852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0"/>
                  </a:moveTo>
                  <a:lnTo>
                    <a:pt x="304800" y="0"/>
                  </a:lnTo>
                  <a:lnTo>
                    <a:pt x="3048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5"/>
          <p:cNvSpPr txBox="1"/>
          <p:nvPr/>
        </p:nvSpPr>
        <p:spPr>
          <a:xfrm>
            <a:off x="7265980" y="5397504"/>
            <a:ext cx="94488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Blondel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48401-EA4A-4689-A8E3-843122263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2E492-DDC8-4378-A734-A244BC7C9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5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52400"/>
            <a:ext cx="7208107" cy="679832"/>
          </a:xfrm>
        </p:spPr>
        <p:txBody>
          <a:bodyPr anchor="ctr"/>
          <a:lstStyle/>
          <a:p>
            <a:r>
              <a:rPr lang="en-US" altLang="en-US" dirty="0">
                <a:latin typeface="+mj-lt"/>
              </a:rPr>
              <a:t>Network, 3-Wire</a:t>
            </a:r>
            <a:endParaRPr lang="en-US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25550" y="1894840"/>
            <a:ext cx="6692900" cy="3743960"/>
            <a:chOff x="1156704" y="1777898"/>
            <a:chExt cx="6692900" cy="3743960"/>
          </a:xfrm>
        </p:grpSpPr>
        <p:grpSp>
          <p:nvGrpSpPr>
            <p:cNvPr id="6" name="object 3"/>
            <p:cNvGrpSpPr/>
            <p:nvPr/>
          </p:nvGrpSpPr>
          <p:grpSpPr>
            <a:xfrm>
              <a:off x="1156704" y="2198912"/>
              <a:ext cx="6692900" cy="2850515"/>
              <a:chOff x="1156704" y="2198912"/>
              <a:chExt cx="6692900" cy="2850515"/>
            </a:xfrm>
          </p:grpSpPr>
          <p:sp>
            <p:nvSpPr>
              <p:cNvPr id="7" name="object 4"/>
              <p:cNvSpPr/>
              <p:nvPr/>
            </p:nvSpPr>
            <p:spPr>
              <a:xfrm>
                <a:off x="2794253" y="3163061"/>
                <a:ext cx="29978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97835">
                    <a:moveTo>
                      <a:pt x="0" y="0"/>
                    </a:moveTo>
                    <a:lnTo>
                      <a:pt x="2997708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5"/>
              <p:cNvSpPr/>
              <p:nvPr/>
            </p:nvSpPr>
            <p:spPr>
              <a:xfrm>
                <a:off x="3353561" y="3477005"/>
                <a:ext cx="609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09600">
                    <a:moveTo>
                      <a:pt x="0" y="0"/>
                    </a:moveTo>
                    <a:lnTo>
                      <a:pt x="609600" y="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6"/>
              <p:cNvSpPr/>
              <p:nvPr/>
            </p:nvSpPr>
            <p:spPr>
              <a:xfrm>
                <a:off x="3644646" y="3163061"/>
                <a:ext cx="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h="304800">
                    <a:moveTo>
                      <a:pt x="0" y="0"/>
                    </a:moveTo>
                    <a:lnTo>
                      <a:pt x="0" y="30480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7"/>
              <p:cNvSpPr/>
              <p:nvPr/>
            </p:nvSpPr>
            <p:spPr>
              <a:xfrm>
                <a:off x="2820161" y="4991861"/>
                <a:ext cx="5029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29200">
                    <a:moveTo>
                      <a:pt x="0" y="0"/>
                    </a:moveTo>
                    <a:lnTo>
                      <a:pt x="502920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8"/>
              <p:cNvSpPr/>
              <p:nvPr/>
            </p:nvSpPr>
            <p:spPr>
              <a:xfrm>
                <a:off x="2798825" y="3163061"/>
                <a:ext cx="0" cy="1828800"/>
              </a:xfrm>
              <a:custGeom>
                <a:avLst/>
                <a:gdLst/>
                <a:ahLst/>
                <a:cxnLst/>
                <a:rect l="l" t="t" r="r" b="b"/>
                <a:pathLst>
                  <a:path h="1828800">
                    <a:moveTo>
                      <a:pt x="0" y="0"/>
                    </a:moveTo>
                    <a:lnTo>
                      <a:pt x="0" y="182880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41669" y="4934711"/>
                <a:ext cx="114300" cy="114300"/>
              </a:xfrm>
              <a:prstGeom prst="rect">
                <a:avLst/>
              </a:prstGeom>
            </p:spPr>
          </p:pic>
          <p:pic>
            <p:nvPicPr>
              <p:cNvPr id="13" name="object 10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41675" y="3105911"/>
                <a:ext cx="114300" cy="114300"/>
              </a:xfrm>
              <a:prstGeom prst="rect">
                <a:avLst/>
              </a:prstGeom>
            </p:spPr>
          </p:pic>
          <p:sp>
            <p:nvSpPr>
              <p:cNvPr id="14" name="object 11"/>
              <p:cNvSpPr/>
              <p:nvPr/>
            </p:nvSpPr>
            <p:spPr>
              <a:xfrm>
                <a:off x="2788241" y="2257242"/>
                <a:ext cx="1586865" cy="910590"/>
              </a:xfrm>
              <a:custGeom>
                <a:avLst/>
                <a:gdLst/>
                <a:ahLst/>
                <a:cxnLst/>
                <a:rect l="l" t="t" r="r" b="b"/>
                <a:pathLst>
                  <a:path w="1586864" h="910589">
                    <a:moveTo>
                      <a:pt x="0" y="910005"/>
                    </a:moveTo>
                    <a:lnTo>
                      <a:pt x="1586318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2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317817" y="2200500"/>
                <a:ext cx="113477" cy="113477"/>
              </a:xfrm>
              <a:prstGeom prst="rect">
                <a:avLst/>
              </a:prstGeom>
            </p:spPr>
          </p:pic>
          <p:pic>
            <p:nvPicPr>
              <p:cNvPr id="16" name="object 1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731501" y="3110509"/>
                <a:ext cx="113482" cy="113482"/>
              </a:xfrm>
              <a:prstGeom prst="rect">
                <a:avLst/>
              </a:prstGeom>
            </p:spPr>
          </p:pic>
          <p:sp>
            <p:nvSpPr>
              <p:cNvPr id="17" name="object 14"/>
              <p:cNvSpPr/>
              <p:nvPr/>
            </p:nvSpPr>
            <p:spPr>
              <a:xfrm>
                <a:off x="1213437" y="2255654"/>
                <a:ext cx="1586865" cy="910590"/>
              </a:xfrm>
              <a:custGeom>
                <a:avLst/>
                <a:gdLst/>
                <a:ahLst/>
                <a:cxnLst/>
                <a:rect l="l" t="t" r="r" b="b"/>
                <a:pathLst>
                  <a:path w="1586864" h="910589">
                    <a:moveTo>
                      <a:pt x="1586318" y="910005"/>
                    </a:moveTo>
                    <a:lnTo>
                      <a:pt x="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" name="object 1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743015" y="3108921"/>
                <a:ext cx="113482" cy="113482"/>
              </a:xfrm>
              <a:prstGeom prst="rect">
                <a:avLst/>
              </a:prstGeom>
            </p:spPr>
          </p:pic>
          <p:pic>
            <p:nvPicPr>
              <p:cNvPr id="19" name="object 16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56704" y="2198912"/>
                <a:ext cx="113477" cy="113477"/>
              </a:xfrm>
              <a:prstGeom prst="rect">
                <a:avLst/>
              </a:prstGeom>
            </p:spPr>
          </p:pic>
          <p:sp>
            <p:nvSpPr>
              <p:cNvPr id="20" name="object 17"/>
              <p:cNvSpPr/>
              <p:nvPr/>
            </p:nvSpPr>
            <p:spPr>
              <a:xfrm>
                <a:off x="7239762" y="2318567"/>
                <a:ext cx="0" cy="2628265"/>
              </a:xfrm>
              <a:custGeom>
                <a:avLst/>
                <a:gdLst/>
                <a:ahLst/>
                <a:cxnLst/>
                <a:rect l="l" t="t" r="r" b="b"/>
                <a:pathLst>
                  <a:path h="2628265">
                    <a:moveTo>
                      <a:pt x="0" y="1541724"/>
                    </a:moveTo>
                    <a:lnTo>
                      <a:pt x="0" y="2627769"/>
                    </a:lnTo>
                  </a:path>
                  <a:path h="2628265">
                    <a:moveTo>
                      <a:pt x="0" y="0"/>
                    </a:moveTo>
                    <a:lnTo>
                      <a:pt x="0" y="10845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8"/>
              <p:cNvSpPr/>
              <p:nvPr/>
            </p:nvSpPr>
            <p:spPr>
              <a:xfrm>
                <a:off x="7195317" y="4870142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9"/>
              <p:cNvSpPr/>
              <p:nvPr/>
            </p:nvSpPr>
            <p:spPr>
              <a:xfrm>
                <a:off x="7195317" y="231856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0"/>
              <p:cNvSpPr/>
              <p:nvPr/>
            </p:nvSpPr>
            <p:spPr>
              <a:xfrm>
                <a:off x="5410962" y="3182675"/>
                <a:ext cx="0" cy="1790064"/>
              </a:xfrm>
              <a:custGeom>
                <a:avLst/>
                <a:gdLst/>
                <a:ahLst/>
                <a:cxnLst/>
                <a:rect l="l" t="t" r="r" b="b"/>
                <a:pathLst>
                  <a:path h="1790064">
                    <a:moveTo>
                      <a:pt x="0" y="1122624"/>
                    </a:moveTo>
                    <a:lnTo>
                      <a:pt x="0" y="1789569"/>
                    </a:lnTo>
                  </a:path>
                  <a:path h="1790064">
                    <a:moveTo>
                      <a:pt x="0" y="0"/>
                    </a:moveTo>
                    <a:lnTo>
                      <a:pt x="0" y="6654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1"/>
              <p:cNvSpPr/>
              <p:nvPr/>
            </p:nvSpPr>
            <p:spPr>
              <a:xfrm>
                <a:off x="5366517" y="48960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2"/>
              <p:cNvSpPr/>
              <p:nvPr/>
            </p:nvSpPr>
            <p:spPr>
              <a:xfrm>
                <a:off x="5366517" y="3182678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3"/>
              <p:cNvSpPr/>
              <p:nvPr/>
            </p:nvSpPr>
            <p:spPr>
              <a:xfrm>
                <a:off x="5410962" y="2318570"/>
                <a:ext cx="0" cy="799465"/>
              </a:xfrm>
              <a:custGeom>
                <a:avLst/>
                <a:gdLst/>
                <a:ahLst/>
                <a:cxnLst/>
                <a:rect l="l" t="t" r="r" b="b"/>
                <a:pathLst>
                  <a:path h="799464">
                    <a:moveTo>
                      <a:pt x="0" y="627321"/>
                    </a:moveTo>
                    <a:lnTo>
                      <a:pt x="0" y="798969"/>
                    </a:lnTo>
                  </a:path>
                  <a:path h="799464">
                    <a:moveTo>
                      <a:pt x="0" y="0"/>
                    </a:moveTo>
                    <a:lnTo>
                      <a:pt x="0" y="170121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4"/>
              <p:cNvSpPr/>
              <p:nvPr/>
            </p:nvSpPr>
            <p:spPr>
              <a:xfrm>
                <a:off x="5366517" y="2318565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76200"/>
                    </a:moveTo>
                    <a:lnTo>
                      <a:pt x="44450" y="0"/>
                    </a:lnTo>
                    <a:lnTo>
                      <a:pt x="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5"/>
              <p:cNvSpPr/>
              <p:nvPr/>
            </p:nvSpPr>
            <p:spPr>
              <a:xfrm>
                <a:off x="5366517" y="3041337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0"/>
                    </a:moveTo>
                    <a:lnTo>
                      <a:pt x="44450" y="76200"/>
                    </a:lnTo>
                    <a:lnTo>
                      <a:pt x="8890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6"/>
              <p:cNvSpPr/>
              <p:nvPr/>
            </p:nvSpPr>
            <p:spPr>
              <a:xfrm>
                <a:off x="3582161" y="3784853"/>
                <a:ext cx="152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400">
                    <a:moveTo>
                      <a:pt x="0" y="0"/>
                    </a:moveTo>
                    <a:lnTo>
                      <a:pt x="15240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7"/>
              <p:cNvSpPr/>
              <p:nvPr/>
            </p:nvSpPr>
            <p:spPr>
              <a:xfrm>
                <a:off x="2667755" y="37848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8"/>
              <p:cNvSpPr/>
              <p:nvPr/>
            </p:nvSpPr>
            <p:spPr>
              <a:xfrm>
                <a:off x="2667755" y="37848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9"/>
              <p:cNvSpPr/>
              <p:nvPr/>
            </p:nvSpPr>
            <p:spPr>
              <a:xfrm>
                <a:off x="2667755" y="40896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/>
              <p:cNvSpPr/>
              <p:nvPr/>
            </p:nvSpPr>
            <p:spPr>
              <a:xfrm>
                <a:off x="2667755" y="40896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1"/>
              <p:cNvSpPr/>
              <p:nvPr/>
            </p:nvSpPr>
            <p:spPr>
              <a:xfrm>
                <a:off x="2667755" y="34800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2"/>
              <p:cNvSpPr/>
              <p:nvPr/>
            </p:nvSpPr>
            <p:spPr>
              <a:xfrm>
                <a:off x="2667755" y="34800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3"/>
              <p:cNvSpPr/>
              <p:nvPr/>
            </p:nvSpPr>
            <p:spPr>
              <a:xfrm>
                <a:off x="2667755" y="43944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4"/>
              <p:cNvSpPr/>
              <p:nvPr/>
            </p:nvSpPr>
            <p:spPr>
              <a:xfrm>
                <a:off x="2667755" y="43944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5"/>
              <p:cNvSpPr/>
              <p:nvPr/>
            </p:nvSpPr>
            <p:spPr>
              <a:xfrm>
                <a:off x="1996409" y="2656815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6"/>
              <p:cNvSpPr/>
              <p:nvPr/>
            </p:nvSpPr>
            <p:spPr>
              <a:xfrm>
                <a:off x="1731143" y="2506689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7"/>
              <p:cNvSpPr/>
              <p:nvPr/>
            </p:nvSpPr>
            <p:spPr>
              <a:xfrm>
                <a:off x="1731143" y="2506691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38"/>
              <p:cNvSpPr/>
              <p:nvPr/>
            </p:nvSpPr>
            <p:spPr>
              <a:xfrm>
                <a:off x="2261675" y="28069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39"/>
              <p:cNvSpPr/>
              <p:nvPr/>
            </p:nvSpPr>
            <p:spPr>
              <a:xfrm>
                <a:off x="2261675" y="28069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0"/>
              <p:cNvSpPr/>
              <p:nvPr/>
            </p:nvSpPr>
            <p:spPr>
              <a:xfrm>
                <a:off x="1465878" y="23565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1"/>
              <p:cNvSpPr/>
              <p:nvPr/>
            </p:nvSpPr>
            <p:spPr>
              <a:xfrm>
                <a:off x="1465877" y="23565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2"/>
              <p:cNvSpPr/>
              <p:nvPr/>
            </p:nvSpPr>
            <p:spPr>
              <a:xfrm>
                <a:off x="3303936" y="2692976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0" y="146494"/>
                    </a:move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3"/>
              <p:cNvSpPr/>
              <p:nvPr/>
            </p:nvSpPr>
            <p:spPr>
              <a:xfrm>
                <a:off x="3569315" y="2543054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267309" y="0"/>
                    </a:moveTo>
                    <a:lnTo>
                      <a:pt x="132715" y="71526"/>
                    </a:lnTo>
                    <a:lnTo>
                      <a:pt x="0" y="146494"/>
                    </a:ln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4"/>
              <p:cNvSpPr/>
              <p:nvPr/>
            </p:nvSpPr>
            <p:spPr>
              <a:xfrm>
                <a:off x="3569315" y="2543054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0" y="146494"/>
                    </a:move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5"/>
              <p:cNvSpPr/>
              <p:nvPr/>
            </p:nvSpPr>
            <p:spPr>
              <a:xfrm>
                <a:off x="3038557" y="2842898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267309" y="0"/>
                    </a:moveTo>
                    <a:lnTo>
                      <a:pt x="132715" y="71526"/>
                    </a:lnTo>
                    <a:lnTo>
                      <a:pt x="0" y="146494"/>
                    </a:ln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6"/>
              <p:cNvSpPr/>
              <p:nvPr/>
            </p:nvSpPr>
            <p:spPr>
              <a:xfrm>
                <a:off x="3038557" y="2842898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0" y="146494"/>
                    </a:move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7"/>
              <p:cNvSpPr/>
              <p:nvPr/>
            </p:nvSpPr>
            <p:spPr>
              <a:xfrm>
                <a:off x="3834695" y="2393132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267309" y="0"/>
                    </a:moveTo>
                    <a:lnTo>
                      <a:pt x="132715" y="71526"/>
                    </a:lnTo>
                    <a:lnTo>
                      <a:pt x="0" y="146494"/>
                    </a:ln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8"/>
              <p:cNvSpPr/>
              <p:nvPr/>
            </p:nvSpPr>
            <p:spPr>
              <a:xfrm>
                <a:off x="3834695" y="2393132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0" y="146494"/>
                    </a:move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49"/>
              <p:cNvSpPr/>
              <p:nvPr/>
            </p:nvSpPr>
            <p:spPr>
              <a:xfrm>
                <a:off x="4420362" y="2286761"/>
                <a:ext cx="3429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>
                    <a:moveTo>
                      <a:pt x="0" y="0"/>
                    </a:moveTo>
                    <a:lnTo>
                      <a:pt x="342900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3" name="object 50"/>
            <p:cNvSpPr txBox="1"/>
            <p:nvPr/>
          </p:nvSpPr>
          <p:spPr>
            <a:xfrm>
              <a:off x="2925762" y="3225800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0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4" name="object 51"/>
            <p:cNvSpPr/>
            <p:nvPr/>
          </p:nvSpPr>
          <p:spPr>
            <a:xfrm>
              <a:off x="3429761" y="3579114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2"/>
            <p:cNvSpPr/>
            <p:nvPr/>
          </p:nvSpPr>
          <p:spPr>
            <a:xfrm>
              <a:off x="3505961" y="3681221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3"/>
            <p:cNvSpPr txBox="1"/>
            <p:nvPr/>
          </p:nvSpPr>
          <p:spPr>
            <a:xfrm>
              <a:off x="5038661" y="3873500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120V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7" name="object 54"/>
            <p:cNvSpPr txBox="1"/>
            <p:nvPr/>
          </p:nvSpPr>
          <p:spPr>
            <a:xfrm>
              <a:off x="6867461" y="3429000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208V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8" name="object 55"/>
            <p:cNvSpPr txBox="1"/>
            <p:nvPr/>
          </p:nvSpPr>
          <p:spPr>
            <a:xfrm>
              <a:off x="4295863" y="1777898"/>
              <a:ext cx="1478915" cy="1128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ts val="45"/>
                </a:spcBef>
              </a:pPr>
              <a:endParaRPr sz="2500" dirty="0">
                <a:latin typeface="Arial"/>
                <a:cs typeface="Arial"/>
              </a:endParaRPr>
            </a:p>
            <a:p>
              <a:pPr marL="755015">
                <a:lnSpc>
                  <a:spcPct val="100000"/>
                </a:lnSpc>
              </a:pPr>
              <a:r>
                <a:rPr sz="2400" spc="-5" dirty="0">
                  <a:latin typeface="Arial"/>
                  <a:cs typeface="Arial"/>
                </a:rPr>
                <a:t>120V</a:t>
              </a:r>
              <a:endParaRPr sz="2400" dirty="0">
                <a:latin typeface="Arial"/>
                <a:cs typeface="Arial"/>
              </a:endParaRPr>
            </a:p>
          </p:txBody>
        </p:sp>
        <p:sp>
          <p:nvSpPr>
            <p:cNvPr id="59" name="object 56"/>
            <p:cNvSpPr txBox="1"/>
            <p:nvPr/>
          </p:nvSpPr>
          <p:spPr>
            <a:xfrm>
              <a:off x="2695663" y="5130698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2</a:t>
              </a:r>
              <a:endParaRPr sz="2400">
                <a:latin typeface="Arial"/>
                <a:cs typeface="Arial"/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8F3DB-25EC-4A57-847D-0CA798437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F491D08E-C581-4DFF-A09F-9C831E4D0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83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</a:rPr>
              <a:t>Network, 3-Wire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0213" y="1838325"/>
            <a:ext cx="5743575" cy="395287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B9529-C9CC-4558-B8A1-89F9072FC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B46F4-8A98-44AE-BEB5-5255EE9CC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>
                <a:latin typeface="+mj-lt"/>
              </a:rPr>
              <a:t>Network, 3-Wire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738" y="1962150"/>
            <a:ext cx="5724525" cy="36004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ECF9F-56B4-4202-B652-BF68B8084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6047F-B99E-44D3-BD9A-F05B49426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03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801" y="136524"/>
            <a:ext cx="6958399" cy="810827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3-Phase, 3-Wire, Delta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7166" y="1894840"/>
            <a:ext cx="5789669" cy="4048760"/>
            <a:chOff x="1374521" y="1625600"/>
            <a:chExt cx="5789669" cy="4048760"/>
          </a:xfrm>
        </p:grpSpPr>
        <p:grpSp>
          <p:nvGrpSpPr>
            <p:cNvPr id="9" name="object 2"/>
            <p:cNvGrpSpPr/>
            <p:nvPr/>
          </p:nvGrpSpPr>
          <p:grpSpPr>
            <a:xfrm>
              <a:off x="1581905" y="1828800"/>
              <a:ext cx="5582285" cy="2895600"/>
              <a:chOff x="1581905" y="1828800"/>
              <a:chExt cx="5582285" cy="2895600"/>
            </a:xfrm>
          </p:grpSpPr>
          <p:sp>
            <p:nvSpPr>
              <p:cNvPr id="10" name="object 3"/>
              <p:cNvSpPr/>
              <p:nvPr/>
            </p:nvSpPr>
            <p:spPr>
              <a:xfrm>
                <a:off x="1730502" y="1905761"/>
                <a:ext cx="2372995" cy="2743200"/>
              </a:xfrm>
              <a:custGeom>
                <a:avLst/>
                <a:gdLst/>
                <a:ahLst/>
                <a:cxnLst/>
                <a:rect l="l" t="t" r="r" b="b"/>
                <a:pathLst>
                  <a:path w="2372995" h="2743200">
                    <a:moveTo>
                      <a:pt x="0" y="0"/>
                    </a:moveTo>
                    <a:lnTo>
                      <a:pt x="2372868" y="1371600"/>
                    </a:lnTo>
                    <a:lnTo>
                      <a:pt x="0" y="2743200"/>
                    </a:lnTo>
                    <a:lnTo>
                      <a:pt x="0" y="0"/>
                    </a:lnTo>
                    <a:close/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4"/>
              <p:cNvSpPr/>
              <p:nvPr/>
            </p:nvSpPr>
            <p:spPr>
              <a:xfrm>
                <a:off x="1600955" y="29725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5"/>
              <p:cNvSpPr/>
              <p:nvPr/>
            </p:nvSpPr>
            <p:spPr>
              <a:xfrm>
                <a:off x="1600955" y="29725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1600955" y="32773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1600955" y="32773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1600955" y="26677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1600955" y="26677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1600955" y="35821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1600955" y="35821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2910809" y="2542515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2645543" y="2392390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2645543" y="2392391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5"/>
              <p:cNvSpPr/>
              <p:nvPr/>
            </p:nvSpPr>
            <p:spPr>
              <a:xfrm>
                <a:off x="3176075" y="26926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6"/>
              <p:cNvSpPr/>
              <p:nvPr/>
            </p:nvSpPr>
            <p:spPr>
              <a:xfrm>
                <a:off x="3176075" y="26926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7"/>
              <p:cNvSpPr/>
              <p:nvPr/>
            </p:nvSpPr>
            <p:spPr>
              <a:xfrm>
                <a:off x="2380278" y="22422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8"/>
              <p:cNvSpPr/>
              <p:nvPr/>
            </p:nvSpPr>
            <p:spPr>
              <a:xfrm>
                <a:off x="2380277" y="22422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9"/>
              <p:cNvSpPr/>
              <p:nvPr/>
            </p:nvSpPr>
            <p:spPr>
              <a:xfrm>
                <a:off x="2632388" y="3950935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0"/>
              <p:cNvSpPr/>
              <p:nvPr/>
            </p:nvSpPr>
            <p:spPr>
              <a:xfrm>
                <a:off x="2895028" y="3796263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1"/>
              <p:cNvSpPr/>
              <p:nvPr/>
            </p:nvSpPr>
            <p:spPr>
              <a:xfrm>
                <a:off x="2895028" y="3796263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2"/>
              <p:cNvSpPr/>
              <p:nvPr/>
            </p:nvSpPr>
            <p:spPr>
              <a:xfrm>
                <a:off x="2369748" y="4105606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3"/>
              <p:cNvSpPr/>
              <p:nvPr/>
            </p:nvSpPr>
            <p:spPr>
              <a:xfrm>
                <a:off x="2369748" y="4105606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4"/>
              <p:cNvSpPr/>
              <p:nvPr/>
            </p:nvSpPr>
            <p:spPr>
              <a:xfrm>
                <a:off x="3157668" y="3641592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5"/>
              <p:cNvSpPr/>
              <p:nvPr/>
            </p:nvSpPr>
            <p:spPr>
              <a:xfrm>
                <a:off x="3157668" y="3641592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6"/>
              <p:cNvSpPr/>
              <p:nvPr/>
            </p:nvSpPr>
            <p:spPr>
              <a:xfrm>
                <a:off x="1727454" y="1905761"/>
                <a:ext cx="54362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36234">
                    <a:moveTo>
                      <a:pt x="0" y="0"/>
                    </a:moveTo>
                    <a:lnTo>
                      <a:pt x="5436108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7"/>
              <p:cNvSpPr/>
              <p:nvPr/>
            </p:nvSpPr>
            <p:spPr>
              <a:xfrm>
                <a:off x="4103369" y="3277361"/>
                <a:ext cx="1638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38300">
                    <a:moveTo>
                      <a:pt x="0" y="0"/>
                    </a:moveTo>
                    <a:lnTo>
                      <a:pt x="163830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8"/>
              <p:cNvSpPr/>
              <p:nvPr/>
            </p:nvSpPr>
            <p:spPr>
              <a:xfrm>
                <a:off x="5334761" y="1937567"/>
                <a:ext cx="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h="1320800">
                    <a:moveTo>
                      <a:pt x="0" y="919932"/>
                    </a:moveTo>
                    <a:lnTo>
                      <a:pt x="0" y="1320177"/>
                    </a:lnTo>
                  </a:path>
                  <a:path h="1320800">
                    <a:moveTo>
                      <a:pt x="0" y="0"/>
                    </a:moveTo>
                    <a:lnTo>
                      <a:pt x="0" y="462732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9"/>
              <p:cNvSpPr/>
              <p:nvPr/>
            </p:nvSpPr>
            <p:spPr>
              <a:xfrm>
                <a:off x="5290316" y="318154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0"/>
              <p:cNvSpPr/>
              <p:nvPr/>
            </p:nvSpPr>
            <p:spPr>
              <a:xfrm>
                <a:off x="5290316" y="193756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1"/>
              <p:cNvSpPr/>
              <p:nvPr/>
            </p:nvSpPr>
            <p:spPr>
              <a:xfrm>
                <a:off x="6756654" y="1925375"/>
                <a:ext cx="0" cy="2704465"/>
              </a:xfrm>
              <a:custGeom>
                <a:avLst/>
                <a:gdLst/>
                <a:ahLst/>
                <a:cxnLst/>
                <a:rect l="l" t="t" r="r" b="b"/>
                <a:pathLst>
                  <a:path h="2704465">
                    <a:moveTo>
                      <a:pt x="0" y="1579824"/>
                    </a:moveTo>
                    <a:lnTo>
                      <a:pt x="0" y="2703969"/>
                    </a:lnTo>
                  </a:path>
                  <a:path h="2704465">
                    <a:moveTo>
                      <a:pt x="0" y="0"/>
                    </a:moveTo>
                    <a:lnTo>
                      <a:pt x="0" y="11226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2"/>
              <p:cNvSpPr/>
              <p:nvPr/>
            </p:nvSpPr>
            <p:spPr>
              <a:xfrm>
                <a:off x="6712209" y="45531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3"/>
              <p:cNvSpPr/>
              <p:nvPr/>
            </p:nvSpPr>
            <p:spPr>
              <a:xfrm>
                <a:off x="6712207" y="1925378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3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50492" y="4572000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42" name="object 35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50492" y="1828800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43" name="object 3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038600" y="3200400"/>
                <a:ext cx="152400" cy="152400"/>
              </a:xfrm>
              <a:prstGeom prst="rect">
                <a:avLst/>
              </a:prstGeom>
            </p:spPr>
          </p:pic>
          <p:sp>
            <p:nvSpPr>
              <p:cNvPr id="44" name="object 37"/>
              <p:cNvSpPr/>
              <p:nvPr/>
            </p:nvSpPr>
            <p:spPr>
              <a:xfrm>
                <a:off x="5334761" y="3309167"/>
                <a:ext cx="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h="1320800">
                    <a:moveTo>
                      <a:pt x="0" y="919932"/>
                    </a:moveTo>
                    <a:lnTo>
                      <a:pt x="0" y="1320177"/>
                    </a:lnTo>
                  </a:path>
                  <a:path h="1320800">
                    <a:moveTo>
                      <a:pt x="0" y="0"/>
                    </a:moveTo>
                    <a:lnTo>
                      <a:pt x="0" y="462732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38"/>
              <p:cNvSpPr/>
              <p:nvPr/>
            </p:nvSpPr>
            <p:spPr>
              <a:xfrm>
                <a:off x="5290316" y="455314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199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39"/>
              <p:cNvSpPr/>
              <p:nvPr/>
            </p:nvSpPr>
            <p:spPr>
              <a:xfrm>
                <a:off x="5290316" y="330916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0"/>
              <p:cNvSpPr/>
              <p:nvPr/>
            </p:nvSpPr>
            <p:spPr>
              <a:xfrm>
                <a:off x="1727454" y="4648961"/>
                <a:ext cx="54362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36234">
                    <a:moveTo>
                      <a:pt x="0" y="0"/>
                    </a:moveTo>
                    <a:lnTo>
                      <a:pt x="5436108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" name="object 42"/>
            <p:cNvSpPr txBox="1"/>
            <p:nvPr/>
          </p:nvSpPr>
          <p:spPr>
            <a:xfrm>
              <a:off x="1401648" y="1625600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3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49" name="object 43"/>
            <p:cNvSpPr txBox="1"/>
            <p:nvPr/>
          </p:nvSpPr>
          <p:spPr>
            <a:xfrm>
              <a:off x="4068648" y="2425700"/>
              <a:ext cx="2805430" cy="1762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273050" algn="ctr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A</a:t>
              </a:r>
              <a:endParaRPr sz="2400">
                <a:latin typeface="Arial"/>
                <a:cs typeface="Arial"/>
              </a:endParaRPr>
            </a:p>
            <a:p>
              <a:pPr marR="5080" algn="r">
                <a:lnSpc>
                  <a:spcPts val="2640"/>
                </a:lnSpc>
                <a:spcBef>
                  <a:spcPts val="2220"/>
                </a:spcBef>
              </a:pPr>
              <a:r>
                <a:rPr sz="2400" dirty="0">
                  <a:latin typeface="Arial"/>
                  <a:cs typeface="Arial"/>
                </a:rPr>
                <a:t>A</a:t>
              </a:r>
              <a:endParaRPr sz="2400">
                <a:latin typeface="Arial"/>
                <a:cs typeface="Arial"/>
              </a:endParaRPr>
            </a:p>
            <a:p>
              <a:pPr marL="12700">
                <a:lnSpc>
                  <a:spcPts val="2640"/>
                </a:lnSpc>
              </a:pPr>
              <a:r>
                <a:rPr sz="2400" dirty="0">
                  <a:latin typeface="Arial"/>
                  <a:cs typeface="Arial"/>
                </a:rPr>
                <a:t>1</a:t>
              </a:r>
              <a:endParaRPr sz="2400">
                <a:latin typeface="Arial"/>
                <a:cs typeface="Arial"/>
              </a:endParaRPr>
            </a:p>
            <a:p>
              <a:pPr marR="273050" algn="ctr">
                <a:lnSpc>
                  <a:spcPct val="100000"/>
                </a:lnSpc>
                <a:spcBef>
                  <a:spcPts val="420"/>
                </a:spcBef>
              </a:pPr>
              <a:r>
                <a:rPr sz="2400" dirty="0">
                  <a:latin typeface="Arial"/>
                  <a:cs typeface="Arial"/>
                </a:rPr>
                <a:t>A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0" name="object 44"/>
            <p:cNvSpPr txBox="1"/>
            <p:nvPr/>
          </p:nvSpPr>
          <p:spPr>
            <a:xfrm>
              <a:off x="1374521" y="4521200"/>
              <a:ext cx="4739640" cy="1153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2</a:t>
              </a:r>
              <a:endParaRPr sz="2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2700">
                <a:latin typeface="Arial"/>
                <a:cs typeface="Arial"/>
              </a:endParaRPr>
            </a:p>
            <a:p>
              <a:pPr marL="1422400">
                <a:lnSpc>
                  <a:spcPct val="100000"/>
                </a:lnSpc>
              </a:pPr>
              <a:r>
                <a:rPr sz="2400" dirty="0">
                  <a:latin typeface="Arial"/>
                  <a:cs typeface="Arial"/>
                </a:rPr>
                <a:t>A</a:t>
              </a:r>
              <a:r>
                <a:rPr sz="2400" spc="-160" dirty="0">
                  <a:latin typeface="Arial"/>
                  <a:cs typeface="Arial"/>
                </a:rPr>
                <a:t> </a:t>
              </a:r>
              <a:r>
                <a:rPr sz="2400" dirty="0">
                  <a:latin typeface="Arial"/>
                  <a:cs typeface="Arial"/>
                </a:rPr>
                <a:t>=</a:t>
              </a:r>
              <a:r>
                <a:rPr sz="2400" spc="-20" dirty="0">
                  <a:latin typeface="Arial"/>
                  <a:cs typeface="Arial"/>
                </a:rPr>
                <a:t> </a:t>
              </a:r>
              <a:r>
                <a:rPr sz="2400" spc="-50" dirty="0">
                  <a:latin typeface="Arial"/>
                  <a:cs typeface="Arial"/>
                </a:rPr>
                <a:t>120V,</a:t>
              </a:r>
              <a:r>
                <a:rPr sz="2400" spc="-5" dirty="0">
                  <a:latin typeface="Arial"/>
                  <a:cs typeface="Arial"/>
                </a:rPr>
                <a:t> </a:t>
              </a:r>
              <a:r>
                <a:rPr sz="2400" spc="-50" dirty="0">
                  <a:latin typeface="Arial"/>
                  <a:cs typeface="Arial"/>
                </a:rPr>
                <a:t>240V,</a:t>
              </a:r>
              <a:r>
                <a:rPr sz="2400" spc="-5" dirty="0">
                  <a:latin typeface="Arial"/>
                  <a:cs typeface="Arial"/>
                </a:rPr>
                <a:t> or</a:t>
              </a:r>
              <a:r>
                <a:rPr sz="2400" spc="-20" dirty="0">
                  <a:latin typeface="Arial"/>
                  <a:cs typeface="Arial"/>
                </a:rPr>
                <a:t> </a:t>
              </a:r>
              <a:r>
                <a:rPr sz="2400" spc="-5" dirty="0">
                  <a:latin typeface="Arial"/>
                  <a:cs typeface="Arial"/>
                </a:rPr>
                <a:t>480V</a:t>
              </a:r>
              <a:endParaRPr sz="2400">
                <a:latin typeface="Arial"/>
                <a:cs typeface="Arial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2F39A-B777-4E1A-9CB7-F2EFCA46E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97177-39F1-4095-8C8C-DD21A55DC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25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3-Phase, 3-Wire, Delta</a:t>
            </a: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7161" y="1828800"/>
            <a:ext cx="5829679" cy="416280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2C977-F5EA-4208-B23C-364061031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3BA51-82D4-468D-BD42-E549D498D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1-Phase and 3-Phase Power</a:t>
            </a:r>
          </a:p>
        </p:txBody>
      </p:sp>
      <p:sp>
        <p:nvSpPr>
          <p:cNvPr id="153" name="object 12"/>
          <p:cNvSpPr txBox="1"/>
          <p:nvPr/>
        </p:nvSpPr>
        <p:spPr>
          <a:xfrm>
            <a:off x="1560734" y="5781040"/>
            <a:ext cx="2949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Arial"/>
                <a:cs typeface="Arial"/>
              </a:rPr>
              <a:t>Voltage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</a:t>
            </a:r>
            <a:r>
              <a:rPr sz="2400" spc="-7" baseline="-20833" dirty="0">
                <a:latin typeface="Arial"/>
                <a:cs typeface="Arial"/>
              </a:rPr>
              <a:t>max</a:t>
            </a:r>
            <a:r>
              <a:rPr sz="2400" spc="315" baseline="-20833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sine </a:t>
            </a:r>
            <a:r>
              <a:rPr sz="2400" dirty="0">
                <a:latin typeface="Symbol"/>
                <a:cs typeface="Symbol"/>
              </a:rPr>
              <a:t></a:t>
            </a:r>
            <a:endParaRPr sz="2400">
              <a:latin typeface="Symbol"/>
              <a:cs typeface="Symbol"/>
            </a:endParaRPr>
          </a:p>
        </p:txBody>
      </p:sp>
      <p:grpSp>
        <p:nvGrpSpPr>
          <p:cNvPr id="154" name="object 13"/>
          <p:cNvGrpSpPr/>
          <p:nvPr/>
        </p:nvGrpSpPr>
        <p:grpSpPr>
          <a:xfrm>
            <a:off x="404388" y="1629805"/>
            <a:ext cx="5254625" cy="4011295"/>
            <a:chOff x="404388" y="1420890"/>
            <a:chExt cx="5254625" cy="4011295"/>
          </a:xfrm>
        </p:grpSpPr>
        <p:sp>
          <p:nvSpPr>
            <p:cNvPr id="155" name="object 14"/>
            <p:cNvSpPr/>
            <p:nvPr/>
          </p:nvSpPr>
          <p:spPr>
            <a:xfrm>
              <a:off x="406984" y="1423485"/>
              <a:ext cx="5249545" cy="4006215"/>
            </a:xfrm>
            <a:custGeom>
              <a:avLst/>
              <a:gdLst/>
              <a:ahLst/>
              <a:cxnLst/>
              <a:rect l="l" t="t" r="r" b="b"/>
              <a:pathLst>
                <a:path w="5249545" h="4006215">
                  <a:moveTo>
                    <a:pt x="5249395" y="4005873"/>
                  </a:moveTo>
                  <a:lnTo>
                    <a:pt x="0" y="4005873"/>
                  </a:lnTo>
                  <a:lnTo>
                    <a:pt x="0" y="0"/>
                  </a:lnTo>
                  <a:lnTo>
                    <a:pt x="5249395" y="0"/>
                  </a:lnTo>
                  <a:lnTo>
                    <a:pt x="5249395" y="400587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"/>
            <p:cNvSpPr/>
            <p:nvPr/>
          </p:nvSpPr>
          <p:spPr>
            <a:xfrm>
              <a:off x="406987" y="1423488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ln w="519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6"/>
            <p:cNvSpPr/>
            <p:nvPr/>
          </p:nvSpPr>
          <p:spPr>
            <a:xfrm>
              <a:off x="5656382" y="1423489"/>
              <a:ext cx="0" cy="4006215"/>
            </a:xfrm>
            <a:custGeom>
              <a:avLst/>
              <a:gdLst/>
              <a:ahLst/>
              <a:cxnLst/>
              <a:rect l="l" t="t" r="r" b="b"/>
              <a:pathLst>
                <a:path h="4006215">
                  <a:moveTo>
                    <a:pt x="0" y="0"/>
                  </a:moveTo>
                  <a:lnTo>
                    <a:pt x="0" y="4005873"/>
                  </a:lnTo>
                </a:path>
              </a:pathLst>
            </a:custGeom>
            <a:ln w="519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7"/>
            <p:cNvSpPr/>
            <p:nvPr/>
          </p:nvSpPr>
          <p:spPr>
            <a:xfrm>
              <a:off x="406986" y="5429363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5249395" y="0"/>
                  </a:moveTo>
                  <a:lnTo>
                    <a:pt x="0" y="0"/>
                  </a:lnTo>
                </a:path>
              </a:pathLst>
            </a:custGeom>
            <a:ln w="519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8"/>
            <p:cNvSpPr/>
            <p:nvPr/>
          </p:nvSpPr>
          <p:spPr>
            <a:xfrm>
              <a:off x="406986" y="1423489"/>
              <a:ext cx="0" cy="4006215"/>
            </a:xfrm>
            <a:custGeom>
              <a:avLst/>
              <a:gdLst/>
              <a:ahLst/>
              <a:cxnLst/>
              <a:rect l="l" t="t" r="r" b="b"/>
              <a:pathLst>
                <a:path h="4006215">
                  <a:moveTo>
                    <a:pt x="0" y="4005873"/>
                  </a:moveTo>
                  <a:lnTo>
                    <a:pt x="0" y="0"/>
                  </a:lnTo>
                </a:path>
              </a:pathLst>
            </a:custGeom>
            <a:ln w="519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9"/>
            <p:cNvSpPr/>
            <p:nvPr/>
          </p:nvSpPr>
          <p:spPr>
            <a:xfrm>
              <a:off x="406986" y="3429024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20"/>
            <p:cNvSpPr/>
            <p:nvPr/>
          </p:nvSpPr>
          <p:spPr>
            <a:xfrm>
              <a:off x="406986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21"/>
            <p:cNvSpPr/>
            <p:nvPr/>
          </p:nvSpPr>
          <p:spPr>
            <a:xfrm>
              <a:off x="838372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22"/>
            <p:cNvSpPr/>
            <p:nvPr/>
          </p:nvSpPr>
          <p:spPr>
            <a:xfrm>
              <a:off x="1274956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23"/>
            <p:cNvSpPr/>
            <p:nvPr/>
          </p:nvSpPr>
          <p:spPr>
            <a:xfrm>
              <a:off x="1706342" y="342902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24"/>
            <p:cNvSpPr/>
            <p:nvPr/>
          </p:nvSpPr>
          <p:spPr>
            <a:xfrm>
              <a:off x="2142925" y="342902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25"/>
            <p:cNvSpPr/>
            <p:nvPr/>
          </p:nvSpPr>
          <p:spPr>
            <a:xfrm>
              <a:off x="2574311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26"/>
            <p:cNvSpPr/>
            <p:nvPr/>
          </p:nvSpPr>
          <p:spPr>
            <a:xfrm>
              <a:off x="3010894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27"/>
            <p:cNvSpPr/>
            <p:nvPr/>
          </p:nvSpPr>
          <p:spPr>
            <a:xfrm>
              <a:off x="3442280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28"/>
            <p:cNvSpPr/>
            <p:nvPr/>
          </p:nvSpPr>
          <p:spPr>
            <a:xfrm>
              <a:off x="3878863" y="342902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29"/>
            <p:cNvSpPr/>
            <p:nvPr/>
          </p:nvSpPr>
          <p:spPr>
            <a:xfrm>
              <a:off x="4310249" y="342902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30"/>
            <p:cNvSpPr/>
            <p:nvPr/>
          </p:nvSpPr>
          <p:spPr>
            <a:xfrm>
              <a:off x="4746832" y="342902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31"/>
            <p:cNvSpPr/>
            <p:nvPr/>
          </p:nvSpPr>
          <p:spPr>
            <a:xfrm>
              <a:off x="5178218" y="342902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32"/>
            <p:cNvSpPr/>
            <p:nvPr/>
          </p:nvSpPr>
          <p:spPr>
            <a:xfrm>
              <a:off x="5614802" y="342902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33"/>
            <p:cNvSpPr/>
            <p:nvPr/>
          </p:nvSpPr>
          <p:spPr>
            <a:xfrm>
              <a:off x="427776" y="3356283"/>
              <a:ext cx="46990" cy="73025"/>
            </a:xfrm>
            <a:custGeom>
              <a:avLst/>
              <a:gdLst/>
              <a:ahLst/>
              <a:cxnLst/>
              <a:rect l="l" t="t" r="r" b="b"/>
              <a:pathLst>
                <a:path w="46990" h="73025">
                  <a:moveTo>
                    <a:pt x="0" y="72739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34"/>
            <p:cNvSpPr/>
            <p:nvPr/>
          </p:nvSpPr>
          <p:spPr>
            <a:xfrm>
              <a:off x="474553" y="328873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35"/>
            <p:cNvSpPr/>
            <p:nvPr/>
          </p:nvSpPr>
          <p:spPr>
            <a:xfrm>
              <a:off x="516132" y="3216000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09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36"/>
            <p:cNvSpPr/>
            <p:nvPr/>
          </p:nvSpPr>
          <p:spPr>
            <a:xfrm>
              <a:off x="557712" y="3148457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37"/>
            <p:cNvSpPr/>
            <p:nvPr/>
          </p:nvSpPr>
          <p:spPr>
            <a:xfrm>
              <a:off x="604488" y="308091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38"/>
            <p:cNvSpPr/>
            <p:nvPr/>
          </p:nvSpPr>
          <p:spPr>
            <a:xfrm>
              <a:off x="646068" y="301336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39"/>
            <p:cNvSpPr/>
            <p:nvPr/>
          </p:nvSpPr>
          <p:spPr>
            <a:xfrm>
              <a:off x="687647" y="2945826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40"/>
            <p:cNvSpPr/>
            <p:nvPr/>
          </p:nvSpPr>
          <p:spPr>
            <a:xfrm>
              <a:off x="734424" y="288347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41"/>
            <p:cNvSpPr/>
            <p:nvPr/>
          </p:nvSpPr>
          <p:spPr>
            <a:xfrm>
              <a:off x="776003" y="282113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42"/>
            <p:cNvSpPr/>
            <p:nvPr/>
          </p:nvSpPr>
          <p:spPr>
            <a:xfrm>
              <a:off x="817583" y="2758782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90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43"/>
            <p:cNvSpPr/>
            <p:nvPr/>
          </p:nvSpPr>
          <p:spPr>
            <a:xfrm>
              <a:off x="864359" y="2701630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09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44"/>
            <p:cNvSpPr/>
            <p:nvPr/>
          </p:nvSpPr>
          <p:spPr>
            <a:xfrm>
              <a:off x="905939" y="263928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45"/>
            <p:cNvSpPr/>
            <p:nvPr/>
          </p:nvSpPr>
          <p:spPr>
            <a:xfrm>
              <a:off x="947518" y="2587326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90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46"/>
            <p:cNvSpPr/>
            <p:nvPr/>
          </p:nvSpPr>
          <p:spPr>
            <a:xfrm>
              <a:off x="994295" y="2535369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47"/>
            <p:cNvSpPr/>
            <p:nvPr/>
          </p:nvSpPr>
          <p:spPr>
            <a:xfrm>
              <a:off x="1035874" y="248341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48"/>
            <p:cNvSpPr/>
            <p:nvPr/>
          </p:nvSpPr>
          <p:spPr>
            <a:xfrm>
              <a:off x="1077453" y="2436652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49"/>
            <p:cNvSpPr/>
            <p:nvPr/>
          </p:nvSpPr>
          <p:spPr>
            <a:xfrm>
              <a:off x="1124230" y="238989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09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50"/>
            <p:cNvSpPr/>
            <p:nvPr/>
          </p:nvSpPr>
          <p:spPr>
            <a:xfrm>
              <a:off x="1165809" y="234832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51"/>
            <p:cNvSpPr/>
            <p:nvPr/>
          </p:nvSpPr>
          <p:spPr>
            <a:xfrm>
              <a:off x="1207389" y="2306761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90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52"/>
            <p:cNvSpPr/>
            <p:nvPr/>
          </p:nvSpPr>
          <p:spPr>
            <a:xfrm>
              <a:off x="1254165" y="2270392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09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53"/>
            <p:cNvSpPr/>
            <p:nvPr/>
          </p:nvSpPr>
          <p:spPr>
            <a:xfrm>
              <a:off x="1295745" y="2239218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54"/>
            <p:cNvSpPr/>
            <p:nvPr/>
          </p:nvSpPr>
          <p:spPr>
            <a:xfrm>
              <a:off x="1337324" y="2208044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90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55"/>
            <p:cNvSpPr/>
            <p:nvPr/>
          </p:nvSpPr>
          <p:spPr>
            <a:xfrm>
              <a:off x="1384101" y="2182066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56"/>
            <p:cNvSpPr/>
            <p:nvPr/>
          </p:nvSpPr>
          <p:spPr>
            <a:xfrm>
              <a:off x="1425680" y="2156088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57"/>
            <p:cNvSpPr/>
            <p:nvPr/>
          </p:nvSpPr>
          <p:spPr>
            <a:xfrm>
              <a:off x="1472457" y="2135306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5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58"/>
            <p:cNvSpPr/>
            <p:nvPr/>
          </p:nvSpPr>
          <p:spPr>
            <a:xfrm>
              <a:off x="1514036" y="2119719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09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59"/>
            <p:cNvSpPr/>
            <p:nvPr/>
          </p:nvSpPr>
          <p:spPr>
            <a:xfrm>
              <a:off x="1555616" y="2109328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90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60"/>
            <p:cNvSpPr/>
            <p:nvPr/>
          </p:nvSpPr>
          <p:spPr>
            <a:xfrm>
              <a:off x="1602392" y="2098937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61"/>
            <p:cNvSpPr/>
            <p:nvPr/>
          </p:nvSpPr>
          <p:spPr>
            <a:xfrm>
              <a:off x="1643972" y="2093742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62"/>
            <p:cNvSpPr/>
            <p:nvPr/>
          </p:nvSpPr>
          <p:spPr>
            <a:xfrm>
              <a:off x="1685551" y="2093742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63"/>
            <p:cNvSpPr/>
            <p:nvPr/>
          </p:nvSpPr>
          <p:spPr>
            <a:xfrm>
              <a:off x="1732328" y="209374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64"/>
            <p:cNvSpPr/>
            <p:nvPr/>
          </p:nvSpPr>
          <p:spPr>
            <a:xfrm>
              <a:off x="1773907" y="2093743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65"/>
            <p:cNvSpPr/>
            <p:nvPr/>
          </p:nvSpPr>
          <p:spPr>
            <a:xfrm>
              <a:off x="1815486" y="2098939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66"/>
            <p:cNvSpPr/>
            <p:nvPr/>
          </p:nvSpPr>
          <p:spPr>
            <a:xfrm>
              <a:off x="1862263" y="2109331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67"/>
            <p:cNvSpPr/>
            <p:nvPr/>
          </p:nvSpPr>
          <p:spPr>
            <a:xfrm>
              <a:off x="1903842" y="2119723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68"/>
            <p:cNvSpPr/>
            <p:nvPr/>
          </p:nvSpPr>
          <p:spPr>
            <a:xfrm>
              <a:off x="1945422" y="2135310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5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69"/>
            <p:cNvSpPr/>
            <p:nvPr/>
          </p:nvSpPr>
          <p:spPr>
            <a:xfrm>
              <a:off x="1992198" y="2156093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70"/>
            <p:cNvSpPr/>
            <p:nvPr/>
          </p:nvSpPr>
          <p:spPr>
            <a:xfrm>
              <a:off x="2033778" y="2182072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71"/>
            <p:cNvSpPr/>
            <p:nvPr/>
          </p:nvSpPr>
          <p:spPr>
            <a:xfrm>
              <a:off x="2075357" y="2208051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72"/>
            <p:cNvSpPr/>
            <p:nvPr/>
          </p:nvSpPr>
          <p:spPr>
            <a:xfrm>
              <a:off x="2122134" y="2239226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73"/>
            <p:cNvSpPr/>
            <p:nvPr/>
          </p:nvSpPr>
          <p:spPr>
            <a:xfrm>
              <a:off x="2163713" y="2270400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30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74"/>
            <p:cNvSpPr/>
            <p:nvPr/>
          </p:nvSpPr>
          <p:spPr>
            <a:xfrm>
              <a:off x="2205293" y="2306770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75"/>
            <p:cNvSpPr/>
            <p:nvPr/>
          </p:nvSpPr>
          <p:spPr>
            <a:xfrm>
              <a:off x="2252069" y="234833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76"/>
            <p:cNvSpPr/>
            <p:nvPr/>
          </p:nvSpPr>
          <p:spPr>
            <a:xfrm>
              <a:off x="2293649" y="238990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77"/>
            <p:cNvSpPr/>
            <p:nvPr/>
          </p:nvSpPr>
          <p:spPr>
            <a:xfrm>
              <a:off x="2335228" y="2436663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78"/>
            <p:cNvSpPr/>
            <p:nvPr/>
          </p:nvSpPr>
          <p:spPr>
            <a:xfrm>
              <a:off x="2382005" y="248342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79"/>
            <p:cNvSpPr/>
            <p:nvPr/>
          </p:nvSpPr>
          <p:spPr>
            <a:xfrm>
              <a:off x="2423584" y="2535382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80"/>
            <p:cNvSpPr/>
            <p:nvPr/>
          </p:nvSpPr>
          <p:spPr>
            <a:xfrm>
              <a:off x="2465163" y="2587340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81"/>
            <p:cNvSpPr/>
            <p:nvPr/>
          </p:nvSpPr>
          <p:spPr>
            <a:xfrm>
              <a:off x="2511940" y="263929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82"/>
            <p:cNvSpPr/>
            <p:nvPr/>
          </p:nvSpPr>
          <p:spPr>
            <a:xfrm>
              <a:off x="2553519" y="2701645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83"/>
            <p:cNvSpPr/>
            <p:nvPr/>
          </p:nvSpPr>
          <p:spPr>
            <a:xfrm>
              <a:off x="2600296" y="275879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84"/>
            <p:cNvSpPr/>
            <p:nvPr/>
          </p:nvSpPr>
          <p:spPr>
            <a:xfrm>
              <a:off x="2641875" y="282114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85"/>
            <p:cNvSpPr/>
            <p:nvPr/>
          </p:nvSpPr>
          <p:spPr>
            <a:xfrm>
              <a:off x="2683454" y="2883496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86"/>
            <p:cNvSpPr/>
            <p:nvPr/>
          </p:nvSpPr>
          <p:spPr>
            <a:xfrm>
              <a:off x="2730231" y="2945844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87"/>
            <p:cNvSpPr/>
            <p:nvPr/>
          </p:nvSpPr>
          <p:spPr>
            <a:xfrm>
              <a:off x="2771810" y="301338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88"/>
            <p:cNvSpPr/>
            <p:nvPr/>
          </p:nvSpPr>
          <p:spPr>
            <a:xfrm>
              <a:off x="2813390" y="3080933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89"/>
            <p:cNvSpPr/>
            <p:nvPr/>
          </p:nvSpPr>
          <p:spPr>
            <a:xfrm>
              <a:off x="2860167" y="3148477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90"/>
            <p:cNvSpPr/>
            <p:nvPr/>
          </p:nvSpPr>
          <p:spPr>
            <a:xfrm>
              <a:off x="2901746" y="3216021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91"/>
            <p:cNvSpPr/>
            <p:nvPr/>
          </p:nvSpPr>
          <p:spPr>
            <a:xfrm>
              <a:off x="2943325" y="3288761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92"/>
            <p:cNvSpPr/>
            <p:nvPr/>
          </p:nvSpPr>
          <p:spPr>
            <a:xfrm>
              <a:off x="2990102" y="335630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93"/>
            <p:cNvSpPr/>
            <p:nvPr/>
          </p:nvSpPr>
          <p:spPr>
            <a:xfrm>
              <a:off x="3031681" y="3423850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94"/>
            <p:cNvSpPr/>
            <p:nvPr/>
          </p:nvSpPr>
          <p:spPr>
            <a:xfrm>
              <a:off x="3073260" y="3496590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95"/>
            <p:cNvSpPr/>
            <p:nvPr/>
          </p:nvSpPr>
          <p:spPr>
            <a:xfrm>
              <a:off x="3120037" y="3564134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96"/>
            <p:cNvSpPr/>
            <p:nvPr/>
          </p:nvSpPr>
          <p:spPr>
            <a:xfrm>
              <a:off x="3161617" y="3636874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97"/>
            <p:cNvSpPr/>
            <p:nvPr/>
          </p:nvSpPr>
          <p:spPr>
            <a:xfrm>
              <a:off x="3203196" y="3704419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98"/>
            <p:cNvSpPr/>
            <p:nvPr/>
          </p:nvSpPr>
          <p:spPr>
            <a:xfrm>
              <a:off x="3249973" y="377196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99"/>
            <p:cNvSpPr/>
            <p:nvPr/>
          </p:nvSpPr>
          <p:spPr>
            <a:xfrm>
              <a:off x="3291552" y="3839507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100"/>
            <p:cNvSpPr/>
            <p:nvPr/>
          </p:nvSpPr>
          <p:spPr>
            <a:xfrm>
              <a:off x="3333131" y="3907051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101"/>
            <p:cNvSpPr/>
            <p:nvPr/>
          </p:nvSpPr>
          <p:spPr>
            <a:xfrm>
              <a:off x="3379908" y="396940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102"/>
            <p:cNvSpPr/>
            <p:nvPr/>
          </p:nvSpPr>
          <p:spPr>
            <a:xfrm>
              <a:off x="3421487" y="403174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103"/>
            <p:cNvSpPr/>
            <p:nvPr/>
          </p:nvSpPr>
          <p:spPr>
            <a:xfrm>
              <a:off x="3463067" y="4094097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104"/>
            <p:cNvSpPr/>
            <p:nvPr/>
          </p:nvSpPr>
          <p:spPr>
            <a:xfrm>
              <a:off x="3509843" y="415125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105"/>
            <p:cNvSpPr/>
            <p:nvPr/>
          </p:nvSpPr>
          <p:spPr>
            <a:xfrm>
              <a:off x="3551423" y="4213599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106"/>
            <p:cNvSpPr/>
            <p:nvPr/>
          </p:nvSpPr>
          <p:spPr>
            <a:xfrm>
              <a:off x="3598200" y="4265556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107"/>
            <p:cNvSpPr/>
            <p:nvPr/>
          </p:nvSpPr>
          <p:spPr>
            <a:xfrm>
              <a:off x="3639779" y="431751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108"/>
            <p:cNvSpPr/>
            <p:nvPr/>
          </p:nvSpPr>
          <p:spPr>
            <a:xfrm>
              <a:off x="3681358" y="4369471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109"/>
            <p:cNvSpPr/>
            <p:nvPr/>
          </p:nvSpPr>
          <p:spPr>
            <a:xfrm>
              <a:off x="3728135" y="441623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110"/>
            <p:cNvSpPr/>
            <p:nvPr/>
          </p:nvSpPr>
          <p:spPr>
            <a:xfrm>
              <a:off x="3769714" y="446299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111"/>
            <p:cNvSpPr/>
            <p:nvPr/>
          </p:nvSpPr>
          <p:spPr>
            <a:xfrm>
              <a:off x="3811293" y="4504559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112"/>
            <p:cNvSpPr/>
            <p:nvPr/>
          </p:nvSpPr>
          <p:spPr>
            <a:xfrm>
              <a:off x="3858070" y="4546125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113"/>
            <p:cNvSpPr/>
            <p:nvPr/>
          </p:nvSpPr>
          <p:spPr>
            <a:xfrm>
              <a:off x="3899650" y="4582496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114"/>
            <p:cNvSpPr/>
            <p:nvPr/>
          </p:nvSpPr>
          <p:spPr>
            <a:xfrm>
              <a:off x="3941229" y="4613670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115"/>
            <p:cNvSpPr/>
            <p:nvPr/>
          </p:nvSpPr>
          <p:spPr>
            <a:xfrm>
              <a:off x="3988006" y="4644845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116"/>
            <p:cNvSpPr/>
            <p:nvPr/>
          </p:nvSpPr>
          <p:spPr>
            <a:xfrm>
              <a:off x="4029585" y="4670823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117"/>
            <p:cNvSpPr/>
            <p:nvPr/>
          </p:nvSpPr>
          <p:spPr>
            <a:xfrm>
              <a:off x="4071164" y="4696802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4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118"/>
            <p:cNvSpPr/>
            <p:nvPr/>
          </p:nvSpPr>
          <p:spPr>
            <a:xfrm>
              <a:off x="4117941" y="4717585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119"/>
            <p:cNvSpPr/>
            <p:nvPr/>
          </p:nvSpPr>
          <p:spPr>
            <a:xfrm>
              <a:off x="4159521" y="4733173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120"/>
            <p:cNvSpPr/>
            <p:nvPr/>
          </p:nvSpPr>
          <p:spPr>
            <a:xfrm>
              <a:off x="4201100" y="4743565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121"/>
            <p:cNvSpPr/>
            <p:nvPr/>
          </p:nvSpPr>
          <p:spPr>
            <a:xfrm>
              <a:off x="4240083" y="4756554"/>
              <a:ext cx="99060" cy="5715"/>
            </a:xfrm>
            <a:custGeom>
              <a:avLst/>
              <a:gdLst/>
              <a:ahLst/>
              <a:cxnLst/>
              <a:rect l="l" t="t" r="r" b="b"/>
              <a:pathLst>
                <a:path w="99060" h="5714">
                  <a:moveTo>
                    <a:pt x="0" y="0"/>
                  </a:moveTo>
                  <a:lnTo>
                    <a:pt x="57166" y="0"/>
                  </a:lnTo>
                </a:path>
                <a:path w="99060" h="5714">
                  <a:moveTo>
                    <a:pt x="41579" y="5196"/>
                  </a:moveTo>
                  <a:lnTo>
                    <a:pt x="98745" y="5196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122"/>
            <p:cNvSpPr/>
            <p:nvPr/>
          </p:nvSpPr>
          <p:spPr>
            <a:xfrm>
              <a:off x="4331035" y="4759153"/>
              <a:ext cx="46990" cy="5715"/>
            </a:xfrm>
            <a:custGeom>
              <a:avLst/>
              <a:gdLst/>
              <a:ahLst/>
              <a:cxnLst/>
              <a:rect l="l" t="t" r="r" b="b"/>
              <a:pathLst>
                <a:path w="46989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123"/>
            <p:cNvSpPr/>
            <p:nvPr/>
          </p:nvSpPr>
          <p:spPr>
            <a:xfrm>
              <a:off x="4377812" y="4753957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124"/>
            <p:cNvSpPr/>
            <p:nvPr/>
          </p:nvSpPr>
          <p:spPr>
            <a:xfrm>
              <a:off x="4419391" y="4743567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125"/>
            <p:cNvSpPr/>
            <p:nvPr/>
          </p:nvSpPr>
          <p:spPr>
            <a:xfrm>
              <a:off x="4460970" y="4733175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126"/>
            <p:cNvSpPr/>
            <p:nvPr/>
          </p:nvSpPr>
          <p:spPr>
            <a:xfrm>
              <a:off x="4507747" y="4717589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127"/>
            <p:cNvSpPr/>
            <p:nvPr/>
          </p:nvSpPr>
          <p:spPr>
            <a:xfrm>
              <a:off x="4549327" y="4696807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4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128"/>
            <p:cNvSpPr/>
            <p:nvPr/>
          </p:nvSpPr>
          <p:spPr>
            <a:xfrm>
              <a:off x="4590906" y="4670828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89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129"/>
            <p:cNvSpPr/>
            <p:nvPr/>
          </p:nvSpPr>
          <p:spPr>
            <a:xfrm>
              <a:off x="4637683" y="4644850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130"/>
            <p:cNvSpPr/>
            <p:nvPr/>
          </p:nvSpPr>
          <p:spPr>
            <a:xfrm>
              <a:off x="4679262" y="4613677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131"/>
            <p:cNvSpPr/>
            <p:nvPr/>
          </p:nvSpPr>
          <p:spPr>
            <a:xfrm>
              <a:off x="4726039" y="458250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132"/>
            <p:cNvSpPr/>
            <p:nvPr/>
          </p:nvSpPr>
          <p:spPr>
            <a:xfrm>
              <a:off x="4767618" y="4546133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133"/>
            <p:cNvSpPr/>
            <p:nvPr/>
          </p:nvSpPr>
          <p:spPr>
            <a:xfrm>
              <a:off x="4809198" y="4504568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134"/>
            <p:cNvSpPr/>
            <p:nvPr/>
          </p:nvSpPr>
          <p:spPr>
            <a:xfrm>
              <a:off x="4855974" y="446300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135"/>
            <p:cNvSpPr/>
            <p:nvPr/>
          </p:nvSpPr>
          <p:spPr>
            <a:xfrm>
              <a:off x="4897553" y="4416243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136"/>
            <p:cNvSpPr/>
            <p:nvPr/>
          </p:nvSpPr>
          <p:spPr>
            <a:xfrm>
              <a:off x="4939133" y="4369482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137"/>
            <p:cNvSpPr/>
            <p:nvPr/>
          </p:nvSpPr>
          <p:spPr>
            <a:xfrm>
              <a:off x="4985910" y="431752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138"/>
            <p:cNvSpPr/>
            <p:nvPr/>
          </p:nvSpPr>
          <p:spPr>
            <a:xfrm>
              <a:off x="5027489" y="4265569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139"/>
            <p:cNvSpPr/>
            <p:nvPr/>
          </p:nvSpPr>
          <p:spPr>
            <a:xfrm>
              <a:off x="5069068" y="4213612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140"/>
            <p:cNvSpPr/>
            <p:nvPr/>
          </p:nvSpPr>
          <p:spPr>
            <a:xfrm>
              <a:off x="5115845" y="4151265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141"/>
            <p:cNvSpPr/>
            <p:nvPr/>
          </p:nvSpPr>
          <p:spPr>
            <a:xfrm>
              <a:off x="5157424" y="4094112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142"/>
            <p:cNvSpPr/>
            <p:nvPr/>
          </p:nvSpPr>
          <p:spPr>
            <a:xfrm>
              <a:off x="5199004" y="4031764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143"/>
            <p:cNvSpPr/>
            <p:nvPr/>
          </p:nvSpPr>
          <p:spPr>
            <a:xfrm>
              <a:off x="5245780" y="396941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144"/>
            <p:cNvSpPr/>
            <p:nvPr/>
          </p:nvSpPr>
          <p:spPr>
            <a:xfrm>
              <a:off x="5287359" y="390706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145"/>
            <p:cNvSpPr/>
            <p:nvPr/>
          </p:nvSpPr>
          <p:spPr>
            <a:xfrm>
              <a:off x="5328939" y="383952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146"/>
            <p:cNvSpPr/>
            <p:nvPr/>
          </p:nvSpPr>
          <p:spPr>
            <a:xfrm>
              <a:off x="5375716" y="377198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147"/>
            <p:cNvSpPr/>
            <p:nvPr/>
          </p:nvSpPr>
          <p:spPr>
            <a:xfrm>
              <a:off x="5417295" y="370443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148"/>
            <p:cNvSpPr/>
            <p:nvPr/>
          </p:nvSpPr>
          <p:spPr>
            <a:xfrm>
              <a:off x="5458874" y="363689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149"/>
            <p:cNvSpPr/>
            <p:nvPr/>
          </p:nvSpPr>
          <p:spPr>
            <a:xfrm>
              <a:off x="5505651" y="3564156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150"/>
            <p:cNvSpPr/>
            <p:nvPr/>
          </p:nvSpPr>
          <p:spPr>
            <a:xfrm>
              <a:off x="5547230" y="349661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151"/>
            <p:cNvSpPr/>
            <p:nvPr/>
          </p:nvSpPr>
          <p:spPr>
            <a:xfrm>
              <a:off x="5588810" y="3429068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3" name="object 152"/>
          <p:cNvSpPr txBox="1"/>
          <p:nvPr/>
        </p:nvSpPr>
        <p:spPr>
          <a:xfrm>
            <a:off x="363101" y="3788044"/>
            <a:ext cx="54375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875" algn="l"/>
                <a:tab pos="828675" algn="l"/>
                <a:tab pos="1264920" algn="l"/>
                <a:tab pos="1644650" algn="l"/>
              </a:tabLst>
            </a:pPr>
            <a:r>
              <a:rPr sz="1450" spc="10" dirty="0">
                <a:latin typeface="Arial"/>
                <a:cs typeface="Arial"/>
              </a:rPr>
              <a:t>0	30	60	90	</a:t>
            </a:r>
            <a:r>
              <a:rPr sz="1450" spc="5" dirty="0">
                <a:latin typeface="Arial"/>
                <a:cs typeface="Arial"/>
              </a:rPr>
              <a:t>120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150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180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210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240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270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300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330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36</a:t>
            </a:r>
            <a:r>
              <a:rPr sz="2250" spc="-15" baseline="-3703" dirty="0">
                <a:latin typeface="Arial"/>
                <a:cs typeface="Arial"/>
              </a:rPr>
              <a:t>0</a:t>
            </a:r>
            <a:endParaRPr sz="2250" baseline="-3703" dirty="0">
              <a:latin typeface="Arial"/>
              <a:cs typeface="Arial"/>
            </a:endParaRPr>
          </a:p>
        </p:txBody>
      </p:sp>
      <p:grpSp>
        <p:nvGrpSpPr>
          <p:cNvPr id="294" name="object 153"/>
          <p:cNvGrpSpPr/>
          <p:nvPr/>
        </p:nvGrpSpPr>
        <p:grpSpPr>
          <a:xfrm>
            <a:off x="7271766" y="2370797"/>
            <a:ext cx="1235710" cy="1299210"/>
            <a:chOff x="7271766" y="2161882"/>
            <a:chExt cx="1235710" cy="1299210"/>
          </a:xfrm>
        </p:grpSpPr>
        <p:sp>
          <p:nvSpPr>
            <p:cNvPr id="295" name="object 154"/>
            <p:cNvSpPr/>
            <p:nvPr/>
          </p:nvSpPr>
          <p:spPr>
            <a:xfrm>
              <a:off x="7271766" y="3417570"/>
              <a:ext cx="1141095" cy="0"/>
            </a:xfrm>
            <a:custGeom>
              <a:avLst/>
              <a:gdLst/>
              <a:ahLst/>
              <a:cxnLst/>
              <a:rect l="l" t="t" r="r" b="b"/>
              <a:pathLst>
                <a:path w="1141095">
                  <a:moveTo>
                    <a:pt x="0" y="0"/>
                  </a:moveTo>
                  <a:lnTo>
                    <a:pt x="1140714" y="0"/>
                  </a:lnTo>
                </a:path>
              </a:pathLst>
            </a:custGeom>
            <a:ln w="28956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155"/>
            <p:cNvSpPr/>
            <p:nvPr/>
          </p:nvSpPr>
          <p:spPr>
            <a:xfrm>
              <a:off x="8398004" y="3374132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5">
                  <a:moveTo>
                    <a:pt x="0" y="0"/>
                  </a:moveTo>
                  <a:lnTo>
                    <a:pt x="0" y="86868"/>
                  </a:lnTo>
                  <a:lnTo>
                    <a:pt x="86868" y="43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156"/>
            <p:cNvSpPr/>
            <p:nvPr/>
          </p:nvSpPr>
          <p:spPr>
            <a:xfrm>
              <a:off x="7330122" y="2199468"/>
              <a:ext cx="1167130" cy="1218565"/>
            </a:xfrm>
            <a:custGeom>
              <a:avLst/>
              <a:gdLst/>
              <a:ahLst/>
              <a:cxnLst/>
              <a:rect l="l" t="t" r="r" b="b"/>
              <a:pathLst>
                <a:path w="1167129" h="1218564">
                  <a:moveTo>
                    <a:pt x="1166939" y="1218158"/>
                  </a:moveTo>
                  <a:lnTo>
                    <a:pt x="1165974" y="1169200"/>
                  </a:lnTo>
                  <a:lnTo>
                    <a:pt x="1163104" y="1120732"/>
                  </a:lnTo>
                  <a:lnTo>
                    <a:pt x="1158364" y="1072790"/>
                  </a:lnTo>
                  <a:lnTo>
                    <a:pt x="1151791" y="1025410"/>
                  </a:lnTo>
                  <a:lnTo>
                    <a:pt x="1143422" y="978629"/>
                  </a:lnTo>
                  <a:lnTo>
                    <a:pt x="1133292" y="932483"/>
                  </a:lnTo>
                  <a:lnTo>
                    <a:pt x="1121437" y="887007"/>
                  </a:lnTo>
                  <a:lnTo>
                    <a:pt x="1107894" y="842240"/>
                  </a:lnTo>
                  <a:lnTo>
                    <a:pt x="1092700" y="798215"/>
                  </a:lnTo>
                  <a:lnTo>
                    <a:pt x="1075889" y="754971"/>
                  </a:lnTo>
                  <a:lnTo>
                    <a:pt x="1057500" y="712542"/>
                  </a:lnTo>
                  <a:lnTo>
                    <a:pt x="1037567" y="670966"/>
                  </a:lnTo>
                  <a:lnTo>
                    <a:pt x="1016127" y="630278"/>
                  </a:lnTo>
                  <a:lnTo>
                    <a:pt x="993216" y="590515"/>
                  </a:lnTo>
                  <a:lnTo>
                    <a:pt x="968871" y="551713"/>
                  </a:lnTo>
                  <a:lnTo>
                    <a:pt x="943127" y="513909"/>
                  </a:lnTo>
                  <a:lnTo>
                    <a:pt x="916022" y="477138"/>
                  </a:lnTo>
                  <a:lnTo>
                    <a:pt x="887590" y="441436"/>
                  </a:lnTo>
                  <a:lnTo>
                    <a:pt x="857869" y="406841"/>
                  </a:lnTo>
                  <a:lnTo>
                    <a:pt x="826895" y="373387"/>
                  </a:lnTo>
                  <a:lnTo>
                    <a:pt x="794703" y="341113"/>
                  </a:lnTo>
                  <a:lnTo>
                    <a:pt x="761331" y="310053"/>
                  </a:lnTo>
                  <a:lnTo>
                    <a:pt x="726814" y="280243"/>
                  </a:lnTo>
                  <a:lnTo>
                    <a:pt x="691189" y="251721"/>
                  </a:lnTo>
                  <a:lnTo>
                    <a:pt x="654491" y="224523"/>
                  </a:lnTo>
                  <a:lnTo>
                    <a:pt x="616757" y="198684"/>
                  </a:lnTo>
                  <a:lnTo>
                    <a:pt x="578024" y="174241"/>
                  </a:lnTo>
                  <a:lnTo>
                    <a:pt x="538327" y="151230"/>
                  </a:lnTo>
                  <a:lnTo>
                    <a:pt x="497703" y="129688"/>
                  </a:lnTo>
                  <a:lnTo>
                    <a:pt x="456188" y="109650"/>
                  </a:lnTo>
                  <a:lnTo>
                    <a:pt x="413818" y="91153"/>
                  </a:lnTo>
                  <a:lnTo>
                    <a:pt x="370629" y="74233"/>
                  </a:lnTo>
                  <a:lnTo>
                    <a:pt x="326658" y="58927"/>
                  </a:lnTo>
                  <a:lnTo>
                    <a:pt x="281941" y="45270"/>
                  </a:lnTo>
                  <a:lnTo>
                    <a:pt x="236514" y="33299"/>
                  </a:lnTo>
                  <a:lnTo>
                    <a:pt x="190414" y="23050"/>
                  </a:lnTo>
                  <a:lnTo>
                    <a:pt x="143676" y="14559"/>
                  </a:lnTo>
                  <a:lnTo>
                    <a:pt x="96336" y="7863"/>
                  </a:lnTo>
                  <a:lnTo>
                    <a:pt x="48432" y="2998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157"/>
            <p:cNvSpPr/>
            <p:nvPr/>
          </p:nvSpPr>
          <p:spPr>
            <a:xfrm>
              <a:off x="7277863" y="2161882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76987" y="0"/>
                  </a:moveTo>
                  <a:lnTo>
                    <a:pt x="0" y="36487"/>
                  </a:lnTo>
                  <a:lnTo>
                    <a:pt x="75387" y="76174"/>
                  </a:lnTo>
                  <a:lnTo>
                    <a:pt x="50787" y="37553"/>
                  </a:lnTo>
                  <a:lnTo>
                    <a:pt x="76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9" name="object 158"/>
          <p:cNvSpPr txBox="1"/>
          <p:nvPr/>
        </p:nvSpPr>
        <p:spPr>
          <a:xfrm>
            <a:off x="8564564" y="3434715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4C7F8-92C5-4B19-B98F-7063A06E8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4EEF2-3A06-4EF3-97EE-C9D3018FF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3-Phase, 3-Wire, Delta</a:t>
            </a: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0688" y="1876048"/>
            <a:ext cx="5762625" cy="383895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059F1-207E-43F9-9D06-9217854AE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DBD79-F8C7-4679-8601-64F215DCA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83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3-Phase, 4-Wire, Delta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0665" y="1618081"/>
            <a:ext cx="7642670" cy="4401719"/>
            <a:chOff x="595756" y="1409801"/>
            <a:chExt cx="7642670" cy="4401719"/>
          </a:xfrm>
        </p:grpSpPr>
        <p:grpSp>
          <p:nvGrpSpPr>
            <p:cNvPr id="8" name="object 3"/>
            <p:cNvGrpSpPr/>
            <p:nvPr/>
          </p:nvGrpSpPr>
          <p:grpSpPr>
            <a:xfrm>
              <a:off x="595756" y="1600200"/>
              <a:ext cx="7501255" cy="4211320"/>
              <a:chOff x="595756" y="1600200"/>
              <a:chExt cx="7501255" cy="4211320"/>
            </a:xfrm>
          </p:grpSpPr>
          <p:sp>
            <p:nvSpPr>
              <p:cNvPr id="9" name="object 4"/>
              <p:cNvSpPr/>
              <p:nvPr/>
            </p:nvSpPr>
            <p:spPr>
              <a:xfrm>
                <a:off x="2327909" y="1677161"/>
                <a:ext cx="2371725" cy="2743200"/>
              </a:xfrm>
              <a:custGeom>
                <a:avLst/>
                <a:gdLst/>
                <a:ahLst/>
                <a:cxnLst/>
                <a:rect l="l" t="t" r="r" b="b"/>
                <a:pathLst>
                  <a:path w="2371725" h="2743200">
                    <a:moveTo>
                      <a:pt x="0" y="0"/>
                    </a:moveTo>
                    <a:lnTo>
                      <a:pt x="2371344" y="1371600"/>
                    </a:lnTo>
                    <a:lnTo>
                      <a:pt x="0" y="2743200"/>
                    </a:lnTo>
                    <a:lnTo>
                      <a:pt x="0" y="0"/>
                    </a:lnTo>
                    <a:close/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5"/>
              <p:cNvSpPr/>
              <p:nvPr/>
            </p:nvSpPr>
            <p:spPr>
              <a:xfrm>
                <a:off x="2198363" y="27439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6"/>
              <p:cNvSpPr/>
              <p:nvPr/>
            </p:nvSpPr>
            <p:spPr>
              <a:xfrm>
                <a:off x="2198364" y="27439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7"/>
              <p:cNvSpPr/>
              <p:nvPr/>
            </p:nvSpPr>
            <p:spPr>
              <a:xfrm>
                <a:off x="2198363" y="30487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8"/>
              <p:cNvSpPr/>
              <p:nvPr/>
            </p:nvSpPr>
            <p:spPr>
              <a:xfrm>
                <a:off x="2198364" y="30487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9"/>
              <p:cNvSpPr/>
              <p:nvPr/>
            </p:nvSpPr>
            <p:spPr>
              <a:xfrm>
                <a:off x="2198363" y="24391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/>
              <p:cNvSpPr/>
              <p:nvPr/>
            </p:nvSpPr>
            <p:spPr>
              <a:xfrm>
                <a:off x="2198364" y="24391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/>
              <p:cNvSpPr/>
              <p:nvPr/>
            </p:nvSpPr>
            <p:spPr>
              <a:xfrm>
                <a:off x="2198363" y="33535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/>
              <p:cNvSpPr/>
              <p:nvPr/>
            </p:nvSpPr>
            <p:spPr>
              <a:xfrm>
                <a:off x="2198364" y="33535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3"/>
              <p:cNvSpPr/>
              <p:nvPr/>
            </p:nvSpPr>
            <p:spPr>
              <a:xfrm>
                <a:off x="3507709" y="2313915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4"/>
              <p:cNvSpPr/>
              <p:nvPr/>
            </p:nvSpPr>
            <p:spPr>
              <a:xfrm>
                <a:off x="3242444" y="2163790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5"/>
              <p:cNvSpPr/>
              <p:nvPr/>
            </p:nvSpPr>
            <p:spPr>
              <a:xfrm>
                <a:off x="3242443" y="2163791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6"/>
              <p:cNvSpPr/>
              <p:nvPr/>
            </p:nvSpPr>
            <p:spPr>
              <a:xfrm>
                <a:off x="3772975" y="24640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7"/>
              <p:cNvSpPr/>
              <p:nvPr/>
            </p:nvSpPr>
            <p:spPr>
              <a:xfrm>
                <a:off x="3772975" y="24640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8"/>
              <p:cNvSpPr/>
              <p:nvPr/>
            </p:nvSpPr>
            <p:spPr>
              <a:xfrm>
                <a:off x="2977178" y="20136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9"/>
              <p:cNvSpPr/>
              <p:nvPr/>
            </p:nvSpPr>
            <p:spPr>
              <a:xfrm>
                <a:off x="2977177" y="20136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0"/>
              <p:cNvSpPr/>
              <p:nvPr/>
            </p:nvSpPr>
            <p:spPr>
              <a:xfrm>
                <a:off x="3229288" y="3722335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1"/>
              <p:cNvSpPr/>
              <p:nvPr/>
            </p:nvSpPr>
            <p:spPr>
              <a:xfrm>
                <a:off x="3491928" y="3567663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2"/>
              <p:cNvSpPr/>
              <p:nvPr/>
            </p:nvSpPr>
            <p:spPr>
              <a:xfrm>
                <a:off x="3491928" y="3567663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3"/>
              <p:cNvSpPr/>
              <p:nvPr/>
            </p:nvSpPr>
            <p:spPr>
              <a:xfrm>
                <a:off x="2966648" y="3877006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4"/>
              <p:cNvSpPr/>
              <p:nvPr/>
            </p:nvSpPr>
            <p:spPr>
              <a:xfrm>
                <a:off x="2966648" y="3877006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5"/>
              <p:cNvSpPr/>
              <p:nvPr/>
            </p:nvSpPr>
            <p:spPr>
              <a:xfrm>
                <a:off x="3754568" y="3412992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6"/>
              <p:cNvSpPr/>
              <p:nvPr/>
            </p:nvSpPr>
            <p:spPr>
              <a:xfrm>
                <a:off x="3754568" y="3412992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7"/>
              <p:cNvSpPr/>
              <p:nvPr/>
            </p:nvSpPr>
            <p:spPr>
              <a:xfrm>
                <a:off x="2324861" y="1677161"/>
                <a:ext cx="5753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753100">
                    <a:moveTo>
                      <a:pt x="0" y="0"/>
                    </a:moveTo>
                    <a:lnTo>
                      <a:pt x="575310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8"/>
              <p:cNvSpPr/>
              <p:nvPr/>
            </p:nvSpPr>
            <p:spPr>
              <a:xfrm>
                <a:off x="4699253" y="3048761"/>
                <a:ext cx="25406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40634">
                    <a:moveTo>
                      <a:pt x="0" y="0"/>
                    </a:moveTo>
                    <a:lnTo>
                      <a:pt x="2540508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9"/>
              <p:cNvSpPr/>
              <p:nvPr/>
            </p:nvSpPr>
            <p:spPr>
              <a:xfrm>
                <a:off x="5394197" y="1708967"/>
                <a:ext cx="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h="1320800">
                    <a:moveTo>
                      <a:pt x="0" y="881832"/>
                    </a:moveTo>
                    <a:lnTo>
                      <a:pt x="0" y="1320177"/>
                    </a:lnTo>
                  </a:path>
                  <a:path h="1320800">
                    <a:moveTo>
                      <a:pt x="0" y="0"/>
                    </a:moveTo>
                    <a:lnTo>
                      <a:pt x="0" y="424632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0"/>
              <p:cNvSpPr/>
              <p:nvPr/>
            </p:nvSpPr>
            <p:spPr>
              <a:xfrm>
                <a:off x="5349753" y="29529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1"/>
              <p:cNvSpPr/>
              <p:nvPr/>
            </p:nvSpPr>
            <p:spPr>
              <a:xfrm>
                <a:off x="5349751" y="170897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2"/>
              <p:cNvSpPr/>
              <p:nvPr/>
            </p:nvSpPr>
            <p:spPr>
              <a:xfrm>
                <a:off x="6218681" y="1696775"/>
                <a:ext cx="0" cy="2704465"/>
              </a:xfrm>
              <a:custGeom>
                <a:avLst/>
                <a:gdLst/>
                <a:ahLst/>
                <a:cxnLst/>
                <a:rect l="l" t="t" r="r" b="b"/>
                <a:pathLst>
                  <a:path h="2704465">
                    <a:moveTo>
                      <a:pt x="0" y="1198824"/>
                    </a:moveTo>
                    <a:lnTo>
                      <a:pt x="0" y="2703969"/>
                    </a:lnTo>
                  </a:path>
                  <a:path h="2704465">
                    <a:moveTo>
                      <a:pt x="0" y="0"/>
                    </a:moveTo>
                    <a:lnTo>
                      <a:pt x="0" y="7416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3"/>
              <p:cNvSpPr/>
              <p:nvPr/>
            </p:nvSpPr>
            <p:spPr>
              <a:xfrm>
                <a:off x="6174237" y="43245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4"/>
              <p:cNvSpPr/>
              <p:nvPr/>
            </p:nvSpPr>
            <p:spPr>
              <a:xfrm>
                <a:off x="6174237" y="1696778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0" name="object 3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47899" y="4343400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41" name="object 3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47899" y="1600200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42" name="object 3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36008" y="2971800"/>
                <a:ext cx="152400" cy="152400"/>
              </a:xfrm>
              <a:prstGeom prst="rect">
                <a:avLst/>
              </a:prstGeom>
            </p:spPr>
          </p:pic>
          <p:sp>
            <p:nvSpPr>
              <p:cNvPr id="43" name="object 38"/>
              <p:cNvSpPr/>
              <p:nvPr/>
            </p:nvSpPr>
            <p:spPr>
              <a:xfrm>
                <a:off x="5394197" y="3080567"/>
                <a:ext cx="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h="1320800">
                    <a:moveTo>
                      <a:pt x="0" y="909264"/>
                    </a:moveTo>
                    <a:lnTo>
                      <a:pt x="0" y="1320177"/>
                    </a:lnTo>
                  </a:path>
                  <a:path h="1320800">
                    <a:moveTo>
                      <a:pt x="0" y="0"/>
                    </a:moveTo>
                    <a:lnTo>
                      <a:pt x="0" y="45206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39"/>
              <p:cNvSpPr/>
              <p:nvPr/>
            </p:nvSpPr>
            <p:spPr>
              <a:xfrm>
                <a:off x="5349753" y="432454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199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0"/>
              <p:cNvSpPr/>
              <p:nvPr/>
            </p:nvSpPr>
            <p:spPr>
              <a:xfrm>
                <a:off x="5349751" y="308056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1"/>
              <p:cNvSpPr/>
              <p:nvPr/>
            </p:nvSpPr>
            <p:spPr>
              <a:xfrm>
                <a:off x="2324861" y="4420361"/>
                <a:ext cx="4076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76700">
                    <a:moveTo>
                      <a:pt x="0" y="0"/>
                    </a:moveTo>
                    <a:lnTo>
                      <a:pt x="407670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2"/>
              <p:cNvSpPr/>
              <p:nvPr/>
            </p:nvSpPr>
            <p:spPr>
              <a:xfrm>
                <a:off x="902970" y="3048761"/>
                <a:ext cx="1422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22400">
                    <a:moveTo>
                      <a:pt x="0" y="0"/>
                    </a:moveTo>
                    <a:lnTo>
                      <a:pt x="1421892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3"/>
              <p:cNvSpPr/>
              <p:nvPr/>
            </p:nvSpPr>
            <p:spPr>
              <a:xfrm>
                <a:off x="1588770" y="5791961"/>
                <a:ext cx="6489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489700">
                    <a:moveTo>
                      <a:pt x="0" y="0"/>
                    </a:moveTo>
                    <a:lnTo>
                      <a:pt x="6489192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4"/>
              <p:cNvSpPr/>
              <p:nvPr/>
            </p:nvSpPr>
            <p:spPr>
              <a:xfrm>
                <a:off x="1588770" y="3048761"/>
                <a:ext cx="0" cy="2743200"/>
              </a:xfrm>
              <a:custGeom>
                <a:avLst/>
                <a:gdLst/>
                <a:ahLst/>
                <a:cxnLst/>
                <a:rect l="l" t="t" r="r" b="b"/>
                <a:pathLst>
                  <a:path h="2743200">
                    <a:moveTo>
                      <a:pt x="0" y="0"/>
                    </a:moveTo>
                    <a:lnTo>
                      <a:pt x="0" y="274320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4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11807" y="2971800"/>
                <a:ext cx="152400" cy="152400"/>
              </a:xfrm>
              <a:prstGeom prst="rect">
                <a:avLst/>
              </a:prstGeom>
            </p:spPr>
          </p:pic>
          <p:sp>
            <p:nvSpPr>
              <p:cNvPr id="51" name="object 46"/>
              <p:cNvSpPr/>
              <p:nvPr/>
            </p:nvSpPr>
            <p:spPr>
              <a:xfrm>
                <a:off x="610361" y="3362705"/>
                <a:ext cx="609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09600">
                    <a:moveTo>
                      <a:pt x="0" y="0"/>
                    </a:moveTo>
                    <a:lnTo>
                      <a:pt x="609600" y="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47"/>
              <p:cNvSpPr/>
              <p:nvPr/>
            </p:nvSpPr>
            <p:spPr>
              <a:xfrm>
                <a:off x="686561" y="3464814"/>
                <a:ext cx="457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0">
                    <a:moveTo>
                      <a:pt x="0" y="0"/>
                    </a:moveTo>
                    <a:lnTo>
                      <a:pt x="457200" y="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48"/>
              <p:cNvSpPr/>
              <p:nvPr/>
            </p:nvSpPr>
            <p:spPr>
              <a:xfrm>
                <a:off x="762761" y="3566922"/>
                <a:ext cx="3048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800">
                    <a:moveTo>
                      <a:pt x="0" y="0"/>
                    </a:moveTo>
                    <a:lnTo>
                      <a:pt x="304800" y="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49"/>
              <p:cNvSpPr/>
              <p:nvPr/>
            </p:nvSpPr>
            <p:spPr>
              <a:xfrm>
                <a:off x="901445" y="3048761"/>
                <a:ext cx="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h="304800">
                    <a:moveTo>
                      <a:pt x="0" y="0"/>
                    </a:moveTo>
                    <a:lnTo>
                      <a:pt x="0" y="30480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0"/>
              <p:cNvSpPr/>
              <p:nvPr/>
            </p:nvSpPr>
            <p:spPr>
              <a:xfrm>
                <a:off x="826770" y="3670554"/>
                <a:ext cx="152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400">
                    <a:moveTo>
                      <a:pt x="0" y="0"/>
                    </a:moveTo>
                    <a:lnTo>
                      <a:pt x="15240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1"/>
              <p:cNvSpPr/>
              <p:nvPr/>
            </p:nvSpPr>
            <p:spPr>
              <a:xfrm>
                <a:off x="5394197" y="4452167"/>
                <a:ext cx="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h="1320800">
                    <a:moveTo>
                      <a:pt x="0" y="881832"/>
                    </a:moveTo>
                    <a:lnTo>
                      <a:pt x="0" y="1320177"/>
                    </a:lnTo>
                  </a:path>
                  <a:path h="1320800">
                    <a:moveTo>
                      <a:pt x="0" y="0"/>
                    </a:moveTo>
                    <a:lnTo>
                      <a:pt x="0" y="424632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2"/>
              <p:cNvSpPr/>
              <p:nvPr/>
            </p:nvSpPr>
            <p:spPr>
              <a:xfrm>
                <a:off x="5349753" y="569614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3"/>
              <p:cNvSpPr/>
              <p:nvPr/>
            </p:nvSpPr>
            <p:spPr>
              <a:xfrm>
                <a:off x="5349751" y="445216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9" name="object 54"/>
            <p:cNvSpPr txBox="1"/>
            <p:nvPr/>
          </p:nvSpPr>
          <p:spPr>
            <a:xfrm>
              <a:off x="5021198" y="3557587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240V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60" name="object 55"/>
            <p:cNvSpPr txBox="1"/>
            <p:nvPr/>
          </p:nvSpPr>
          <p:spPr>
            <a:xfrm>
              <a:off x="5029136" y="2159000"/>
              <a:ext cx="1553845" cy="6959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264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240V</a:t>
              </a:r>
              <a:endParaRPr sz="2400">
                <a:latin typeface="Arial"/>
                <a:cs typeface="Arial"/>
              </a:endParaRPr>
            </a:p>
            <a:p>
              <a:pPr marL="829944">
                <a:lnSpc>
                  <a:spcPts val="2640"/>
                </a:lnSpc>
              </a:pPr>
              <a:r>
                <a:rPr sz="2400" spc="-5" dirty="0">
                  <a:latin typeface="Arial"/>
                  <a:cs typeface="Arial"/>
                </a:rPr>
                <a:t>240V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61" name="object 56"/>
            <p:cNvSpPr txBox="1"/>
            <p:nvPr/>
          </p:nvSpPr>
          <p:spPr>
            <a:xfrm>
              <a:off x="5022786" y="4902200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120V</a:t>
              </a:r>
              <a:endParaRPr sz="2400">
                <a:latin typeface="Arial"/>
                <a:cs typeface="Arial"/>
              </a:endParaRPr>
            </a:p>
          </p:txBody>
        </p:sp>
        <p:grpSp>
          <p:nvGrpSpPr>
            <p:cNvPr id="62" name="object 57"/>
            <p:cNvGrpSpPr/>
            <p:nvPr/>
          </p:nvGrpSpPr>
          <p:grpSpPr>
            <a:xfrm>
              <a:off x="7820663" y="1686615"/>
              <a:ext cx="109220" cy="4096385"/>
              <a:chOff x="7820663" y="1686615"/>
              <a:chExt cx="109220" cy="4096385"/>
            </a:xfrm>
          </p:grpSpPr>
          <p:sp>
            <p:nvSpPr>
              <p:cNvPr id="63" name="object 58"/>
              <p:cNvSpPr/>
              <p:nvPr/>
            </p:nvSpPr>
            <p:spPr>
              <a:xfrm>
                <a:off x="7875269" y="1696775"/>
                <a:ext cx="0" cy="4076065"/>
              </a:xfrm>
              <a:custGeom>
                <a:avLst/>
                <a:gdLst/>
                <a:ahLst/>
                <a:cxnLst/>
                <a:rect l="l" t="t" r="r" b="b"/>
                <a:pathLst>
                  <a:path h="4076065">
                    <a:moveTo>
                      <a:pt x="0" y="2189424"/>
                    </a:moveTo>
                    <a:lnTo>
                      <a:pt x="0" y="4075569"/>
                    </a:lnTo>
                  </a:path>
                  <a:path h="4076065">
                    <a:moveTo>
                      <a:pt x="0" y="0"/>
                    </a:moveTo>
                    <a:lnTo>
                      <a:pt x="0" y="17322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59"/>
              <p:cNvSpPr/>
              <p:nvPr/>
            </p:nvSpPr>
            <p:spPr>
              <a:xfrm>
                <a:off x="7830824" y="56961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199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0"/>
              <p:cNvSpPr/>
              <p:nvPr/>
            </p:nvSpPr>
            <p:spPr>
              <a:xfrm>
                <a:off x="7830823" y="1696778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6" name="object 61"/>
            <p:cNvSpPr txBox="1"/>
            <p:nvPr/>
          </p:nvSpPr>
          <p:spPr>
            <a:xfrm>
              <a:off x="7502461" y="3454400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120V</a:t>
              </a:r>
              <a:endParaRPr sz="2400">
                <a:latin typeface="Arial"/>
                <a:cs typeface="Arial"/>
              </a:endParaRPr>
            </a:p>
          </p:txBody>
        </p:sp>
        <p:grpSp>
          <p:nvGrpSpPr>
            <p:cNvPr id="67" name="object 62"/>
            <p:cNvGrpSpPr/>
            <p:nvPr/>
          </p:nvGrpSpPr>
          <p:grpSpPr>
            <a:xfrm>
              <a:off x="6994911" y="3058472"/>
              <a:ext cx="109220" cy="2724150"/>
              <a:chOff x="6994911" y="3058472"/>
              <a:chExt cx="109220" cy="2724150"/>
            </a:xfrm>
          </p:grpSpPr>
          <p:sp>
            <p:nvSpPr>
              <p:cNvPr id="68" name="object 63"/>
              <p:cNvSpPr/>
              <p:nvPr/>
            </p:nvSpPr>
            <p:spPr>
              <a:xfrm>
                <a:off x="7049261" y="3068375"/>
                <a:ext cx="0" cy="2704465"/>
              </a:xfrm>
              <a:custGeom>
                <a:avLst/>
                <a:gdLst/>
                <a:ahLst/>
                <a:cxnLst/>
                <a:rect l="l" t="t" r="r" b="b"/>
                <a:pathLst>
                  <a:path h="2704465">
                    <a:moveTo>
                      <a:pt x="0" y="1579824"/>
                    </a:moveTo>
                    <a:lnTo>
                      <a:pt x="0" y="2703969"/>
                    </a:lnTo>
                  </a:path>
                  <a:path h="2704465">
                    <a:moveTo>
                      <a:pt x="0" y="0"/>
                    </a:moveTo>
                    <a:lnTo>
                      <a:pt x="0" y="11226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4"/>
              <p:cNvSpPr/>
              <p:nvPr/>
            </p:nvSpPr>
            <p:spPr>
              <a:xfrm>
                <a:off x="7004817" y="56961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199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65"/>
              <p:cNvSpPr/>
              <p:nvPr/>
            </p:nvSpPr>
            <p:spPr>
              <a:xfrm>
                <a:off x="7004817" y="3068378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1" name="object 66"/>
            <p:cNvSpPr txBox="1"/>
            <p:nvPr/>
          </p:nvSpPr>
          <p:spPr>
            <a:xfrm>
              <a:off x="6676961" y="4216400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208V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72" name="object 67"/>
            <p:cNvSpPr txBox="1"/>
            <p:nvPr/>
          </p:nvSpPr>
          <p:spPr>
            <a:xfrm>
              <a:off x="1986089" y="1409801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3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73" name="object 68"/>
            <p:cNvSpPr txBox="1"/>
            <p:nvPr/>
          </p:nvSpPr>
          <p:spPr>
            <a:xfrm>
              <a:off x="4627791" y="3149600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1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74" name="object 69"/>
            <p:cNvSpPr txBox="1"/>
            <p:nvPr/>
          </p:nvSpPr>
          <p:spPr>
            <a:xfrm>
              <a:off x="1986089" y="4279798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2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75" name="object 70"/>
            <p:cNvSpPr txBox="1"/>
            <p:nvPr/>
          </p:nvSpPr>
          <p:spPr>
            <a:xfrm>
              <a:off x="1933663" y="3073400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0</a:t>
              </a:r>
              <a:endParaRPr sz="2400">
                <a:latin typeface="Arial"/>
                <a:cs typeface="Arial"/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D237AF-CC1D-4AB2-9CEF-B5D3094ED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253E6-CF3A-4B66-A404-335D12B8B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72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3-Phase, 4-Wire, Delta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27579-F392-4BB3-8EF5-E2FFEE525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D5FA2-D793-4FFB-958C-64E096E22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  <p:pic>
        <p:nvPicPr>
          <p:cNvPr id="1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9538" y="1714119"/>
            <a:ext cx="5409062" cy="4400929"/>
          </a:xfrm>
          <a:prstGeom prst="rect">
            <a:avLst/>
          </a:prstGeom>
        </p:spPr>
      </p:pic>
      <p:pic>
        <p:nvPicPr>
          <p:cNvPr id="15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030" y="1676400"/>
            <a:ext cx="1018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57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3-Phase, 4-Wire, Delta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E7F2F-FD4C-42DA-BEF1-8034A0CFE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AF375-4BD8-4E61-BB44-5379C06A8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2193" y="1606396"/>
            <a:ext cx="3585777" cy="5099204"/>
          </a:xfrm>
          <a:prstGeom prst="rect">
            <a:avLst/>
          </a:prstGeom>
        </p:spPr>
      </p:pic>
      <p:pic>
        <p:nvPicPr>
          <p:cNvPr id="8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29323" y="2987529"/>
            <a:ext cx="1856997" cy="867512"/>
          </a:xfrm>
          <a:prstGeom prst="rect">
            <a:avLst/>
          </a:prstGeom>
        </p:spPr>
      </p:pic>
      <p:sp>
        <p:nvSpPr>
          <p:cNvPr id="9" name="object 4"/>
          <p:cNvSpPr/>
          <p:nvPr/>
        </p:nvSpPr>
        <p:spPr>
          <a:xfrm>
            <a:off x="4038600" y="1530196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1143000" y="0"/>
                </a:moveTo>
                <a:lnTo>
                  <a:pt x="0" y="0"/>
                </a:lnTo>
                <a:lnTo>
                  <a:pt x="0" y="304800"/>
                </a:lnTo>
                <a:lnTo>
                  <a:pt x="1143000" y="3048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8225" y="1692128"/>
            <a:ext cx="1009650" cy="9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87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3-Phase, 4-Wire, Wye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93BDE-9B19-4F74-BD14-B595C339E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B8348-8811-419E-9BB7-5846DAFD0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object 2"/>
          <p:cNvSpPr txBox="1"/>
          <p:nvPr/>
        </p:nvSpPr>
        <p:spPr>
          <a:xfrm>
            <a:off x="3542347" y="3834893"/>
            <a:ext cx="233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4918621" y="2425193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3318421" y="5704840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5209196" y="4646169"/>
            <a:ext cx="615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00" spc="-7" baseline="13888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B-N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5216651" y="3109469"/>
            <a:ext cx="605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5" baseline="13888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600" spc="-50" dirty="0">
                <a:solidFill>
                  <a:srgbClr val="0000CC"/>
                </a:solidFill>
                <a:latin typeface="Arial"/>
                <a:cs typeface="Arial"/>
              </a:rPr>
              <a:t>A-N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6055360" y="2271269"/>
            <a:ext cx="628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5" baseline="13888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009900"/>
                </a:solidFill>
                <a:latin typeface="Arial"/>
                <a:cs typeface="Arial"/>
              </a:rPr>
              <a:t>C-A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6116827" y="4053968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6296658" y="4230752"/>
            <a:ext cx="363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09900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0099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7541260" y="3642869"/>
            <a:ext cx="628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13888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009900"/>
                </a:solidFill>
                <a:latin typeface="Arial"/>
                <a:cs typeface="Arial"/>
              </a:rPr>
              <a:t>B-C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1229360" y="2520290"/>
            <a:ext cx="638810" cy="1056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0170" algn="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 marR="30480" algn="r">
              <a:lnSpc>
                <a:spcPct val="100000"/>
              </a:lnSpc>
              <a:spcBef>
                <a:spcPts val="2360"/>
              </a:spcBef>
            </a:pPr>
            <a:r>
              <a:rPr sz="3600" spc="-15" baseline="13888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0000CC"/>
                </a:solidFill>
                <a:latin typeface="Arial"/>
                <a:cs typeface="Arial"/>
              </a:rPr>
              <a:t>C-N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533400" y="4507993"/>
            <a:ext cx="214693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89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Line </a:t>
            </a:r>
            <a:r>
              <a:rPr sz="2400" spc="-25" dirty="0">
                <a:solidFill>
                  <a:srgbClr val="009900"/>
                </a:solidFill>
                <a:latin typeface="Arial"/>
                <a:cs typeface="Arial"/>
              </a:rPr>
              <a:t>Voltages </a:t>
            </a:r>
            <a:r>
              <a:rPr sz="2400" spc="-65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(208</a:t>
            </a:r>
            <a:r>
              <a:rPr sz="2400" spc="-4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or</a:t>
            </a:r>
            <a:r>
              <a:rPr sz="2400" spc="-3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480V)</a:t>
            </a:r>
            <a:endParaRPr sz="24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365"/>
              </a:spcBef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Phase</a:t>
            </a:r>
            <a:r>
              <a:rPr sz="2400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00CC"/>
                </a:solidFill>
                <a:latin typeface="Arial"/>
                <a:cs typeface="Arial"/>
              </a:rPr>
              <a:t>Voltages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3"/>
          <p:cNvSpPr txBox="1"/>
          <p:nvPr/>
        </p:nvSpPr>
        <p:spPr>
          <a:xfrm>
            <a:off x="538276" y="5651602"/>
            <a:ext cx="1888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(120</a:t>
            </a:r>
            <a:r>
              <a:rPr sz="24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or</a:t>
            </a:r>
            <a:r>
              <a:rPr sz="24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277V)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14"/>
          <p:cNvSpPr/>
          <p:nvPr/>
        </p:nvSpPr>
        <p:spPr>
          <a:xfrm>
            <a:off x="2488437" y="4214114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/>
          <p:cNvSpPr/>
          <p:nvPr/>
        </p:nvSpPr>
        <p:spPr>
          <a:xfrm>
            <a:off x="2564637" y="43146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16"/>
          <p:cNvGrpSpPr/>
          <p:nvPr/>
        </p:nvGrpSpPr>
        <p:grpSpPr>
          <a:xfrm>
            <a:off x="1625854" y="1924304"/>
            <a:ext cx="6046470" cy="3759835"/>
            <a:chOff x="1856994" y="1658111"/>
            <a:chExt cx="6046470" cy="3759835"/>
          </a:xfrm>
        </p:grpSpPr>
        <p:sp>
          <p:nvSpPr>
            <p:cNvPr id="23" name="object 17"/>
            <p:cNvSpPr/>
            <p:nvPr/>
          </p:nvSpPr>
          <p:spPr>
            <a:xfrm>
              <a:off x="5209794" y="2641853"/>
              <a:ext cx="1866900" cy="0"/>
            </a:xfrm>
            <a:custGeom>
              <a:avLst/>
              <a:gdLst/>
              <a:ahLst/>
              <a:cxnLst/>
              <a:rect l="l" t="t" r="r" b="b"/>
              <a:pathLst>
                <a:path w="1866900">
                  <a:moveTo>
                    <a:pt x="0" y="0"/>
                  </a:moveTo>
                  <a:lnTo>
                    <a:pt x="18669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8"/>
            <p:cNvSpPr/>
            <p:nvPr/>
          </p:nvSpPr>
          <p:spPr>
            <a:xfrm>
              <a:off x="1856994" y="3531869"/>
              <a:ext cx="4406265" cy="0"/>
            </a:xfrm>
            <a:custGeom>
              <a:avLst/>
              <a:gdLst/>
              <a:ahLst/>
              <a:cxnLst/>
              <a:rect l="l" t="t" r="r" b="b"/>
              <a:pathLst>
                <a:path w="4406265">
                  <a:moveTo>
                    <a:pt x="0" y="0"/>
                  </a:moveTo>
                  <a:lnTo>
                    <a:pt x="4405884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9"/>
            <p:cNvSpPr/>
            <p:nvPr/>
          </p:nvSpPr>
          <p:spPr>
            <a:xfrm>
              <a:off x="2643377" y="3845813"/>
              <a:ext cx="609600" cy="0"/>
            </a:xfrm>
            <a:custGeom>
              <a:avLst/>
              <a:gdLst/>
              <a:ahLst/>
              <a:cxnLst/>
              <a:rect l="l" t="t" r="r" b="b"/>
              <a:pathLst>
                <a:path w="609600">
                  <a:moveTo>
                    <a:pt x="0" y="0"/>
                  </a:moveTo>
                  <a:lnTo>
                    <a:pt x="60960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/>
            <p:cNvSpPr/>
            <p:nvPr/>
          </p:nvSpPr>
          <p:spPr>
            <a:xfrm>
              <a:off x="2934461" y="3531869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/>
            <p:cNvSpPr/>
            <p:nvPr/>
          </p:nvSpPr>
          <p:spPr>
            <a:xfrm>
              <a:off x="3685794" y="5360670"/>
              <a:ext cx="4203700" cy="0"/>
            </a:xfrm>
            <a:custGeom>
              <a:avLst/>
              <a:gdLst/>
              <a:ahLst/>
              <a:cxnLst/>
              <a:rect l="l" t="t" r="r" b="b"/>
              <a:pathLst>
                <a:path w="4203700">
                  <a:moveTo>
                    <a:pt x="0" y="0"/>
                  </a:moveTo>
                  <a:lnTo>
                    <a:pt x="420319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/>
            <p:cNvSpPr/>
            <p:nvPr/>
          </p:nvSpPr>
          <p:spPr>
            <a:xfrm>
              <a:off x="3664458" y="3531869"/>
              <a:ext cx="0" cy="1828800"/>
            </a:xfrm>
            <a:custGeom>
              <a:avLst/>
              <a:gdLst/>
              <a:ahLst/>
              <a:cxnLst/>
              <a:rect l="l" t="t" r="r" b="b"/>
              <a:pathLst>
                <a:path h="1828800">
                  <a:moveTo>
                    <a:pt x="0" y="0"/>
                  </a:moveTo>
                  <a:lnTo>
                    <a:pt x="0" y="18288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7301" y="5303520"/>
              <a:ext cx="114300" cy="114300"/>
            </a:xfrm>
            <a:prstGeom prst="rect">
              <a:avLst/>
            </a:prstGeom>
          </p:spPr>
        </p:pic>
        <p:pic>
          <p:nvPicPr>
            <p:cNvPr id="30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7308" y="3474719"/>
              <a:ext cx="114300" cy="114300"/>
            </a:xfrm>
            <a:prstGeom prst="rect">
              <a:avLst/>
            </a:prstGeom>
          </p:spPr>
        </p:pic>
        <p:sp>
          <p:nvSpPr>
            <p:cNvPr id="31" name="object 25"/>
            <p:cNvSpPr/>
            <p:nvPr/>
          </p:nvSpPr>
          <p:spPr>
            <a:xfrm>
              <a:off x="3653430" y="2625542"/>
              <a:ext cx="1586865" cy="910590"/>
            </a:xfrm>
            <a:custGeom>
              <a:avLst/>
              <a:gdLst/>
              <a:ahLst/>
              <a:cxnLst/>
              <a:rect l="l" t="t" r="r" b="b"/>
              <a:pathLst>
                <a:path w="1586864" h="910589">
                  <a:moveTo>
                    <a:pt x="0" y="910005"/>
                  </a:moveTo>
                  <a:lnTo>
                    <a:pt x="158631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3005" y="2568800"/>
              <a:ext cx="113477" cy="113477"/>
            </a:xfrm>
            <a:prstGeom prst="rect">
              <a:avLst/>
            </a:prstGeom>
          </p:spPr>
        </p:pic>
        <p:pic>
          <p:nvPicPr>
            <p:cNvPr id="33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6690" y="3478808"/>
              <a:ext cx="113482" cy="113482"/>
            </a:xfrm>
            <a:prstGeom prst="rect">
              <a:avLst/>
            </a:prstGeom>
          </p:spPr>
        </p:pic>
        <p:sp>
          <p:nvSpPr>
            <p:cNvPr id="34" name="object 28"/>
            <p:cNvSpPr/>
            <p:nvPr/>
          </p:nvSpPr>
          <p:spPr>
            <a:xfrm>
              <a:off x="2085594" y="1677161"/>
              <a:ext cx="0" cy="990600"/>
            </a:xfrm>
            <a:custGeom>
              <a:avLst/>
              <a:gdLst/>
              <a:ahLst/>
              <a:cxnLst/>
              <a:rect l="l" t="t" r="r" b="b"/>
              <a:pathLst>
                <a:path h="990600">
                  <a:moveTo>
                    <a:pt x="0" y="0"/>
                  </a:moveTo>
                  <a:lnTo>
                    <a:pt x="0" y="9906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9"/>
            <p:cNvSpPr/>
            <p:nvPr/>
          </p:nvSpPr>
          <p:spPr>
            <a:xfrm>
              <a:off x="2078626" y="2623955"/>
              <a:ext cx="1586865" cy="910590"/>
            </a:xfrm>
            <a:custGeom>
              <a:avLst/>
              <a:gdLst/>
              <a:ahLst/>
              <a:cxnLst/>
              <a:rect l="l" t="t" r="r" b="b"/>
              <a:pathLst>
                <a:path w="1586864" h="910589">
                  <a:moveTo>
                    <a:pt x="1586318" y="91000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21893" y="2567212"/>
              <a:ext cx="113477" cy="113477"/>
            </a:xfrm>
            <a:prstGeom prst="rect">
              <a:avLst/>
            </a:prstGeom>
          </p:spPr>
        </p:pic>
        <p:pic>
          <p:nvPicPr>
            <p:cNvPr id="37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8203" y="3477221"/>
              <a:ext cx="113482" cy="113482"/>
            </a:xfrm>
            <a:prstGeom prst="rect">
              <a:avLst/>
            </a:prstGeom>
          </p:spPr>
        </p:pic>
        <p:sp>
          <p:nvSpPr>
            <p:cNvPr id="38" name="object 32"/>
            <p:cNvSpPr/>
            <p:nvPr/>
          </p:nvSpPr>
          <p:spPr>
            <a:xfrm>
              <a:off x="2085594" y="1677161"/>
              <a:ext cx="5798820" cy="12700"/>
            </a:xfrm>
            <a:custGeom>
              <a:avLst/>
              <a:gdLst/>
              <a:ahLst/>
              <a:cxnLst/>
              <a:rect l="l" t="t" r="r" b="b"/>
              <a:pathLst>
                <a:path w="5798820" h="12700">
                  <a:moveTo>
                    <a:pt x="0" y="12191"/>
                  </a:moveTo>
                  <a:lnTo>
                    <a:pt x="579882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3"/>
            <p:cNvSpPr/>
            <p:nvPr/>
          </p:nvSpPr>
          <p:spPr>
            <a:xfrm>
              <a:off x="6907529" y="2687375"/>
              <a:ext cx="0" cy="2628265"/>
            </a:xfrm>
            <a:custGeom>
              <a:avLst/>
              <a:gdLst/>
              <a:ahLst/>
              <a:cxnLst/>
              <a:rect l="l" t="t" r="r" b="b"/>
              <a:pathLst>
                <a:path h="2628265">
                  <a:moveTo>
                    <a:pt x="0" y="0"/>
                  </a:moveTo>
                  <a:lnTo>
                    <a:pt x="0" y="2627769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4"/>
            <p:cNvSpPr/>
            <p:nvPr/>
          </p:nvSpPr>
          <p:spPr>
            <a:xfrm>
              <a:off x="6863084" y="523895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199"/>
                  </a:lnTo>
                  <a:lnTo>
                    <a:pt x="0" y="0"/>
                  </a:lnTo>
                </a:path>
              </a:pathLst>
            </a:custGeom>
            <a:ln w="19811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/>
            <p:cNvSpPr/>
            <p:nvPr/>
          </p:nvSpPr>
          <p:spPr>
            <a:xfrm>
              <a:off x="6863083" y="2687378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6"/>
            <p:cNvSpPr/>
            <p:nvPr/>
          </p:nvSpPr>
          <p:spPr>
            <a:xfrm>
              <a:off x="6083046" y="3551483"/>
              <a:ext cx="0" cy="1790064"/>
            </a:xfrm>
            <a:custGeom>
              <a:avLst/>
              <a:gdLst/>
              <a:ahLst/>
              <a:cxnLst/>
              <a:rect l="l" t="t" r="r" b="b"/>
              <a:pathLst>
                <a:path h="1790064">
                  <a:moveTo>
                    <a:pt x="0" y="0"/>
                  </a:moveTo>
                  <a:lnTo>
                    <a:pt x="0" y="1789569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/>
            <p:cNvSpPr/>
            <p:nvPr/>
          </p:nvSpPr>
          <p:spPr>
            <a:xfrm>
              <a:off x="6038601" y="5264858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8"/>
            <p:cNvSpPr/>
            <p:nvPr/>
          </p:nvSpPr>
          <p:spPr>
            <a:xfrm>
              <a:off x="6038600" y="3551486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9"/>
            <p:cNvSpPr/>
            <p:nvPr/>
          </p:nvSpPr>
          <p:spPr>
            <a:xfrm>
              <a:off x="7736585" y="1722683"/>
              <a:ext cx="0" cy="3618865"/>
            </a:xfrm>
            <a:custGeom>
              <a:avLst/>
              <a:gdLst/>
              <a:ahLst/>
              <a:cxnLst/>
              <a:rect l="l" t="t" r="r" b="b"/>
              <a:pathLst>
                <a:path h="3618865">
                  <a:moveTo>
                    <a:pt x="0" y="0"/>
                  </a:moveTo>
                  <a:lnTo>
                    <a:pt x="0" y="3618369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0"/>
            <p:cNvSpPr/>
            <p:nvPr/>
          </p:nvSpPr>
          <p:spPr>
            <a:xfrm>
              <a:off x="7692140" y="5264857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1"/>
            <p:cNvSpPr/>
            <p:nvPr/>
          </p:nvSpPr>
          <p:spPr>
            <a:xfrm>
              <a:off x="7692140" y="1722685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2"/>
            <p:cNvSpPr/>
            <p:nvPr/>
          </p:nvSpPr>
          <p:spPr>
            <a:xfrm>
              <a:off x="6083046" y="2687378"/>
              <a:ext cx="0" cy="799465"/>
            </a:xfrm>
            <a:custGeom>
              <a:avLst/>
              <a:gdLst/>
              <a:ahLst/>
              <a:cxnLst/>
              <a:rect l="l" t="t" r="r" b="b"/>
              <a:pathLst>
                <a:path h="799464">
                  <a:moveTo>
                    <a:pt x="0" y="798969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3"/>
            <p:cNvSpPr/>
            <p:nvPr/>
          </p:nvSpPr>
          <p:spPr>
            <a:xfrm>
              <a:off x="6038601" y="2687373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76200"/>
                  </a:moveTo>
                  <a:lnTo>
                    <a:pt x="44450" y="0"/>
                  </a:lnTo>
                  <a:lnTo>
                    <a:pt x="0" y="7620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4"/>
            <p:cNvSpPr/>
            <p:nvPr/>
          </p:nvSpPr>
          <p:spPr>
            <a:xfrm>
              <a:off x="6038600" y="3410145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0"/>
                  </a:moveTo>
                  <a:lnTo>
                    <a:pt x="44450" y="76200"/>
                  </a:lnTo>
                  <a:lnTo>
                    <a:pt x="88900" y="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5"/>
            <p:cNvSpPr/>
            <p:nvPr/>
          </p:nvSpPr>
          <p:spPr>
            <a:xfrm>
              <a:off x="6907529" y="1722686"/>
              <a:ext cx="0" cy="875665"/>
            </a:xfrm>
            <a:custGeom>
              <a:avLst/>
              <a:gdLst/>
              <a:ahLst/>
              <a:cxnLst/>
              <a:rect l="l" t="t" r="r" b="b"/>
              <a:pathLst>
                <a:path h="875664">
                  <a:moveTo>
                    <a:pt x="0" y="875169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6"/>
            <p:cNvSpPr/>
            <p:nvPr/>
          </p:nvSpPr>
          <p:spPr>
            <a:xfrm>
              <a:off x="6863084" y="1722681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76200"/>
                  </a:moveTo>
                  <a:lnTo>
                    <a:pt x="44450" y="0"/>
                  </a:lnTo>
                  <a:lnTo>
                    <a:pt x="0" y="7620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7"/>
            <p:cNvSpPr/>
            <p:nvPr/>
          </p:nvSpPr>
          <p:spPr>
            <a:xfrm>
              <a:off x="6863083" y="2521653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0"/>
                  </a:moveTo>
                  <a:lnTo>
                    <a:pt x="44450" y="76200"/>
                  </a:lnTo>
                  <a:lnTo>
                    <a:pt x="88900" y="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8"/>
            <p:cNvSpPr/>
            <p:nvPr/>
          </p:nvSpPr>
          <p:spPr>
            <a:xfrm>
              <a:off x="2085594" y="2713286"/>
              <a:ext cx="0" cy="799465"/>
            </a:xfrm>
            <a:custGeom>
              <a:avLst/>
              <a:gdLst/>
              <a:ahLst/>
              <a:cxnLst/>
              <a:rect l="l" t="t" r="r" b="b"/>
              <a:pathLst>
                <a:path h="799464">
                  <a:moveTo>
                    <a:pt x="0" y="798969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9"/>
            <p:cNvSpPr/>
            <p:nvPr/>
          </p:nvSpPr>
          <p:spPr>
            <a:xfrm>
              <a:off x="2041149" y="2713282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76200"/>
                  </a:moveTo>
                  <a:lnTo>
                    <a:pt x="44450" y="0"/>
                  </a:lnTo>
                  <a:lnTo>
                    <a:pt x="0" y="7620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0"/>
            <p:cNvSpPr/>
            <p:nvPr/>
          </p:nvSpPr>
          <p:spPr>
            <a:xfrm>
              <a:off x="2041149" y="3436054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0"/>
                  </a:moveTo>
                  <a:lnTo>
                    <a:pt x="44450" y="76200"/>
                  </a:lnTo>
                  <a:lnTo>
                    <a:pt x="88900" y="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1"/>
            <p:cNvSpPr/>
            <p:nvPr/>
          </p:nvSpPr>
          <p:spPr>
            <a:xfrm>
              <a:off x="2871977" y="4153661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2"/>
            <p:cNvSpPr/>
            <p:nvPr/>
          </p:nvSpPr>
          <p:spPr>
            <a:xfrm>
              <a:off x="2861597" y="3025114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5">
                  <a:moveTo>
                    <a:pt x="263321" y="226631"/>
                  </a:move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3"/>
            <p:cNvSpPr/>
            <p:nvPr/>
          </p:nvSpPr>
          <p:spPr>
            <a:xfrm>
              <a:off x="2596332" y="2874990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4">
                  <a:moveTo>
                    <a:pt x="114494" y="0"/>
                  </a:move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  <a:lnTo>
                    <a:pt x="130670" y="151549"/>
                  </a:lnTo>
                  <a:lnTo>
                    <a:pt x="263321" y="226631"/>
                  </a:ln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4"/>
            <p:cNvSpPr/>
            <p:nvPr/>
          </p:nvSpPr>
          <p:spPr>
            <a:xfrm>
              <a:off x="2596332" y="2874991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4">
                  <a:moveTo>
                    <a:pt x="263321" y="226631"/>
                  </a:move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5"/>
            <p:cNvSpPr/>
            <p:nvPr/>
          </p:nvSpPr>
          <p:spPr>
            <a:xfrm>
              <a:off x="3126864" y="3175237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5">
                  <a:moveTo>
                    <a:pt x="114494" y="0"/>
                  </a:move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  <a:lnTo>
                    <a:pt x="130670" y="151549"/>
                  </a:lnTo>
                  <a:lnTo>
                    <a:pt x="263321" y="226631"/>
                  </a:ln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6"/>
            <p:cNvSpPr/>
            <p:nvPr/>
          </p:nvSpPr>
          <p:spPr>
            <a:xfrm>
              <a:off x="3126863" y="3175237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5">
                  <a:moveTo>
                    <a:pt x="263321" y="226631"/>
                  </a:move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7"/>
            <p:cNvSpPr/>
            <p:nvPr/>
          </p:nvSpPr>
          <p:spPr>
            <a:xfrm>
              <a:off x="2331065" y="2724867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4">
                  <a:moveTo>
                    <a:pt x="114494" y="0"/>
                  </a:move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  <a:lnTo>
                    <a:pt x="130670" y="151549"/>
                  </a:lnTo>
                  <a:lnTo>
                    <a:pt x="263321" y="226631"/>
                  </a:ln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58"/>
            <p:cNvSpPr/>
            <p:nvPr/>
          </p:nvSpPr>
          <p:spPr>
            <a:xfrm>
              <a:off x="2331065" y="2724868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4">
                  <a:moveTo>
                    <a:pt x="263321" y="226631"/>
                  </a:move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9"/>
            <p:cNvSpPr/>
            <p:nvPr/>
          </p:nvSpPr>
          <p:spPr>
            <a:xfrm>
              <a:off x="4169124" y="3061276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20">
                  <a:moveTo>
                    <a:pt x="0" y="146494"/>
                  </a:move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0"/>
            <p:cNvSpPr/>
            <p:nvPr/>
          </p:nvSpPr>
          <p:spPr>
            <a:xfrm>
              <a:off x="4434504" y="2911354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19">
                  <a:moveTo>
                    <a:pt x="267309" y="0"/>
                  </a:moveTo>
                  <a:lnTo>
                    <a:pt x="132715" y="71526"/>
                  </a:lnTo>
                  <a:lnTo>
                    <a:pt x="0" y="146494"/>
                  </a:ln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1"/>
            <p:cNvSpPr/>
            <p:nvPr/>
          </p:nvSpPr>
          <p:spPr>
            <a:xfrm>
              <a:off x="4434504" y="2911354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19">
                  <a:moveTo>
                    <a:pt x="0" y="146494"/>
                  </a:move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2"/>
            <p:cNvSpPr/>
            <p:nvPr/>
          </p:nvSpPr>
          <p:spPr>
            <a:xfrm>
              <a:off x="3903745" y="3211198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20">
                  <a:moveTo>
                    <a:pt x="267309" y="0"/>
                  </a:moveTo>
                  <a:lnTo>
                    <a:pt x="132715" y="71526"/>
                  </a:lnTo>
                  <a:lnTo>
                    <a:pt x="0" y="146494"/>
                  </a:ln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3"/>
            <p:cNvSpPr/>
            <p:nvPr/>
          </p:nvSpPr>
          <p:spPr>
            <a:xfrm>
              <a:off x="3903745" y="3211198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20">
                  <a:moveTo>
                    <a:pt x="0" y="146494"/>
                  </a:move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4"/>
            <p:cNvSpPr/>
            <p:nvPr/>
          </p:nvSpPr>
          <p:spPr>
            <a:xfrm>
              <a:off x="4699882" y="2761432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19">
                  <a:moveTo>
                    <a:pt x="267309" y="0"/>
                  </a:moveTo>
                  <a:lnTo>
                    <a:pt x="132715" y="71526"/>
                  </a:lnTo>
                  <a:lnTo>
                    <a:pt x="0" y="146494"/>
                  </a:ln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5"/>
            <p:cNvSpPr/>
            <p:nvPr/>
          </p:nvSpPr>
          <p:spPr>
            <a:xfrm>
              <a:off x="4699882" y="2761432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19">
                  <a:moveTo>
                    <a:pt x="0" y="146494"/>
                  </a:move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6"/>
            <p:cNvSpPr/>
            <p:nvPr/>
          </p:nvSpPr>
          <p:spPr>
            <a:xfrm>
              <a:off x="3545579" y="41536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  <a:lnTo>
                    <a:pt x="152399" y="152425"/>
                  </a:lnTo>
                  <a:lnTo>
                    <a:pt x="152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7"/>
            <p:cNvSpPr/>
            <p:nvPr/>
          </p:nvSpPr>
          <p:spPr>
            <a:xfrm>
              <a:off x="3545579" y="41536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8"/>
            <p:cNvSpPr/>
            <p:nvPr/>
          </p:nvSpPr>
          <p:spPr>
            <a:xfrm>
              <a:off x="3545579" y="44584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  <a:lnTo>
                    <a:pt x="152399" y="152425"/>
                  </a:lnTo>
                  <a:lnTo>
                    <a:pt x="152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9"/>
            <p:cNvSpPr/>
            <p:nvPr/>
          </p:nvSpPr>
          <p:spPr>
            <a:xfrm>
              <a:off x="3545579" y="44584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0"/>
            <p:cNvSpPr/>
            <p:nvPr/>
          </p:nvSpPr>
          <p:spPr>
            <a:xfrm>
              <a:off x="3545579" y="38488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  <a:lnTo>
                    <a:pt x="152399" y="152425"/>
                  </a:lnTo>
                  <a:lnTo>
                    <a:pt x="152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1"/>
            <p:cNvSpPr/>
            <p:nvPr/>
          </p:nvSpPr>
          <p:spPr>
            <a:xfrm>
              <a:off x="3545579" y="38488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2"/>
            <p:cNvSpPr/>
            <p:nvPr/>
          </p:nvSpPr>
          <p:spPr>
            <a:xfrm>
              <a:off x="3545579" y="47632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  <a:lnTo>
                    <a:pt x="152399" y="152425"/>
                  </a:lnTo>
                  <a:lnTo>
                    <a:pt x="152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3"/>
            <p:cNvSpPr/>
            <p:nvPr/>
          </p:nvSpPr>
          <p:spPr>
            <a:xfrm>
              <a:off x="3545579" y="47632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16991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6958399" cy="81082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3-Phase, 4-Wire, Wye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969C3-15F8-45D5-A5AF-0FD36E03B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0E8F2-AF86-49EB-8812-C2ED90CFA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1629" y="1762125"/>
            <a:ext cx="5390771" cy="4410075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5574" y="1914525"/>
            <a:ext cx="904501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02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3-Phase, 4-Wire, Wye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2DB36-650F-4E80-855B-3D55CA564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43080-0E1C-42F2-AE07-0FBB4B479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0930" y="1694148"/>
            <a:ext cx="5182140" cy="47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8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5722" y="1612473"/>
            <a:ext cx="3579787" cy="5093127"/>
          </a:xfrm>
          <a:prstGeom prst="rect">
            <a:avLst/>
          </a:prstGeom>
        </p:spPr>
      </p:pic>
      <p:pic>
        <p:nvPicPr>
          <p:cNvPr id="8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9671" y="1701579"/>
            <a:ext cx="894980" cy="894980"/>
          </a:xfrm>
          <a:prstGeom prst="rect">
            <a:avLst/>
          </a:prstGeom>
        </p:spPr>
      </p:pic>
      <p:pic>
        <p:nvPicPr>
          <p:cNvPr id="9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2675" y="2987457"/>
            <a:ext cx="1838325" cy="866402"/>
          </a:xfrm>
          <a:prstGeom prst="rect">
            <a:avLst/>
          </a:prstGeom>
        </p:spPr>
      </p:pic>
      <p:sp>
        <p:nvSpPr>
          <p:cNvPr id="10" name="object 5"/>
          <p:cNvSpPr/>
          <p:nvPr/>
        </p:nvSpPr>
        <p:spPr>
          <a:xfrm>
            <a:off x="4133850" y="1530137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1143000" y="0"/>
                </a:moveTo>
                <a:lnTo>
                  <a:pt x="0" y="0"/>
                </a:lnTo>
                <a:lnTo>
                  <a:pt x="0" y="304800"/>
                </a:lnTo>
                <a:lnTo>
                  <a:pt x="1143000" y="3048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D2249CF-F3A4-4926-88D3-43D556120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3-Phase, 4 Wire, </a:t>
            </a:r>
            <a:r>
              <a:rPr lang="en-US" dirty="0" err="1"/>
              <a:t>Wye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CB7D4-9469-4276-A7B5-FB894285A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6ECD0-9F73-4E96-A5F2-C5A067375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99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3-Phase, 4-Wire, Wye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B7B76-25B7-4EBC-B31D-A337FE92A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DEAE1-6B7A-4184-A8E2-F27BC3ECC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5045" y="1371600"/>
            <a:ext cx="3607237" cy="5099233"/>
          </a:xfrm>
          <a:prstGeom prst="rect">
            <a:avLst/>
          </a:prstGeom>
        </p:spPr>
      </p:pic>
      <p:pic>
        <p:nvPicPr>
          <p:cNvPr id="8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1701609"/>
            <a:ext cx="894980" cy="894980"/>
          </a:xfrm>
          <a:prstGeom prst="rect">
            <a:avLst/>
          </a:prstGeom>
        </p:spPr>
      </p:pic>
      <p:pic>
        <p:nvPicPr>
          <p:cNvPr id="9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5250" y="2987487"/>
            <a:ext cx="1933197" cy="866401"/>
          </a:xfrm>
          <a:prstGeom prst="rect">
            <a:avLst/>
          </a:prstGeom>
        </p:spPr>
      </p:pic>
      <p:sp>
        <p:nvSpPr>
          <p:cNvPr id="10" name="object 5"/>
          <p:cNvSpPr/>
          <p:nvPr/>
        </p:nvSpPr>
        <p:spPr>
          <a:xfrm>
            <a:off x="4136259" y="1549209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1143000" y="0"/>
                </a:moveTo>
                <a:lnTo>
                  <a:pt x="0" y="0"/>
                </a:lnTo>
                <a:lnTo>
                  <a:pt x="0" y="304800"/>
                </a:lnTo>
                <a:lnTo>
                  <a:pt x="1143000" y="3048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8551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4-Wire Wye Metering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46A3F-4A62-4C34-8461-48A488811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.tescometering.com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353AD-B29D-4A45-9D7C-D27F86BAD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object 4"/>
          <p:cNvSpPr txBox="1"/>
          <p:nvPr/>
        </p:nvSpPr>
        <p:spPr>
          <a:xfrm>
            <a:off x="1202118" y="4781804"/>
            <a:ext cx="788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Form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044363" y="5284586"/>
            <a:ext cx="1101090" cy="75755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13360" indent="-169545">
              <a:lnSpc>
                <a:spcPct val="100000"/>
              </a:lnSpc>
              <a:spcBef>
                <a:spcPts val="1060"/>
              </a:spcBef>
              <a:buAutoNum type="arabicPlain" startAt="3"/>
              <a:tabLst>
                <a:tab pos="213995" algn="l"/>
              </a:tabLst>
            </a:pPr>
            <a:r>
              <a:rPr sz="1600" b="1" spc="-5" dirty="0">
                <a:latin typeface="Arial"/>
                <a:cs typeface="Arial"/>
              </a:rPr>
              <a:t>Element,</a:t>
            </a:r>
            <a:endParaRPr sz="160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spcBef>
                <a:spcPts val="960"/>
              </a:spcBef>
              <a:buAutoNum type="arabicPlain" startAt="3"/>
              <a:tabLst>
                <a:tab pos="182245" algn="l"/>
              </a:tabLst>
            </a:pPr>
            <a:r>
              <a:rPr sz="1600" b="1" spc="5" dirty="0">
                <a:latin typeface="Arial"/>
                <a:cs typeface="Arial"/>
              </a:rPr>
              <a:t>wire,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wye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230124" y="1807464"/>
            <a:ext cx="2733040" cy="2722245"/>
          </a:xfrm>
          <a:custGeom>
            <a:avLst/>
            <a:gdLst/>
            <a:ahLst/>
            <a:cxnLst/>
            <a:rect l="l" t="t" r="r" b="b"/>
            <a:pathLst>
              <a:path w="2733040" h="2722245">
                <a:moveTo>
                  <a:pt x="0" y="1360931"/>
                </a:moveTo>
                <a:lnTo>
                  <a:pt x="826" y="1313153"/>
                </a:lnTo>
                <a:lnTo>
                  <a:pt x="3286" y="1265789"/>
                </a:lnTo>
                <a:lnTo>
                  <a:pt x="7354" y="1218864"/>
                </a:lnTo>
                <a:lnTo>
                  <a:pt x="13002" y="1172408"/>
                </a:lnTo>
                <a:lnTo>
                  <a:pt x="20203" y="1126446"/>
                </a:lnTo>
                <a:lnTo>
                  <a:pt x="28930" y="1081005"/>
                </a:lnTo>
                <a:lnTo>
                  <a:pt x="39157" y="1036113"/>
                </a:lnTo>
                <a:lnTo>
                  <a:pt x="50854" y="991796"/>
                </a:lnTo>
                <a:lnTo>
                  <a:pt x="63997" y="948082"/>
                </a:lnTo>
                <a:lnTo>
                  <a:pt x="78557" y="904997"/>
                </a:lnTo>
                <a:lnTo>
                  <a:pt x="94508" y="862569"/>
                </a:lnTo>
                <a:lnTo>
                  <a:pt x="111822" y="820824"/>
                </a:lnTo>
                <a:lnTo>
                  <a:pt x="130472" y="779789"/>
                </a:lnTo>
                <a:lnTo>
                  <a:pt x="150432" y="739492"/>
                </a:lnTo>
                <a:lnTo>
                  <a:pt x="171674" y="699959"/>
                </a:lnTo>
                <a:lnTo>
                  <a:pt x="194171" y="661218"/>
                </a:lnTo>
                <a:lnTo>
                  <a:pt x="217896" y="623295"/>
                </a:lnTo>
                <a:lnTo>
                  <a:pt x="242822" y="586217"/>
                </a:lnTo>
                <a:lnTo>
                  <a:pt x="268921" y="550012"/>
                </a:lnTo>
                <a:lnTo>
                  <a:pt x="296168" y="514706"/>
                </a:lnTo>
                <a:lnTo>
                  <a:pt x="324533" y="480326"/>
                </a:lnTo>
                <a:lnTo>
                  <a:pt x="353992" y="446900"/>
                </a:lnTo>
                <a:lnTo>
                  <a:pt x="384516" y="414453"/>
                </a:lnTo>
                <a:lnTo>
                  <a:pt x="416078" y="383015"/>
                </a:lnTo>
                <a:lnTo>
                  <a:pt x="448651" y="352610"/>
                </a:lnTo>
                <a:lnTo>
                  <a:pt x="482208" y="323267"/>
                </a:lnTo>
                <a:lnTo>
                  <a:pt x="516723" y="295012"/>
                </a:lnTo>
                <a:lnTo>
                  <a:pt x="552167" y="267872"/>
                </a:lnTo>
                <a:lnTo>
                  <a:pt x="588515" y="241874"/>
                </a:lnTo>
                <a:lnTo>
                  <a:pt x="625738" y="217045"/>
                </a:lnTo>
                <a:lnTo>
                  <a:pt x="663809" y="193413"/>
                </a:lnTo>
                <a:lnTo>
                  <a:pt x="702702" y="171004"/>
                </a:lnTo>
                <a:lnTo>
                  <a:pt x="742390" y="149845"/>
                </a:lnTo>
                <a:lnTo>
                  <a:pt x="782845" y="129963"/>
                </a:lnTo>
                <a:lnTo>
                  <a:pt x="824041" y="111385"/>
                </a:lnTo>
                <a:lnTo>
                  <a:pt x="865949" y="94139"/>
                </a:lnTo>
                <a:lnTo>
                  <a:pt x="908544" y="78250"/>
                </a:lnTo>
                <a:lnTo>
                  <a:pt x="951798" y="63747"/>
                </a:lnTo>
                <a:lnTo>
                  <a:pt x="995683" y="50656"/>
                </a:lnTo>
                <a:lnTo>
                  <a:pt x="1040174" y="39004"/>
                </a:lnTo>
                <a:lnTo>
                  <a:pt x="1085242" y="28818"/>
                </a:lnTo>
                <a:lnTo>
                  <a:pt x="1130860" y="20124"/>
                </a:lnTo>
                <a:lnTo>
                  <a:pt x="1177003" y="12951"/>
                </a:lnTo>
                <a:lnTo>
                  <a:pt x="1223642" y="7325"/>
                </a:lnTo>
                <a:lnTo>
                  <a:pt x="1270750" y="3273"/>
                </a:lnTo>
                <a:lnTo>
                  <a:pt x="1318300" y="822"/>
                </a:lnTo>
                <a:lnTo>
                  <a:pt x="1366266" y="0"/>
                </a:lnTo>
                <a:lnTo>
                  <a:pt x="1414231" y="822"/>
                </a:lnTo>
                <a:lnTo>
                  <a:pt x="1461781" y="3273"/>
                </a:lnTo>
                <a:lnTo>
                  <a:pt x="1508889" y="7325"/>
                </a:lnTo>
                <a:lnTo>
                  <a:pt x="1555528" y="12951"/>
                </a:lnTo>
                <a:lnTo>
                  <a:pt x="1601671" y="20124"/>
                </a:lnTo>
                <a:lnTo>
                  <a:pt x="1647289" y="28818"/>
                </a:lnTo>
                <a:lnTo>
                  <a:pt x="1692357" y="39004"/>
                </a:lnTo>
                <a:lnTo>
                  <a:pt x="1736848" y="50656"/>
                </a:lnTo>
                <a:lnTo>
                  <a:pt x="1780733" y="63747"/>
                </a:lnTo>
                <a:lnTo>
                  <a:pt x="1823987" y="78250"/>
                </a:lnTo>
                <a:lnTo>
                  <a:pt x="1866582" y="94139"/>
                </a:lnTo>
                <a:lnTo>
                  <a:pt x="1908490" y="111385"/>
                </a:lnTo>
                <a:lnTo>
                  <a:pt x="1949686" y="129963"/>
                </a:lnTo>
                <a:lnTo>
                  <a:pt x="1990141" y="149845"/>
                </a:lnTo>
                <a:lnTo>
                  <a:pt x="2029829" y="171004"/>
                </a:lnTo>
                <a:lnTo>
                  <a:pt x="2068722" y="193413"/>
                </a:lnTo>
                <a:lnTo>
                  <a:pt x="2106793" y="217045"/>
                </a:lnTo>
                <a:lnTo>
                  <a:pt x="2144016" y="241874"/>
                </a:lnTo>
                <a:lnTo>
                  <a:pt x="2180364" y="267872"/>
                </a:lnTo>
                <a:lnTo>
                  <a:pt x="2215808" y="295012"/>
                </a:lnTo>
                <a:lnTo>
                  <a:pt x="2250323" y="323267"/>
                </a:lnTo>
                <a:lnTo>
                  <a:pt x="2283880" y="352610"/>
                </a:lnTo>
                <a:lnTo>
                  <a:pt x="2316453" y="383015"/>
                </a:lnTo>
                <a:lnTo>
                  <a:pt x="2348015" y="414453"/>
                </a:lnTo>
                <a:lnTo>
                  <a:pt x="2378539" y="446900"/>
                </a:lnTo>
                <a:lnTo>
                  <a:pt x="2407998" y="480326"/>
                </a:lnTo>
                <a:lnTo>
                  <a:pt x="2436363" y="514706"/>
                </a:lnTo>
                <a:lnTo>
                  <a:pt x="2463610" y="550012"/>
                </a:lnTo>
                <a:lnTo>
                  <a:pt x="2489709" y="586217"/>
                </a:lnTo>
                <a:lnTo>
                  <a:pt x="2514635" y="623295"/>
                </a:lnTo>
                <a:lnTo>
                  <a:pt x="2538360" y="661218"/>
                </a:lnTo>
                <a:lnTo>
                  <a:pt x="2560857" y="699959"/>
                </a:lnTo>
                <a:lnTo>
                  <a:pt x="2582099" y="739492"/>
                </a:lnTo>
                <a:lnTo>
                  <a:pt x="2602059" y="779789"/>
                </a:lnTo>
                <a:lnTo>
                  <a:pt x="2620709" y="820824"/>
                </a:lnTo>
                <a:lnTo>
                  <a:pt x="2638023" y="862569"/>
                </a:lnTo>
                <a:lnTo>
                  <a:pt x="2653974" y="904997"/>
                </a:lnTo>
                <a:lnTo>
                  <a:pt x="2668534" y="948082"/>
                </a:lnTo>
                <a:lnTo>
                  <a:pt x="2681677" y="991796"/>
                </a:lnTo>
                <a:lnTo>
                  <a:pt x="2693374" y="1036113"/>
                </a:lnTo>
                <a:lnTo>
                  <a:pt x="2703601" y="1081005"/>
                </a:lnTo>
                <a:lnTo>
                  <a:pt x="2712328" y="1126446"/>
                </a:lnTo>
                <a:lnTo>
                  <a:pt x="2719529" y="1172408"/>
                </a:lnTo>
                <a:lnTo>
                  <a:pt x="2725177" y="1218864"/>
                </a:lnTo>
                <a:lnTo>
                  <a:pt x="2729245" y="1265789"/>
                </a:lnTo>
                <a:lnTo>
                  <a:pt x="2731705" y="1313153"/>
                </a:lnTo>
                <a:lnTo>
                  <a:pt x="2732532" y="1360931"/>
                </a:lnTo>
                <a:lnTo>
                  <a:pt x="2731705" y="1408710"/>
                </a:lnTo>
                <a:lnTo>
                  <a:pt x="2729245" y="1456074"/>
                </a:lnTo>
                <a:lnTo>
                  <a:pt x="2725177" y="1502999"/>
                </a:lnTo>
                <a:lnTo>
                  <a:pt x="2719529" y="1549455"/>
                </a:lnTo>
                <a:lnTo>
                  <a:pt x="2712328" y="1595417"/>
                </a:lnTo>
                <a:lnTo>
                  <a:pt x="2703601" y="1640858"/>
                </a:lnTo>
                <a:lnTo>
                  <a:pt x="2693374" y="1685750"/>
                </a:lnTo>
                <a:lnTo>
                  <a:pt x="2681677" y="1730067"/>
                </a:lnTo>
                <a:lnTo>
                  <a:pt x="2668534" y="1773781"/>
                </a:lnTo>
                <a:lnTo>
                  <a:pt x="2653974" y="1816866"/>
                </a:lnTo>
                <a:lnTo>
                  <a:pt x="2638023" y="1859294"/>
                </a:lnTo>
                <a:lnTo>
                  <a:pt x="2620709" y="1901039"/>
                </a:lnTo>
                <a:lnTo>
                  <a:pt x="2602059" y="1942074"/>
                </a:lnTo>
                <a:lnTo>
                  <a:pt x="2582099" y="1982371"/>
                </a:lnTo>
                <a:lnTo>
                  <a:pt x="2560857" y="2021904"/>
                </a:lnTo>
                <a:lnTo>
                  <a:pt x="2538360" y="2060645"/>
                </a:lnTo>
                <a:lnTo>
                  <a:pt x="2514635" y="2098568"/>
                </a:lnTo>
                <a:lnTo>
                  <a:pt x="2489709" y="2135646"/>
                </a:lnTo>
                <a:lnTo>
                  <a:pt x="2463610" y="2171851"/>
                </a:lnTo>
                <a:lnTo>
                  <a:pt x="2436363" y="2207157"/>
                </a:lnTo>
                <a:lnTo>
                  <a:pt x="2407998" y="2241537"/>
                </a:lnTo>
                <a:lnTo>
                  <a:pt x="2378539" y="2274963"/>
                </a:lnTo>
                <a:lnTo>
                  <a:pt x="2348015" y="2307410"/>
                </a:lnTo>
                <a:lnTo>
                  <a:pt x="2316453" y="2338848"/>
                </a:lnTo>
                <a:lnTo>
                  <a:pt x="2283880" y="2369253"/>
                </a:lnTo>
                <a:lnTo>
                  <a:pt x="2250323" y="2398596"/>
                </a:lnTo>
                <a:lnTo>
                  <a:pt x="2215808" y="2426851"/>
                </a:lnTo>
                <a:lnTo>
                  <a:pt x="2180364" y="2453991"/>
                </a:lnTo>
                <a:lnTo>
                  <a:pt x="2144016" y="2479989"/>
                </a:lnTo>
                <a:lnTo>
                  <a:pt x="2106793" y="2504818"/>
                </a:lnTo>
                <a:lnTo>
                  <a:pt x="2068722" y="2528450"/>
                </a:lnTo>
                <a:lnTo>
                  <a:pt x="2029829" y="2550859"/>
                </a:lnTo>
                <a:lnTo>
                  <a:pt x="1990141" y="2572018"/>
                </a:lnTo>
                <a:lnTo>
                  <a:pt x="1949686" y="2591900"/>
                </a:lnTo>
                <a:lnTo>
                  <a:pt x="1908490" y="2610478"/>
                </a:lnTo>
                <a:lnTo>
                  <a:pt x="1866582" y="2627724"/>
                </a:lnTo>
                <a:lnTo>
                  <a:pt x="1823987" y="2643613"/>
                </a:lnTo>
                <a:lnTo>
                  <a:pt x="1780733" y="2658116"/>
                </a:lnTo>
                <a:lnTo>
                  <a:pt x="1736848" y="2671207"/>
                </a:lnTo>
                <a:lnTo>
                  <a:pt x="1692357" y="2682859"/>
                </a:lnTo>
                <a:lnTo>
                  <a:pt x="1647289" y="2693045"/>
                </a:lnTo>
                <a:lnTo>
                  <a:pt x="1601671" y="2701739"/>
                </a:lnTo>
                <a:lnTo>
                  <a:pt x="1555528" y="2708912"/>
                </a:lnTo>
                <a:lnTo>
                  <a:pt x="1508889" y="2714538"/>
                </a:lnTo>
                <a:lnTo>
                  <a:pt x="1461781" y="2718590"/>
                </a:lnTo>
                <a:lnTo>
                  <a:pt x="1414231" y="2721041"/>
                </a:lnTo>
                <a:lnTo>
                  <a:pt x="1366266" y="2721863"/>
                </a:lnTo>
                <a:lnTo>
                  <a:pt x="1318300" y="2721041"/>
                </a:lnTo>
                <a:lnTo>
                  <a:pt x="1270750" y="2718590"/>
                </a:lnTo>
                <a:lnTo>
                  <a:pt x="1223642" y="2714538"/>
                </a:lnTo>
                <a:lnTo>
                  <a:pt x="1177003" y="2708912"/>
                </a:lnTo>
                <a:lnTo>
                  <a:pt x="1130860" y="2701739"/>
                </a:lnTo>
                <a:lnTo>
                  <a:pt x="1085242" y="2693045"/>
                </a:lnTo>
                <a:lnTo>
                  <a:pt x="1040174" y="2682859"/>
                </a:lnTo>
                <a:lnTo>
                  <a:pt x="995683" y="2671207"/>
                </a:lnTo>
                <a:lnTo>
                  <a:pt x="951798" y="2658116"/>
                </a:lnTo>
                <a:lnTo>
                  <a:pt x="908544" y="2643613"/>
                </a:lnTo>
                <a:lnTo>
                  <a:pt x="865949" y="2627724"/>
                </a:lnTo>
                <a:lnTo>
                  <a:pt x="824041" y="2610478"/>
                </a:lnTo>
                <a:lnTo>
                  <a:pt x="782845" y="2591900"/>
                </a:lnTo>
                <a:lnTo>
                  <a:pt x="742390" y="2572018"/>
                </a:lnTo>
                <a:lnTo>
                  <a:pt x="702702" y="2550859"/>
                </a:lnTo>
                <a:lnTo>
                  <a:pt x="663809" y="2528450"/>
                </a:lnTo>
                <a:lnTo>
                  <a:pt x="625738" y="2504818"/>
                </a:lnTo>
                <a:lnTo>
                  <a:pt x="588515" y="2479989"/>
                </a:lnTo>
                <a:lnTo>
                  <a:pt x="552167" y="2453991"/>
                </a:lnTo>
                <a:lnTo>
                  <a:pt x="516723" y="2426851"/>
                </a:lnTo>
                <a:lnTo>
                  <a:pt x="482208" y="2398596"/>
                </a:lnTo>
                <a:lnTo>
                  <a:pt x="448651" y="2369253"/>
                </a:lnTo>
                <a:lnTo>
                  <a:pt x="416078" y="2338848"/>
                </a:lnTo>
                <a:lnTo>
                  <a:pt x="384516" y="2307410"/>
                </a:lnTo>
                <a:lnTo>
                  <a:pt x="353992" y="2274963"/>
                </a:lnTo>
                <a:lnTo>
                  <a:pt x="324533" y="2241537"/>
                </a:lnTo>
                <a:lnTo>
                  <a:pt x="296168" y="2207157"/>
                </a:lnTo>
                <a:lnTo>
                  <a:pt x="268921" y="2171851"/>
                </a:lnTo>
                <a:lnTo>
                  <a:pt x="242822" y="2135646"/>
                </a:lnTo>
                <a:lnTo>
                  <a:pt x="217896" y="2098568"/>
                </a:lnTo>
                <a:lnTo>
                  <a:pt x="194171" y="2060645"/>
                </a:lnTo>
                <a:lnTo>
                  <a:pt x="171674" y="2021904"/>
                </a:lnTo>
                <a:lnTo>
                  <a:pt x="150432" y="1982371"/>
                </a:lnTo>
                <a:lnTo>
                  <a:pt x="130472" y="1942074"/>
                </a:lnTo>
                <a:lnTo>
                  <a:pt x="111822" y="1901039"/>
                </a:lnTo>
                <a:lnTo>
                  <a:pt x="94508" y="1859294"/>
                </a:lnTo>
                <a:lnTo>
                  <a:pt x="78557" y="1816866"/>
                </a:lnTo>
                <a:lnTo>
                  <a:pt x="63997" y="1773781"/>
                </a:lnTo>
                <a:lnTo>
                  <a:pt x="50854" y="1730067"/>
                </a:lnTo>
                <a:lnTo>
                  <a:pt x="39157" y="1685750"/>
                </a:lnTo>
                <a:lnTo>
                  <a:pt x="28930" y="1640858"/>
                </a:lnTo>
                <a:lnTo>
                  <a:pt x="20203" y="1595417"/>
                </a:lnTo>
                <a:lnTo>
                  <a:pt x="13002" y="1549455"/>
                </a:lnTo>
                <a:lnTo>
                  <a:pt x="7354" y="1502999"/>
                </a:lnTo>
                <a:lnTo>
                  <a:pt x="3286" y="1456074"/>
                </a:lnTo>
                <a:lnTo>
                  <a:pt x="826" y="1408710"/>
                </a:lnTo>
                <a:lnTo>
                  <a:pt x="0" y="136093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/>
          <p:nvPr/>
        </p:nvSpPr>
        <p:spPr>
          <a:xfrm>
            <a:off x="1681162" y="2413063"/>
            <a:ext cx="34925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K</a:t>
            </a:r>
            <a:r>
              <a:rPr sz="700" spc="18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Y</a:t>
            </a:r>
            <a:r>
              <a:rPr sz="700" spc="16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Z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0" name="object 8"/>
          <p:cNvGrpSpPr/>
          <p:nvPr/>
        </p:nvGrpSpPr>
        <p:grpSpPr>
          <a:xfrm>
            <a:off x="620266" y="2055876"/>
            <a:ext cx="1961514" cy="2100580"/>
            <a:chOff x="620266" y="2055876"/>
            <a:chExt cx="1961514" cy="2100580"/>
          </a:xfrm>
        </p:grpSpPr>
        <p:sp>
          <p:nvSpPr>
            <p:cNvPr id="11" name="object 9"/>
            <p:cNvSpPr/>
            <p:nvPr/>
          </p:nvSpPr>
          <p:spPr>
            <a:xfrm>
              <a:off x="1546859" y="2665476"/>
              <a:ext cx="609600" cy="207645"/>
            </a:xfrm>
            <a:custGeom>
              <a:avLst/>
              <a:gdLst/>
              <a:ahLst/>
              <a:cxnLst/>
              <a:rect l="l" t="t" r="r" b="b"/>
              <a:pathLst>
                <a:path w="609600" h="207644">
                  <a:moveTo>
                    <a:pt x="0" y="0"/>
                  </a:moveTo>
                  <a:lnTo>
                    <a:pt x="68580" y="0"/>
                  </a:lnTo>
                  <a:lnTo>
                    <a:pt x="68580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  <a:path w="609600" h="207644">
                  <a:moveTo>
                    <a:pt x="272796" y="0"/>
                  </a:moveTo>
                  <a:lnTo>
                    <a:pt x="341376" y="0"/>
                  </a:lnTo>
                  <a:lnTo>
                    <a:pt x="341376" y="207263"/>
                  </a:lnTo>
                  <a:lnTo>
                    <a:pt x="272796" y="207263"/>
                  </a:lnTo>
                  <a:lnTo>
                    <a:pt x="272796" y="0"/>
                  </a:lnTo>
                  <a:close/>
                </a:path>
                <a:path w="609600" h="207644">
                  <a:moveTo>
                    <a:pt x="541020" y="0"/>
                  </a:moveTo>
                  <a:lnTo>
                    <a:pt x="609600" y="0"/>
                  </a:lnTo>
                  <a:lnTo>
                    <a:pt x="609600" y="207263"/>
                  </a:lnTo>
                  <a:lnTo>
                    <a:pt x="541020" y="207263"/>
                  </a:lnTo>
                  <a:lnTo>
                    <a:pt x="54102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016508" y="2665475"/>
              <a:ext cx="1412875" cy="207645"/>
            </a:xfrm>
            <a:custGeom>
              <a:avLst/>
              <a:gdLst/>
              <a:ahLst/>
              <a:cxnLst/>
              <a:rect l="l" t="t" r="r" b="b"/>
              <a:pathLst>
                <a:path w="1412875" h="207644">
                  <a:moveTo>
                    <a:pt x="67056" y="0"/>
                  </a:moveTo>
                  <a:lnTo>
                    <a:pt x="0" y="0"/>
                  </a:lnTo>
                  <a:lnTo>
                    <a:pt x="0" y="207264"/>
                  </a:lnTo>
                  <a:lnTo>
                    <a:pt x="67056" y="207264"/>
                  </a:lnTo>
                  <a:lnTo>
                    <a:pt x="67056" y="0"/>
                  </a:lnTo>
                  <a:close/>
                </a:path>
                <a:path w="1412875" h="207644">
                  <a:moveTo>
                    <a:pt x="336804" y="0"/>
                  </a:moveTo>
                  <a:lnTo>
                    <a:pt x="268224" y="0"/>
                  </a:lnTo>
                  <a:lnTo>
                    <a:pt x="268224" y="207264"/>
                  </a:lnTo>
                  <a:lnTo>
                    <a:pt x="336804" y="207264"/>
                  </a:lnTo>
                  <a:lnTo>
                    <a:pt x="336804" y="0"/>
                  </a:lnTo>
                  <a:close/>
                </a:path>
                <a:path w="1412875" h="207644">
                  <a:moveTo>
                    <a:pt x="1412748" y="0"/>
                  </a:moveTo>
                  <a:lnTo>
                    <a:pt x="1342644" y="0"/>
                  </a:lnTo>
                  <a:lnTo>
                    <a:pt x="1342644" y="207264"/>
                  </a:lnTo>
                  <a:lnTo>
                    <a:pt x="1412748" y="207264"/>
                  </a:lnTo>
                  <a:lnTo>
                    <a:pt x="14127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2359152" y="2665476"/>
              <a:ext cx="70485" cy="207645"/>
            </a:xfrm>
            <a:custGeom>
              <a:avLst/>
              <a:gdLst/>
              <a:ahLst/>
              <a:cxnLst/>
              <a:rect l="l" t="t" r="r" b="b"/>
              <a:pathLst>
                <a:path w="70485" h="207644">
                  <a:moveTo>
                    <a:pt x="0" y="0"/>
                  </a:moveTo>
                  <a:lnTo>
                    <a:pt x="70104" y="0"/>
                  </a:lnTo>
                  <a:lnTo>
                    <a:pt x="70104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743712" y="2665476"/>
              <a:ext cx="68580" cy="207645"/>
            </a:xfrm>
            <a:custGeom>
              <a:avLst/>
              <a:gdLst/>
              <a:ahLst/>
              <a:cxnLst/>
              <a:rect l="l" t="t" r="r" b="b"/>
              <a:pathLst>
                <a:path w="68579" h="207644">
                  <a:moveTo>
                    <a:pt x="6857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68579" y="207263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910590" y="2386584"/>
              <a:ext cx="0" cy="702310"/>
            </a:xfrm>
            <a:custGeom>
              <a:avLst/>
              <a:gdLst/>
              <a:ahLst/>
              <a:cxnLst/>
              <a:rect l="l" t="t" r="r" b="b"/>
              <a:pathLst>
                <a:path h="702310">
                  <a:moveTo>
                    <a:pt x="0" y="0"/>
                  </a:moveTo>
                  <a:lnTo>
                    <a:pt x="0" y="70180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865632" y="2065020"/>
              <a:ext cx="90170" cy="321945"/>
            </a:xfrm>
            <a:custGeom>
              <a:avLst/>
              <a:gdLst/>
              <a:ahLst/>
              <a:cxnLst/>
              <a:rect l="l" t="t" r="r" b="b"/>
              <a:pathLst>
                <a:path w="90169" h="321944">
                  <a:moveTo>
                    <a:pt x="0" y="0"/>
                  </a:moveTo>
                  <a:lnTo>
                    <a:pt x="89915" y="0"/>
                  </a:lnTo>
                  <a:lnTo>
                    <a:pt x="89915" y="321563"/>
                  </a:lnTo>
                  <a:lnTo>
                    <a:pt x="0" y="32156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910590" y="3694938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0"/>
                  </a:moveTo>
                  <a:lnTo>
                    <a:pt x="0" y="14401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865632" y="3838955"/>
              <a:ext cx="90170" cy="311150"/>
            </a:xfrm>
            <a:custGeom>
              <a:avLst/>
              <a:gdLst/>
              <a:ahLst/>
              <a:cxnLst/>
              <a:rect l="l" t="t" r="r" b="b"/>
              <a:pathLst>
                <a:path w="90169" h="311150">
                  <a:moveTo>
                    <a:pt x="0" y="0"/>
                  </a:moveTo>
                  <a:lnTo>
                    <a:pt x="89915" y="0"/>
                  </a:lnTo>
                  <a:lnTo>
                    <a:pt x="89915" y="310896"/>
                  </a:lnTo>
                  <a:lnTo>
                    <a:pt x="0" y="31089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2259330" y="2386584"/>
              <a:ext cx="0" cy="702310"/>
            </a:xfrm>
            <a:custGeom>
              <a:avLst/>
              <a:gdLst/>
              <a:ahLst/>
              <a:cxnLst/>
              <a:rect l="l" t="t" r="r" b="b"/>
              <a:pathLst>
                <a:path h="702310">
                  <a:moveTo>
                    <a:pt x="0" y="0"/>
                  </a:moveTo>
                  <a:lnTo>
                    <a:pt x="0" y="70180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2215895" y="2061972"/>
              <a:ext cx="91440" cy="325120"/>
            </a:xfrm>
            <a:custGeom>
              <a:avLst/>
              <a:gdLst/>
              <a:ahLst/>
              <a:cxnLst/>
              <a:rect l="l" t="t" r="r" b="b"/>
              <a:pathLst>
                <a:path w="91439" h="325119">
                  <a:moveTo>
                    <a:pt x="0" y="0"/>
                  </a:moveTo>
                  <a:lnTo>
                    <a:pt x="91439" y="0"/>
                  </a:lnTo>
                  <a:lnTo>
                    <a:pt x="91439" y="324612"/>
                  </a:lnTo>
                  <a:lnTo>
                    <a:pt x="0" y="3246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2259330" y="3691890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h="147320">
                  <a:moveTo>
                    <a:pt x="0" y="0"/>
                  </a:moveTo>
                  <a:lnTo>
                    <a:pt x="0" y="14706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2215895" y="3838955"/>
              <a:ext cx="91440" cy="307975"/>
            </a:xfrm>
            <a:custGeom>
              <a:avLst/>
              <a:gdLst/>
              <a:ahLst/>
              <a:cxnLst/>
              <a:rect l="l" t="t" r="r" b="b"/>
              <a:pathLst>
                <a:path w="91439" h="307975">
                  <a:moveTo>
                    <a:pt x="0" y="0"/>
                  </a:moveTo>
                  <a:lnTo>
                    <a:pt x="91439" y="0"/>
                  </a:lnTo>
                  <a:lnTo>
                    <a:pt x="91439" y="307848"/>
                  </a:lnTo>
                  <a:lnTo>
                    <a:pt x="0" y="3078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1453134" y="2386584"/>
              <a:ext cx="0" cy="702310"/>
            </a:xfrm>
            <a:custGeom>
              <a:avLst/>
              <a:gdLst/>
              <a:ahLst/>
              <a:cxnLst/>
              <a:rect l="l" t="t" r="r" b="b"/>
              <a:pathLst>
                <a:path h="702310">
                  <a:moveTo>
                    <a:pt x="0" y="0"/>
                  </a:moveTo>
                  <a:lnTo>
                    <a:pt x="0" y="70180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1409700" y="2061972"/>
              <a:ext cx="90170" cy="325120"/>
            </a:xfrm>
            <a:custGeom>
              <a:avLst/>
              <a:gdLst/>
              <a:ahLst/>
              <a:cxnLst/>
              <a:rect l="l" t="t" r="r" b="b"/>
              <a:pathLst>
                <a:path w="90169" h="325119">
                  <a:moveTo>
                    <a:pt x="0" y="0"/>
                  </a:moveTo>
                  <a:lnTo>
                    <a:pt x="89915" y="0"/>
                  </a:lnTo>
                  <a:lnTo>
                    <a:pt x="89915" y="324612"/>
                  </a:lnTo>
                  <a:lnTo>
                    <a:pt x="0" y="3246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1453134" y="3691890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h="147320">
                  <a:moveTo>
                    <a:pt x="0" y="0"/>
                  </a:moveTo>
                  <a:lnTo>
                    <a:pt x="0" y="147066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1409700" y="3838955"/>
              <a:ext cx="90170" cy="307975"/>
            </a:xfrm>
            <a:custGeom>
              <a:avLst/>
              <a:gdLst/>
              <a:ahLst/>
              <a:cxnLst/>
              <a:rect l="l" t="t" r="r" b="b"/>
              <a:pathLst>
                <a:path w="90169" h="307975">
                  <a:moveTo>
                    <a:pt x="0" y="0"/>
                  </a:moveTo>
                  <a:lnTo>
                    <a:pt x="89915" y="0"/>
                  </a:lnTo>
                  <a:lnTo>
                    <a:pt x="89915" y="307848"/>
                  </a:lnTo>
                  <a:lnTo>
                    <a:pt x="0" y="3078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759712" y="3062478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626362" y="3061716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1300732" y="3062478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1171954" y="3061716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2109976" y="3062478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1972054" y="3061716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777240" y="2773680"/>
              <a:ext cx="0" cy="302260"/>
            </a:xfrm>
            <a:custGeom>
              <a:avLst/>
              <a:gdLst/>
              <a:ahLst/>
              <a:cxnLst/>
              <a:rect l="l" t="t" r="r" b="b"/>
              <a:pathLst>
                <a:path h="302260">
                  <a:moveTo>
                    <a:pt x="0" y="30175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1050036" y="2796540"/>
              <a:ext cx="0" cy="243840"/>
            </a:xfrm>
            <a:custGeom>
              <a:avLst/>
              <a:gdLst/>
              <a:ahLst/>
              <a:cxnLst/>
              <a:rect l="l" t="t" r="r" b="b"/>
              <a:pathLst>
                <a:path h="243839">
                  <a:moveTo>
                    <a:pt x="0" y="0"/>
                  </a:moveTo>
                  <a:lnTo>
                    <a:pt x="0" y="24384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1042416" y="3061716"/>
              <a:ext cx="291465" cy="0"/>
            </a:xfrm>
            <a:custGeom>
              <a:avLst/>
              <a:gdLst/>
              <a:ahLst/>
              <a:cxnLst/>
              <a:rect l="l" t="t" r="r" b="b"/>
              <a:pathLst>
                <a:path w="291465">
                  <a:moveTo>
                    <a:pt x="29108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1345691" y="2988564"/>
              <a:ext cx="754380" cy="0"/>
            </a:xfrm>
            <a:custGeom>
              <a:avLst/>
              <a:gdLst/>
              <a:ahLst/>
              <a:cxnLst/>
              <a:rect l="l" t="t" r="r" b="b"/>
              <a:pathLst>
                <a:path w="754380">
                  <a:moveTo>
                    <a:pt x="0" y="0"/>
                  </a:moveTo>
                  <a:lnTo>
                    <a:pt x="7543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1322831" y="2782824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39">
                  <a:moveTo>
                    <a:pt x="0" y="205739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/>
            <p:cNvSpPr/>
            <p:nvPr/>
          </p:nvSpPr>
          <p:spPr>
            <a:xfrm>
              <a:off x="2122931" y="2982468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4">
                  <a:moveTo>
                    <a:pt x="0" y="92963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794004" y="3749040"/>
              <a:ext cx="1788160" cy="0"/>
            </a:xfrm>
            <a:custGeom>
              <a:avLst/>
              <a:gdLst/>
              <a:ahLst/>
              <a:cxnLst/>
              <a:rect l="l" t="t" r="r" b="b"/>
              <a:pathLst>
                <a:path w="1788160">
                  <a:moveTo>
                    <a:pt x="0" y="0"/>
                  </a:moveTo>
                  <a:lnTo>
                    <a:pt x="178765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777240" y="3653028"/>
              <a:ext cx="0" cy="90170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8991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1322831" y="3653028"/>
              <a:ext cx="0" cy="90170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8991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2122931" y="3653028"/>
              <a:ext cx="0" cy="90170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8991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/>
            <p:cNvSpPr/>
            <p:nvPr/>
          </p:nvSpPr>
          <p:spPr>
            <a:xfrm>
              <a:off x="2394204" y="2767584"/>
              <a:ext cx="0" cy="445134"/>
            </a:xfrm>
            <a:custGeom>
              <a:avLst/>
              <a:gdLst/>
              <a:ahLst/>
              <a:cxnLst/>
              <a:rect l="l" t="t" r="r" b="b"/>
              <a:pathLst>
                <a:path h="445135">
                  <a:moveTo>
                    <a:pt x="0" y="44500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2409443" y="32156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/>
            <p:cNvSpPr/>
            <p:nvPr/>
          </p:nvSpPr>
          <p:spPr>
            <a:xfrm>
              <a:off x="1949958" y="2989326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1152906" y="3065526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/>
            <p:cNvSpPr/>
            <p:nvPr/>
          </p:nvSpPr>
          <p:spPr>
            <a:xfrm>
              <a:off x="778002" y="2955798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910590" y="250926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1453134" y="250926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2259330" y="250926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2566415" y="3212592"/>
              <a:ext cx="0" cy="524510"/>
            </a:xfrm>
            <a:custGeom>
              <a:avLst/>
              <a:gdLst/>
              <a:ahLst/>
              <a:cxnLst/>
              <a:rect l="l" t="t" r="r" b="b"/>
              <a:pathLst>
                <a:path h="524510">
                  <a:moveTo>
                    <a:pt x="0" y="0"/>
                  </a:moveTo>
                  <a:lnTo>
                    <a:pt x="0" y="5242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0"/>
          <p:cNvSpPr txBox="1"/>
          <p:nvPr/>
        </p:nvSpPr>
        <p:spPr>
          <a:xfrm>
            <a:off x="4206049" y="4781804"/>
            <a:ext cx="788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Form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1"/>
          <p:cNvSpPr txBox="1"/>
          <p:nvPr/>
        </p:nvSpPr>
        <p:spPr>
          <a:xfrm>
            <a:off x="3994784" y="5284586"/>
            <a:ext cx="12096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5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2½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Element, </a:t>
            </a:r>
            <a:r>
              <a:rPr sz="1600" b="1" spc="-4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4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wire,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wye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2"/>
          <p:cNvSpPr txBox="1"/>
          <p:nvPr/>
        </p:nvSpPr>
        <p:spPr>
          <a:xfrm>
            <a:off x="7140765" y="4783391"/>
            <a:ext cx="915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Form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36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3"/>
          <p:cNvSpPr txBox="1"/>
          <p:nvPr/>
        </p:nvSpPr>
        <p:spPr>
          <a:xfrm>
            <a:off x="6991984" y="5286174"/>
            <a:ext cx="12096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5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2½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Element, </a:t>
            </a:r>
            <a:r>
              <a:rPr sz="1600" b="1" spc="-4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4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wire,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wye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4"/>
          <p:cNvSpPr/>
          <p:nvPr/>
        </p:nvSpPr>
        <p:spPr>
          <a:xfrm>
            <a:off x="6219444" y="1810511"/>
            <a:ext cx="2733040" cy="2720340"/>
          </a:xfrm>
          <a:custGeom>
            <a:avLst/>
            <a:gdLst/>
            <a:ahLst/>
            <a:cxnLst/>
            <a:rect l="l" t="t" r="r" b="b"/>
            <a:pathLst>
              <a:path w="2733040" h="2720340">
                <a:moveTo>
                  <a:pt x="0" y="1360169"/>
                </a:moveTo>
                <a:lnTo>
                  <a:pt x="826" y="1312418"/>
                </a:lnTo>
                <a:lnTo>
                  <a:pt x="3286" y="1265080"/>
                </a:lnTo>
                <a:lnTo>
                  <a:pt x="7354" y="1218182"/>
                </a:lnTo>
                <a:lnTo>
                  <a:pt x="13002" y="1171751"/>
                </a:lnTo>
                <a:lnTo>
                  <a:pt x="20203" y="1125814"/>
                </a:lnTo>
                <a:lnTo>
                  <a:pt x="28930" y="1080399"/>
                </a:lnTo>
                <a:lnTo>
                  <a:pt x="39157" y="1035532"/>
                </a:lnTo>
                <a:lnTo>
                  <a:pt x="50854" y="991240"/>
                </a:lnTo>
                <a:lnTo>
                  <a:pt x="63997" y="947550"/>
                </a:lnTo>
                <a:lnTo>
                  <a:pt x="78557" y="904490"/>
                </a:lnTo>
                <a:lnTo>
                  <a:pt x="94508" y="862085"/>
                </a:lnTo>
                <a:lnTo>
                  <a:pt x="111822" y="820363"/>
                </a:lnTo>
                <a:lnTo>
                  <a:pt x="130472" y="779352"/>
                </a:lnTo>
                <a:lnTo>
                  <a:pt x="150432" y="739077"/>
                </a:lnTo>
                <a:lnTo>
                  <a:pt x="171674" y="699567"/>
                </a:lnTo>
                <a:lnTo>
                  <a:pt x="194171" y="660847"/>
                </a:lnTo>
                <a:lnTo>
                  <a:pt x="217896" y="622945"/>
                </a:lnTo>
                <a:lnTo>
                  <a:pt x="242822" y="585888"/>
                </a:lnTo>
                <a:lnTo>
                  <a:pt x="268921" y="549703"/>
                </a:lnTo>
                <a:lnTo>
                  <a:pt x="296168" y="514417"/>
                </a:lnTo>
                <a:lnTo>
                  <a:pt x="324533" y="480056"/>
                </a:lnTo>
                <a:lnTo>
                  <a:pt x="353992" y="446649"/>
                </a:lnTo>
                <a:lnTo>
                  <a:pt x="384516" y="414221"/>
                </a:lnTo>
                <a:lnTo>
                  <a:pt x="416078" y="382800"/>
                </a:lnTo>
                <a:lnTo>
                  <a:pt x="448651" y="352412"/>
                </a:lnTo>
                <a:lnTo>
                  <a:pt x="482208" y="323085"/>
                </a:lnTo>
                <a:lnTo>
                  <a:pt x="516723" y="294846"/>
                </a:lnTo>
                <a:lnTo>
                  <a:pt x="552167" y="267721"/>
                </a:lnTo>
                <a:lnTo>
                  <a:pt x="588515" y="241738"/>
                </a:lnTo>
                <a:lnTo>
                  <a:pt x="625738" y="216923"/>
                </a:lnTo>
                <a:lnTo>
                  <a:pt x="663809" y="193304"/>
                </a:lnTo>
                <a:lnTo>
                  <a:pt x="702702" y="170908"/>
                </a:lnTo>
                <a:lnTo>
                  <a:pt x="742390" y="149761"/>
                </a:lnTo>
                <a:lnTo>
                  <a:pt x="782845" y="129890"/>
                </a:lnTo>
                <a:lnTo>
                  <a:pt x="824041" y="111323"/>
                </a:lnTo>
                <a:lnTo>
                  <a:pt x="865949" y="94086"/>
                </a:lnTo>
                <a:lnTo>
                  <a:pt x="908544" y="78206"/>
                </a:lnTo>
                <a:lnTo>
                  <a:pt x="951798" y="63711"/>
                </a:lnTo>
                <a:lnTo>
                  <a:pt x="995683" y="50627"/>
                </a:lnTo>
                <a:lnTo>
                  <a:pt x="1040174" y="38982"/>
                </a:lnTo>
                <a:lnTo>
                  <a:pt x="1085242" y="28801"/>
                </a:lnTo>
                <a:lnTo>
                  <a:pt x="1130860" y="20113"/>
                </a:lnTo>
                <a:lnTo>
                  <a:pt x="1177003" y="12944"/>
                </a:lnTo>
                <a:lnTo>
                  <a:pt x="1223642" y="7321"/>
                </a:lnTo>
                <a:lnTo>
                  <a:pt x="1270750" y="3272"/>
                </a:lnTo>
                <a:lnTo>
                  <a:pt x="1318300" y="822"/>
                </a:lnTo>
                <a:lnTo>
                  <a:pt x="1366266" y="0"/>
                </a:lnTo>
                <a:lnTo>
                  <a:pt x="1414231" y="822"/>
                </a:lnTo>
                <a:lnTo>
                  <a:pt x="1461781" y="3272"/>
                </a:lnTo>
                <a:lnTo>
                  <a:pt x="1508889" y="7321"/>
                </a:lnTo>
                <a:lnTo>
                  <a:pt x="1555528" y="12944"/>
                </a:lnTo>
                <a:lnTo>
                  <a:pt x="1601671" y="20113"/>
                </a:lnTo>
                <a:lnTo>
                  <a:pt x="1647289" y="28801"/>
                </a:lnTo>
                <a:lnTo>
                  <a:pt x="1692357" y="38982"/>
                </a:lnTo>
                <a:lnTo>
                  <a:pt x="1736848" y="50627"/>
                </a:lnTo>
                <a:lnTo>
                  <a:pt x="1780733" y="63711"/>
                </a:lnTo>
                <a:lnTo>
                  <a:pt x="1823987" y="78206"/>
                </a:lnTo>
                <a:lnTo>
                  <a:pt x="1866582" y="94086"/>
                </a:lnTo>
                <a:lnTo>
                  <a:pt x="1908490" y="111323"/>
                </a:lnTo>
                <a:lnTo>
                  <a:pt x="1949686" y="129890"/>
                </a:lnTo>
                <a:lnTo>
                  <a:pt x="1990141" y="149761"/>
                </a:lnTo>
                <a:lnTo>
                  <a:pt x="2029829" y="170908"/>
                </a:lnTo>
                <a:lnTo>
                  <a:pt x="2068722" y="193304"/>
                </a:lnTo>
                <a:lnTo>
                  <a:pt x="2106793" y="216923"/>
                </a:lnTo>
                <a:lnTo>
                  <a:pt x="2144016" y="241738"/>
                </a:lnTo>
                <a:lnTo>
                  <a:pt x="2180364" y="267721"/>
                </a:lnTo>
                <a:lnTo>
                  <a:pt x="2215808" y="294846"/>
                </a:lnTo>
                <a:lnTo>
                  <a:pt x="2250323" y="323085"/>
                </a:lnTo>
                <a:lnTo>
                  <a:pt x="2283880" y="352412"/>
                </a:lnTo>
                <a:lnTo>
                  <a:pt x="2316453" y="382800"/>
                </a:lnTo>
                <a:lnTo>
                  <a:pt x="2348015" y="414221"/>
                </a:lnTo>
                <a:lnTo>
                  <a:pt x="2378539" y="446649"/>
                </a:lnTo>
                <a:lnTo>
                  <a:pt x="2407998" y="480056"/>
                </a:lnTo>
                <a:lnTo>
                  <a:pt x="2436363" y="514417"/>
                </a:lnTo>
                <a:lnTo>
                  <a:pt x="2463610" y="549703"/>
                </a:lnTo>
                <a:lnTo>
                  <a:pt x="2489709" y="585888"/>
                </a:lnTo>
                <a:lnTo>
                  <a:pt x="2514635" y="622945"/>
                </a:lnTo>
                <a:lnTo>
                  <a:pt x="2538360" y="660847"/>
                </a:lnTo>
                <a:lnTo>
                  <a:pt x="2560857" y="699567"/>
                </a:lnTo>
                <a:lnTo>
                  <a:pt x="2582099" y="739077"/>
                </a:lnTo>
                <a:lnTo>
                  <a:pt x="2602059" y="779352"/>
                </a:lnTo>
                <a:lnTo>
                  <a:pt x="2620709" y="820363"/>
                </a:lnTo>
                <a:lnTo>
                  <a:pt x="2638023" y="862085"/>
                </a:lnTo>
                <a:lnTo>
                  <a:pt x="2653974" y="904490"/>
                </a:lnTo>
                <a:lnTo>
                  <a:pt x="2668534" y="947550"/>
                </a:lnTo>
                <a:lnTo>
                  <a:pt x="2681677" y="991240"/>
                </a:lnTo>
                <a:lnTo>
                  <a:pt x="2693374" y="1035532"/>
                </a:lnTo>
                <a:lnTo>
                  <a:pt x="2703601" y="1080399"/>
                </a:lnTo>
                <a:lnTo>
                  <a:pt x="2712328" y="1125814"/>
                </a:lnTo>
                <a:lnTo>
                  <a:pt x="2719529" y="1171751"/>
                </a:lnTo>
                <a:lnTo>
                  <a:pt x="2725177" y="1218182"/>
                </a:lnTo>
                <a:lnTo>
                  <a:pt x="2729245" y="1265080"/>
                </a:lnTo>
                <a:lnTo>
                  <a:pt x="2731705" y="1312418"/>
                </a:lnTo>
                <a:lnTo>
                  <a:pt x="2732532" y="1360169"/>
                </a:lnTo>
                <a:lnTo>
                  <a:pt x="2731705" y="1407921"/>
                </a:lnTo>
                <a:lnTo>
                  <a:pt x="2729245" y="1455259"/>
                </a:lnTo>
                <a:lnTo>
                  <a:pt x="2725177" y="1502157"/>
                </a:lnTo>
                <a:lnTo>
                  <a:pt x="2719529" y="1548588"/>
                </a:lnTo>
                <a:lnTo>
                  <a:pt x="2712328" y="1594525"/>
                </a:lnTo>
                <a:lnTo>
                  <a:pt x="2703601" y="1639940"/>
                </a:lnTo>
                <a:lnTo>
                  <a:pt x="2693374" y="1684807"/>
                </a:lnTo>
                <a:lnTo>
                  <a:pt x="2681677" y="1729099"/>
                </a:lnTo>
                <a:lnTo>
                  <a:pt x="2668534" y="1772789"/>
                </a:lnTo>
                <a:lnTo>
                  <a:pt x="2653974" y="1815849"/>
                </a:lnTo>
                <a:lnTo>
                  <a:pt x="2638023" y="1858254"/>
                </a:lnTo>
                <a:lnTo>
                  <a:pt x="2620709" y="1899976"/>
                </a:lnTo>
                <a:lnTo>
                  <a:pt x="2602059" y="1940987"/>
                </a:lnTo>
                <a:lnTo>
                  <a:pt x="2582099" y="1981262"/>
                </a:lnTo>
                <a:lnTo>
                  <a:pt x="2560857" y="2020772"/>
                </a:lnTo>
                <a:lnTo>
                  <a:pt x="2538360" y="2059492"/>
                </a:lnTo>
                <a:lnTo>
                  <a:pt x="2514635" y="2097394"/>
                </a:lnTo>
                <a:lnTo>
                  <a:pt x="2489709" y="2134451"/>
                </a:lnTo>
                <a:lnTo>
                  <a:pt x="2463610" y="2170636"/>
                </a:lnTo>
                <a:lnTo>
                  <a:pt x="2436363" y="2205922"/>
                </a:lnTo>
                <a:lnTo>
                  <a:pt x="2407998" y="2240283"/>
                </a:lnTo>
                <a:lnTo>
                  <a:pt x="2378539" y="2273690"/>
                </a:lnTo>
                <a:lnTo>
                  <a:pt x="2348015" y="2306118"/>
                </a:lnTo>
                <a:lnTo>
                  <a:pt x="2316453" y="2337539"/>
                </a:lnTo>
                <a:lnTo>
                  <a:pt x="2283880" y="2367927"/>
                </a:lnTo>
                <a:lnTo>
                  <a:pt x="2250323" y="2397254"/>
                </a:lnTo>
                <a:lnTo>
                  <a:pt x="2215808" y="2425493"/>
                </a:lnTo>
                <a:lnTo>
                  <a:pt x="2180364" y="2452618"/>
                </a:lnTo>
                <a:lnTo>
                  <a:pt x="2144016" y="2478601"/>
                </a:lnTo>
                <a:lnTo>
                  <a:pt x="2106793" y="2503416"/>
                </a:lnTo>
                <a:lnTo>
                  <a:pt x="2068722" y="2527035"/>
                </a:lnTo>
                <a:lnTo>
                  <a:pt x="2029829" y="2549431"/>
                </a:lnTo>
                <a:lnTo>
                  <a:pt x="1990141" y="2570578"/>
                </a:lnTo>
                <a:lnTo>
                  <a:pt x="1949686" y="2590449"/>
                </a:lnTo>
                <a:lnTo>
                  <a:pt x="1908490" y="2609016"/>
                </a:lnTo>
                <a:lnTo>
                  <a:pt x="1866582" y="2626253"/>
                </a:lnTo>
                <a:lnTo>
                  <a:pt x="1823987" y="2642133"/>
                </a:lnTo>
                <a:lnTo>
                  <a:pt x="1780733" y="2656628"/>
                </a:lnTo>
                <a:lnTo>
                  <a:pt x="1736848" y="2669712"/>
                </a:lnTo>
                <a:lnTo>
                  <a:pt x="1692357" y="2681357"/>
                </a:lnTo>
                <a:lnTo>
                  <a:pt x="1647289" y="2691538"/>
                </a:lnTo>
                <a:lnTo>
                  <a:pt x="1601671" y="2700226"/>
                </a:lnTo>
                <a:lnTo>
                  <a:pt x="1555528" y="2707395"/>
                </a:lnTo>
                <a:lnTo>
                  <a:pt x="1508889" y="2713018"/>
                </a:lnTo>
                <a:lnTo>
                  <a:pt x="1461781" y="2717067"/>
                </a:lnTo>
                <a:lnTo>
                  <a:pt x="1414231" y="2719517"/>
                </a:lnTo>
                <a:lnTo>
                  <a:pt x="1366266" y="2720339"/>
                </a:lnTo>
                <a:lnTo>
                  <a:pt x="1318300" y="2719517"/>
                </a:lnTo>
                <a:lnTo>
                  <a:pt x="1270750" y="2717067"/>
                </a:lnTo>
                <a:lnTo>
                  <a:pt x="1223642" y="2713018"/>
                </a:lnTo>
                <a:lnTo>
                  <a:pt x="1177003" y="2707395"/>
                </a:lnTo>
                <a:lnTo>
                  <a:pt x="1130860" y="2700226"/>
                </a:lnTo>
                <a:lnTo>
                  <a:pt x="1085242" y="2691538"/>
                </a:lnTo>
                <a:lnTo>
                  <a:pt x="1040174" y="2681357"/>
                </a:lnTo>
                <a:lnTo>
                  <a:pt x="995683" y="2669712"/>
                </a:lnTo>
                <a:lnTo>
                  <a:pt x="951798" y="2656628"/>
                </a:lnTo>
                <a:lnTo>
                  <a:pt x="908544" y="2642133"/>
                </a:lnTo>
                <a:lnTo>
                  <a:pt x="865949" y="2626253"/>
                </a:lnTo>
                <a:lnTo>
                  <a:pt x="824041" y="2609016"/>
                </a:lnTo>
                <a:lnTo>
                  <a:pt x="782845" y="2590449"/>
                </a:lnTo>
                <a:lnTo>
                  <a:pt x="742390" y="2570578"/>
                </a:lnTo>
                <a:lnTo>
                  <a:pt x="702702" y="2549431"/>
                </a:lnTo>
                <a:lnTo>
                  <a:pt x="663809" y="2527035"/>
                </a:lnTo>
                <a:lnTo>
                  <a:pt x="625738" y="2503416"/>
                </a:lnTo>
                <a:lnTo>
                  <a:pt x="588515" y="2478601"/>
                </a:lnTo>
                <a:lnTo>
                  <a:pt x="552167" y="2452618"/>
                </a:lnTo>
                <a:lnTo>
                  <a:pt x="516723" y="2425493"/>
                </a:lnTo>
                <a:lnTo>
                  <a:pt x="482208" y="2397254"/>
                </a:lnTo>
                <a:lnTo>
                  <a:pt x="448651" y="2367927"/>
                </a:lnTo>
                <a:lnTo>
                  <a:pt x="416078" y="2337539"/>
                </a:lnTo>
                <a:lnTo>
                  <a:pt x="384516" y="2306118"/>
                </a:lnTo>
                <a:lnTo>
                  <a:pt x="353992" y="2273690"/>
                </a:lnTo>
                <a:lnTo>
                  <a:pt x="324533" y="2240283"/>
                </a:lnTo>
                <a:lnTo>
                  <a:pt x="296168" y="2205922"/>
                </a:lnTo>
                <a:lnTo>
                  <a:pt x="268921" y="2170636"/>
                </a:lnTo>
                <a:lnTo>
                  <a:pt x="242822" y="2134451"/>
                </a:lnTo>
                <a:lnTo>
                  <a:pt x="217896" y="2097394"/>
                </a:lnTo>
                <a:lnTo>
                  <a:pt x="194171" y="2059492"/>
                </a:lnTo>
                <a:lnTo>
                  <a:pt x="171674" y="2020772"/>
                </a:lnTo>
                <a:lnTo>
                  <a:pt x="150432" y="1981262"/>
                </a:lnTo>
                <a:lnTo>
                  <a:pt x="130472" y="1940987"/>
                </a:lnTo>
                <a:lnTo>
                  <a:pt x="111822" y="1899976"/>
                </a:lnTo>
                <a:lnTo>
                  <a:pt x="94508" y="1858254"/>
                </a:lnTo>
                <a:lnTo>
                  <a:pt x="78557" y="1815849"/>
                </a:lnTo>
                <a:lnTo>
                  <a:pt x="63997" y="1772789"/>
                </a:lnTo>
                <a:lnTo>
                  <a:pt x="50854" y="1729099"/>
                </a:lnTo>
                <a:lnTo>
                  <a:pt x="39157" y="1684807"/>
                </a:lnTo>
                <a:lnTo>
                  <a:pt x="28930" y="1639940"/>
                </a:lnTo>
                <a:lnTo>
                  <a:pt x="20203" y="1594525"/>
                </a:lnTo>
                <a:lnTo>
                  <a:pt x="13002" y="1548588"/>
                </a:lnTo>
                <a:lnTo>
                  <a:pt x="7354" y="1502157"/>
                </a:lnTo>
                <a:lnTo>
                  <a:pt x="3286" y="1455259"/>
                </a:lnTo>
                <a:lnTo>
                  <a:pt x="826" y="1407921"/>
                </a:lnTo>
                <a:lnTo>
                  <a:pt x="0" y="1360169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5"/>
          <p:cNvSpPr txBox="1"/>
          <p:nvPr/>
        </p:nvSpPr>
        <p:spPr>
          <a:xfrm>
            <a:off x="7289801" y="2478150"/>
            <a:ext cx="3206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8285" algn="l"/>
              </a:tabLst>
            </a:pPr>
            <a:r>
              <a:rPr sz="700" spc="-5" dirty="0">
                <a:latin typeface="Arial"/>
                <a:cs typeface="Arial"/>
              </a:rPr>
              <a:t>K	Y</a:t>
            </a:r>
            <a:endParaRPr sz="700">
              <a:latin typeface="Arial"/>
              <a:cs typeface="Arial"/>
            </a:endParaRPr>
          </a:p>
        </p:txBody>
      </p:sp>
      <p:sp>
        <p:nvSpPr>
          <p:cNvPr id="58" name="object 56"/>
          <p:cNvSpPr txBox="1"/>
          <p:nvPr/>
        </p:nvSpPr>
        <p:spPr>
          <a:xfrm>
            <a:off x="7788040" y="2478150"/>
            <a:ext cx="800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Z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59" name="object 57"/>
          <p:cNvGrpSpPr/>
          <p:nvPr/>
        </p:nvGrpSpPr>
        <p:grpSpPr>
          <a:xfrm>
            <a:off x="6481577" y="2061972"/>
            <a:ext cx="2146300" cy="2113915"/>
            <a:chOff x="6481577" y="2061972"/>
            <a:chExt cx="2146300" cy="2113915"/>
          </a:xfrm>
        </p:grpSpPr>
        <p:sp>
          <p:nvSpPr>
            <p:cNvPr id="60" name="object 58"/>
            <p:cNvSpPr/>
            <p:nvPr/>
          </p:nvSpPr>
          <p:spPr>
            <a:xfrm>
              <a:off x="7554468" y="2676144"/>
              <a:ext cx="344805" cy="208915"/>
            </a:xfrm>
            <a:custGeom>
              <a:avLst/>
              <a:gdLst/>
              <a:ahLst/>
              <a:cxnLst/>
              <a:rect l="l" t="t" r="r" b="b"/>
              <a:pathLst>
                <a:path w="344804" h="208914">
                  <a:moveTo>
                    <a:pt x="0" y="0"/>
                  </a:moveTo>
                  <a:lnTo>
                    <a:pt x="68579" y="0"/>
                  </a:lnTo>
                  <a:lnTo>
                    <a:pt x="68579" y="208787"/>
                  </a:lnTo>
                  <a:lnTo>
                    <a:pt x="0" y="208787"/>
                  </a:lnTo>
                  <a:lnTo>
                    <a:pt x="0" y="0"/>
                  </a:lnTo>
                  <a:close/>
                </a:path>
                <a:path w="344804" h="208914">
                  <a:moveTo>
                    <a:pt x="275843" y="0"/>
                  </a:moveTo>
                  <a:lnTo>
                    <a:pt x="344423" y="0"/>
                  </a:lnTo>
                  <a:lnTo>
                    <a:pt x="344423" y="208787"/>
                  </a:lnTo>
                  <a:lnTo>
                    <a:pt x="275843" y="208787"/>
                  </a:lnTo>
                  <a:lnTo>
                    <a:pt x="275843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9"/>
            <p:cNvSpPr/>
            <p:nvPr/>
          </p:nvSpPr>
          <p:spPr>
            <a:xfrm>
              <a:off x="7014972" y="2676143"/>
              <a:ext cx="1158240" cy="208915"/>
            </a:xfrm>
            <a:custGeom>
              <a:avLst/>
              <a:gdLst/>
              <a:ahLst/>
              <a:cxnLst/>
              <a:rect l="l" t="t" r="r" b="b"/>
              <a:pathLst>
                <a:path w="1158240" h="208914">
                  <a:moveTo>
                    <a:pt x="70104" y="0"/>
                  </a:moveTo>
                  <a:lnTo>
                    <a:pt x="0" y="0"/>
                  </a:lnTo>
                  <a:lnTo>
                    <a:pt x="0" y="208788"/>
                  </a:lnTo>
                  <a:lnTo>
                    <a:pt x="70104" y="208788"/>
                  </a:lnTo>
                  <a:lnTo>
                    <a:pt x="70104" y="0"/>
                  </a:lnTo>
                  <a:close/>
                </a:path>
                <a:path w="1158240" h="208914">
                  <a:moveTo>
                    <a:pt x="1158240" y="0"/>
                  </a:moveTo>
                  <a:lnTo>
                    <a:pt x="1088136" y="0"/>
                  </a:lnTo>
                  <a:lnTo>
                    <a:pt x="1088136" y="208788"/>
                  </a:lnTo>
                  <a:lnTo>
                    <a:pt x="1158240" y="208788"/>
                  </a:lnTo>
                  <a:lnTo>
                    <a:pt x="1158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/>
            <p:cNvSpPr/>
            <p:nvPr/>
          </p:nvSpPr>
          <p:spPr>
            <a:xfrm>
              <a:off x="7287768" y="2676144"/>
              <a:ext cx="70485" cy="208915"/>
            </a:xfrm>
            <a:custGeom>
              <a:avLst/>
              <a:gdLst/>
              <a:ahLst/>
              <a:cxnLst/>
              <a:rect l="l" t="t" r="r" b="b"/>
              <a:pathLst>
                <a:path w="70484" h="208914">
                  <a:moveTo>
                    <a:pt x="0" y="0"/>
                  </a:moveTo>
                  <a:lnTo>
                    <a:pt x="70103" y="0"/>
                  </a:lnTo>
                  <a:lnTo>
                    <a:pt x="70103" y="208787"/>
                  </a:lnTo>
                  <a:lnTo>
                    <a:pt x="0" y="208787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/>
            <p:cNvSpPr/>
            <p:nvPr/>
          </p:nvSpPr>
          <p:spPr>
            <a:xfrm>
              <a:off x="6739128" y="2676143"/>
              <a:ext cx="1710055" cy="208915"/>
            </a:xfrm>
            <a:custGeom>
              <a:avLst/>
              <a:gdLst/>
              <a:ahLst/>
              <a:cxnLst/>
              <a:rect l="l" t="t" r="r" b="b"/>
              <a:pathLst>
                <a:path w="1710054" h="208914">
                  <a:moveTo>
                    <a:pt x="70104" y="0"/>
                  </a:moveTo>
                  <a:lnTo>
                    <a:pt x="0" y="0"/>
                  </a:lnTo>
                  <a:lnTo>
                    <a:pt x="0" y="208788"/>
                  </a:lnTo>
                  <a:lnTo>
                    <a:pt x="70104" y="208788"/>
                  </a:lnTo>
                  <a:lnTo>
                    <a:pt x="70104" y="0"/>
                  </a:lnTo>
                  <a:close/>
                </a:path>
                <a:path w="1710054" h="208914">
                  <a:moveTo>
                    <a:pt x="1709928" y="0"/>
                  </a:moveTo>
                  <a:lnTo>
                    <a:pt x="1639824" y="0"/>
                  </a:lnTo>
                  <a:lnTo>
                    <a:pt x="1639824" y="208788"/>
                  </a:lnTo>
                  <a:lnTo>
                    <a:pt x="1709928" y="208788"/>
                  </a:lnTo>
                  <a:lnTo>
                    <a:pt x="17099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/>
            <p:cNvSpPr/>
            <p:nvPr/>
          </p:nvSpPr>
          <p:spPr>
            <a:xfrm>
              <a:off x="6643878" y="2269997"/>
              <a:ext cx="0" cy="818515"/>
            </a:xfrm>
            <a:custGeom>
              <a:avLst/>
              <a:gdLst/>
              <a:ahLst/>
              <a:cxnLst/>
              <a:rect l="l" t="t" r="r" b="b"/>
              <a:pathLst>
                <a:path h="818514">
                  <a:moveTo>
                    <a:pt x="0" y="81838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/>
            <p:cNvSpPr/>
            <p:nvPr/>
          </p:nvSpPr>
          <p:spPr>
            <a:xfrm>
              <a:off x="6654546" y="2269997"/>
              <a:ext cx="208279" cy="0"/>
            </a:xfrm>
            <a:custGeom>
              <a:avLst/>
              <a:gdLst/>
              <a:ahLst/>
              <a:cxnLst/>
              <a:rect l="l" t="t" r="r" b="b"/>
              <a:pathLst>
                <a:path w="208279">
                  <a:moveTo>
                    <a:pt x="0" y="0"/>
                  </a:moveTo>
                  <a:lnTo>
                    <a:pt x="208025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/>
            <p:cNvSpPr/>
            <p:nvPr/>
          </p:nvSpPr>
          <p:spPr>
            <a:xfrm>
              <a:off x="6862572" y="2071116"/>
              <a:ext cx="93345" cy="323215"/>
            </a:xfrm>
            <a:custGeom>
              <a:avLst/>
              <a:gdLst/>
              <a:ahLst/>
              <a:cxnLst/>
              <a:rect l="l" t="t" r="r" b="b"/>
              <a:pathLst>
                <a:path w="93345" h="323214">
                  <a:moveTo>
                    <a:pt x="0" y="0"/>
                  </a:moveTo>
                  <a:lnTo>
                    <a:pt x="92964" y="0"/>
                  </a:lnTo>
                  <a:lnTo>
                    <a:pt x="92964" y="323088"/>
                  </a:lnTo>
                  <a:lnTo>
                    <a:pt x="0" y="32308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/>
            <p:cNvSpPr/>
            <p:nvPr/>
          </p:nvSpPr>
          <p:spPr>
            <a:xfrm>
              <a:off x="6646926" y="3699510"/>
              <a:ext cx="0" cy="271780"/>
            </a:xfrm>
            <a:custGeom>
              <a:avLst/>
              <a:gdLst/>
              <a:ahLst/>
              <a:cxnLst/>
              <a:rect l="l" t="t" r="r" b="b"/>
              <a:pathLst>
                <a:path h="271779">
                  <a:moveTo>
                    <a:pt x="0" y="0"/>
                  </a:moveTo>
                  <a:lnTo>
                    <a:pt x="0" y="2712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6637782" y="3955542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>
                  <a:moveTo>
                    <a:pt x="0" y="0"/>
                  </a:moveTo>
                  <a:lnTo>
                    <a:pt x="22479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/>
            <p:cNvSpPr/>
            <p:nvPr/>
          </p:nvSpPr>
          <p:spPr>
            <a:xfrm>
              <a:off x="6862572" y="3857244"/>
              <a:ext cx="93345" cy="312420"/>
            </a:xfrm>
            <a:custGeom>
              <a:avLst/>
              <a:gdLst/>
              <a:ahLst/>
              <a:cxnLst/>
              <a:rect l="l" t="t" r="r" b="b"/>
              <a:pathLst>
                <a:path w="93345" h="312420">
                  <a:moveTo>
                    <a:pt x="0" y="0"/>
                  </a:moveTo>
                  <a:lnTo>
                    <a:pt x="92964" y="0"/>
                  </a:lnTo>
                  <a:lnTo>
                    <a:pt x="92964" y="312419"/>
                  </a:lnTo>
                  <a:lnTo>
                    <a:pt x="0" y="31241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8"/>
            <p:cNvSpPr/>
            <p:nvPr/>
          </p:nvSpPr>
          <p:spPr>
            <a:xfrm>
              <a:off x="8277606" y="2394204"/>
              <a:ext cx="0" cy="706755"/>
            </a:xfrm>
            <a:custGeom>
              <a:avLst/>
              <a:gdLst/>
              <a:ahLst/>
              <a:cxnLst/>
              <a:rect l="l" t="t" r="r" b="b"/>
              <a:pathLst>
                <a:path h="706755">
                  <a:moveTo>
                    <a:pt x="0" y="0"/>
                  </a:moveTo>
                  <a:lnTo>
                    <a:pt x="0" y="70637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9"/>
            <p:cNvSpPr/>
            <p:nvPr/>
          </p:nvSpPr>
          <p:spPr>
            <a:xfrm>
              <a:off x="8232648" y="2068068"/>
              <a:ext cx="93345" cy="326390"/>
            </a:xfrm>
            <a:custGeom>
              <a:avLst/>
              <a:gdLst/>
              <a:ahLst/>
              <a:cxnLst/>
              <a:rect l="l" t="t" r="r" b="b"/>
              <a:pathLst>
                <a:path w="93345" h="326389">
                  <a:moveTo>
                    <a:pt x="0" y="0"/>
                  </a:moveTo>
                  <a:lnTo>
                    <a:pt x="92964" y="0"/>
                  </a:lnTo>
                  <a:lnTo>
                    <a:pt x="92964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0"/>
            <p:cNvSpPr/>
            <p:nvPr/>
          </p:nvSpPr>
          <p:spPr>
            <a:xfrm>
              <a:off x="8277606" y="3708654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59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1"/>
            <p:cNvSpPr/>
            <p:nvPr/>
          </p:nvSpPr>
          <p:spPr>
            <a:xfrm>
              <a:off x="8232648" y="3857244"/>
              <a:ext cx="93345" cy="309880"/>
            </a:xfrm>
            <a:custGeom>
              <a:avLst/>
              <a:gdLst/>
              <a:ahLst/>
              <a:cxnLst/>
              <a:rect l="l" t="t" r="r" b="b"/>
              <a:pathLst>
                <a:path w="93345" h="309879">
                  <a:moveTo>
                    <a:pt x="0" y="0"/>
                  </a:moveTo>
                  <a:lnTo>
                    <a:pt x="92964" y="0"/>
                  </a:lnTo>
                  <a:lnTo>
                    <a:pt x="92964" y="309371"/>
                  </a:lnTo>
                  <a:lnTo>
                    <a:pt x="0" y="30937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2"/>
            <p:cNvSpPr/>
            <p:nvPr/>
          </p:nvSpPr>
          <p:spPr>
            <a:xfrm>
              <a:off x="7460742" y="2394204"/>
              <a:ext cx="0" cy="691515"/>
            </a:xfrm>
            <a:custGeom>
              <a:avLst/>
              <a:gdLst/>
              <a:ahLst/>
              <a:cxnLst/>
              <a:rect l="l" t="t" r="r" b="b"/>
              <a:pathLst>
                <a:path h="691514">
                  <a:moveTo>
                    <a:pt x="0" y="0"/>
                  </a:moveTo>
                  <a:lnTo>
                    <a:pt x="0" y="69113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3"/>
            <p:cNvSpPr/>
            <p:nvPr/>
          </p:nvSpPr>
          <p:spPr>
            <a:xfrm>
              <a:off x="7415784" y="2068068"/>
              <a:ext cx="91440" cy="326390"/>
            </a:xfrm>
            <a:custGeom>
              <a:avLst/>
              <a:gdLst/>
              <a:ahLst/>
              <a:cxnLst/>
              <a:rect l="l" t="t" r="r" b="b"/>
              <a:pathLst>
                <a:path w="91440" h="326389">
                  <a:moveTo>
                    <a:pt x="0" y="0"/>
                  </a:moveTo>
                  <a:lnTo>
                    <a:pt x="91440" y="0"/>
                  </a:lnTo>
                  <a:lnTo>
                    <a:pt x="91440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4"/>
            <p:cNvSpPr/>
            <p:nvPr/>
          </p:nvSpPr>
          <p:spPr>
            <a:xfrm>
              <a:off x="7460742" y="3693414"/>
              <a:ext cx="0" cy="163830"/>
            </a:xfrm>
            <a:custGeom>
              <a:avLst/>
              <a:gdLst/>
              <a:ahLst/>
              <a:cxnLst/>
              <a:rect l="l" t="t" r="r" b="b"/>
              <a:pathLst>
                <a:path h="163829">
                  <a:moveTo>
                    <a:pt x="0" y="0"/>
                  </a:moveTo>
                  <a:lnTo>
                    <a:pt x="0" y="16383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5"/>
            <p:cNvSpPr/>
            <p:nvPr/>
          </p:nvSpPr>
          <p:spPr>
            <a:xfrm>
              <a:off x="7415784" y="3857244"/>
              <a:ext cx="91440" cy="309880"/>
            </a:xfrm>
            <a:custGeom>
              <a:avLst/>
              <a:gdLst/>
              <a:ahLst/>
              <a:cxnLst/>
              <a:rect l="l" t="t" r="r" b="b"/>
              <a:pathLst>
                <a:path w="91440" h="309879">
                  <a:moveTo>
                    <a:pt x="0" y="0"/>
                  </a:moveTo>
                  <a:lnTo>
                    <a:pt x="91440" y="0"/>
                  </a:lnTo>
                  <a:lnTo>
                    <a:pt x="91440" y="309371"/>
                  </a:lnTo>
                  <a:lnTo>
                    <a:pt x="0" y="30937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/>
            <p:cNvSpPr/>
            <p:nvPr/>
          </p:nvSpPr>
          <p:spPr>
            <a:xfrm>
              <a:off x="6494531" y="3082289"/>
              <a:ext cx="306705" cy="608330"/>
            </a:xfrm>
            <a:custGeom>
              <a:avLst/>
              <a:gdLst/>
              <a:ahLst/>
              <a:cxnLst/>
              <a:rect l="l" t="t" r="r" b="b"/>
              <a:pathLst>
                <a:path w="306704" h="608329">
                  <a:moveTo>
                    <a:pt x="153085" y="0"/>
                  </a:moveTo>
                  <a:lnTo>
                    <a:pt x="0" y="151993"/>
                  </a:lnTo>
                  <a:lnTo>
                    <a:pt x="306171" y="455968"/>
                  </a:lnTo>
                  <a:lnTo>
                    <a:pt x="153085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/>
            <p:cNvSpPr/>
            <p:nvPr/>
          </p:nvSpPr>
          <p:spPr>
            <a:xfrm>
              <a:off x="6621780" y="3075432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/>
            <p:cNvSpPr/>
            <p:nvPr/>
          </p:nvSpPr>
          <p:spPr>
            <a:xfrm>
              <a:off x="7843266" y="3076194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9"/>
            <p:cNvSpPr/>
            <p:nvPr/>
          </p:nvSpPr>
          <p:spPr>
            <a:xfrm>
              <a:off x="8125206" y="3076194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0"/>
            <p:cNvSpPr/>
            <p:nvPr/>
          </p:nvSpPr>
          <p:spPr>
            <a:xfrm>
              <a:off x="7985760" y="3075432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1"/>
            <p:cNvSpPr/>
            <p:nvPr/>
          </p:nvSpPr>
          <p:spPr>
            <a:xfrm>
              <a:off x="6774180" y="2784348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30">
                  <a:moveTo>
                    <a:pt x="0" y="30327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2"/>
            <p:cNvSpPr/>
            <p:nvPr/>
          </p:nvSpPr>
          <p:spPr>
            <a:xfrm>
              <a:off x="7042404" y="2842259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h="166369">
                  <a:moveTo>
                    <a:pt x="0" y="0"/>
                  </a:moveTo>
                  <a:lnTo>
                    <a:pt x="0" y="1661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3"/>
            <p:cNvSpPr/>
            <p:nvPr/>
          </p:nvSpPr>
          <p:spPr>
            <a:xfrm>
              <a:off x="8138160" y="3003804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19">
                  <a:moveTo>
                    <a:pt x="0" y="838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/>
            <p:cNvSpPr/>
            <p:nvPr/>
          </p:nvSpPr>
          <p:spPr>
            <a:xfrm>
              <a:off x="6784848" y="3808476"/>
              <a:ext cx="1836420" cy="1905"/>
            </a:xfrm>
            <a:custGeom>
              <a:avLst/>
              <a:gdLst/>
              <a:ahLst/>
              <a:cxnLst/>
              <a:rect l="l" t="t" r="r" b="b"/>
              <a:pathLst>
                <a:path w="1836420" h="1904">
                  <a:moveTo>
                    <a:pt x="0" y="0"/>
                  </a:moveTo>
                  <a:lnTo>
                    <a:pt x="183642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5"/>
            <p:cNvSpPr/>
            <p:nvPr/>
          </p:nvSpPr>
          <p:spPr>
            <a:xfrm>
              <a:off x="6774180" y="3678936"/>
              <a:ext cx="0" cy="131445"/>
            </a:xfrm>
            <a:custGeom>
              <a:avLst/>
              <a:gdLst/>
              <a:ahLst/>
              <a:cxnLst/>
              <a:rect l="l" t="t" r="r" b="b"/>
              <a:pathLst>
                <a:path h="131445">
                  <a:moveTo>
                    <a:pt x="0" y="131063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6"/>
            <p:cNvSpPr/>
            <p:nvPr/>
          </p:nvSpPr>
          <p:spPr>
            <a:xfrm>
              <a:off x="8138160" y="3678936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132587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7"/>
            <p:cNvSpPr/>
            <p:nvPr/>
          </p:nvSpPr>
          <p:spPr>
            <a:xfrm>
              <a:off x="8612124" y="2830068"/>
              <a:ext cx="0" cy="980440"/>
            </a:xfrm>
            <a:custGeom>
              <a:avLst/>
              <a:gdLst/>
              <a:ahLst/>
              <a:cxnLst/>
              <a:rect l="l" t="t" r="r" b="b"/>
              <a:pathLst>
                <a:path h="980439">
                  <a:moveTo>
                    <a:pt x="0" y="97993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/>
            <p:cNvSpPr/>
            <p:nvPr/>
          </p:nvSpPr>
          <p:spPr>
            <a:xfrm>
              <a:off x="7009638" y="2945130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/>
            <p:cNvSpPr/>
            <p:nvPr/>
          </p:nvSpPr>
          <p:spPr>
            <a:xfrm>
              <a:off x="6774942" y="2951225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/>
            <p:cNvSpPr/>
            <p:nvPr/>
          </p:nvSpPr>
          <p:spPr>
            <a:xfrm>
              <a:off x="8274558" y="2518409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1"/>
            <p:cNvSpPr/>
            <p:nvPr/>
          </p:nvSpPr>
          <p:spPr>
            <a:xfrm>
              <a:off x="6768846" y="3076194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6925818" y="3071622"/>
              <a:ext cx="521334" cy="0"/>
            </a:xfrm>
            <a:custGeom>
              <a:avLst/>
              <a:gdLst/>
              <a:ahLst/>
              <a:cxnLst/>
              <a:rect l="l" t="t" r="r" b="b"/>
              <a:pathLst>
                <a:path w="521334">
                  <a:moveTo>
                    <a:pt x="0" y="0"/>
                  </a:moveTo>
                  <a:lnTo>
                    <a:pt x="52120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6898386" y="3687318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374903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/>
            <p:cNvSpPr/>
            <p:nvPr/>
          </p:nvSpPr>
          <p:spPr>
            <a:xfrm>
              <a:off x="7614666" y="3076194"/>
              <a:ext cx="407034" cy="0"/>
            </a:xfrm>
            <a:custGeom>
              <a:avLst/>
              <a:gdLst/>
              <a:ahLst/>
              <a:cxnLst/>
              <a:rect l="l" t="t" r="r" b="b"/>
              <a:pathLst>
                <a:path w="407034">
                  <a:moveTo>
                    <a:pt x="406907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/>
            <p:cNvSpPr/>
            <p:nvPr/>
          </p:nvSpPr>
          <p:spPr>
            <a:xfrm>
              <a:off x="7453122" y="3684269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5715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6"/>
            <p:cNvSpPr/>
            <p:nvPr/>
          </p:nvSpPr>
          <p:spPr>
            <a:xfrm>
              <a:off x="7684770" y="36873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7"/>
            <p:cNvSpPr/>
            <p:nvPr/>
          </p:nvSpPr>
          <p:spPr>
            <a:xfrm>
              <a:off x="7098030" y="368426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8"/>
            <p:cNvSpPr/>
            <p:nvPr/>
          </p:nvSpPr>
          <p:spPr>
            <a:xfrm>
              <a:off x="7267194" y="3053333"/>
              <a:ext cx="350520" cy="654050"/>
            </a:xfrm>
            <a:custGeom>
              <a:avLst/>
              <a:gdLst/>
              <a:ahLst/>
              <a:cxnLst/>
              <a:rect l="l" t="t" r="r" b="b"/>
              <a:pathLst>
                <a:path w="350520" h="654050">
                  <a:moveTo>
                    <a:pt x="0" y="653795"/>
                  </a:moveTo>
                  <a:lnTo>
                    <a:pt x="3505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9"/>
            <p:cNvSpPr/>
            <p:nvPr/>
          </p:nvSpPr>
          <p:spPr>
            <a:xfrm>
              <a:off x="8444484" y="2831591"/>
              <a:ext cx="177165" cy="9525"/>
            </a:xfrm>
            <a:custGeom>
              <a:avLst/>
              <a:gdLst/>
              <a:ahLst/>
              <a:cxnLst/>
              <a:rect l="l" t="t" r="r" b="b"/>
              <a:pathLst>
                <a:path w="177165" h="9525">
                  <a:moveTo>
                    <a:pt x="-6096" y="4572"/>
                  </a:moveTo>
                  <a:lnTo>
                    <a:pt x="182879" y="4572"/>
                  </a:lnTo>
                </a:path>
              </a:pathLst>
            </a:custGeom>
            <a:ln w="21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0"/>
            <p:cNvSpPr/>
            <p:nvPr/>
          </p:nvSpPr>
          <p:spPr>
            <a:xfrm>
              <a:off x="7042404" y="3008375"/>
              <a:ext cx="1112520" cy="1905"/>
            </a:xfrm>
            <a:custGeom>
              <a:avLst/>
              <a:gdLst/>
              <a:ahLst/>
              <a:cxnLst/>
              <a:rect l="l" t="t" r="r" b="b"/>
              <a:pathLst>
                <a:path w="1112520" h="1905">
                  <a:moveTo>
                    <a:pt x="0" y="0"/>
                  </a:moveTo>
                  <a:lnTo>
                    <a:pt x="111252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/>
            <p:cNvSpPr/>
            <p:nvPr/>
          </p:nvSpPr>
          <p:spPr>
            <a:xfrm>
              <a:off x="6654546" y="2401062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2"/>
          <p:cNvSpPr/>
          <p:nvPr/>
        </p:nvSpPr>
        <p:spPr>
          <a:xfrm>
            <a:off x="3223260" y="1807464"/>
            <a:ext cx="2731135" cy="2722245"/>
          </a:xfrm>
          <a:custGeom>
            <a:avLst/>
            <a:gdLst/>
            <a:ahLst/>
            <a:cxnLst/>
            <a:rect l="l" t="t" r="r" b="b"/>
            <a:pathLst>
              <a:path w="2731135" h="2722245">
                <a:moveTo>
                  <a:pt x="0" y="1360931"/>
                </a:moveTo>
                <a:lnTo>
                  <a:pt x="825" y="1313153"/>
                </a:lnTo>
                <a:lnTo>
                  <a:pt x="3284" y="1265789"/>
                </a:lnTo>
                <a:lnTo>
                  <a:pt x="7350" y="1218864"/>
                </a:lnTo>
                <a:lnTo>
                  <a:pt x="12995" y="1172408"/>
                </a:lnTo>
                <a:lnTo>
                  <a:pt x="20192" y="1126446"/>
                </a:lnTo>
                <a:lnTo>
                  <a:pt x="28914" y="1081005"/>
                </a:lnTo>
                <a:lnTo>
                  <a:pt x="39135" y="1036113"/>
                </a:lnTo>
                <a:lnTo>
                  <a:pt x="50826" y="991796"/>
                </a:lnTo>
                <a:lnTo>
                  <a:pt x="63961" y="948082"/>
                </a:lnTo>
                <a:lnTo>
                  <a:pt x="78513" y="904997"/>
                </a:lnTo>
                <a:lnTo>
                  <a:pt x="94455" y="862569"/>
                </a:lnTo>
                <a:lnTo>
                  <a:pt x="111759" y="820824"/>
                </a:lnTo>
                <a:lnTo>
                  <a:pt x="130399" y="779789"/>
                </a:lnTo>
                <a:lnTo>
                  <a:pt x="150348" y="739492"/>
                </a:lnTo>
                <a:lnTo>
                  <a:pt x="171578" y="699959"/>
                </a:lnTo>
                <a:lnTo>
                  <a:pt x="194062" y="661218"/>
                </a:lnTo>
                <a:lnTo>
                  <a:pt x="217774" y="623295"/>
                </a:lnTo>
                <a:lnTo>
                  <a:pt x="242686" y="586217"/>
                </a:lnTo>
                <a:lnTo>
                  <a:pt x="268771" y="550012"/>
                </a:lnTo>
                <a:lnTo>
                  <a:pt x="296002" y="514706"/>
                </a:lnTo>
                <a:lnTo>
                  <a:pt x="324352" y="480326"/>
                </a:lnTo>
                <a:lnTo>
                  <a:pt x="353794" y="446900"/>
                </a:lnTo>
                <a:lnTo>
                  <a:pt x="384301" y="414453"/>
                </a:lnTo>
                <a:lnTo>
                  <a:pt x="415845" y="383015"/>
                </a:lnTo>
                <a:lnTo>
                  <a:pt x="448400" y="352610"/>
                </a:lnTo>
                <a:lnTo>
                  <a:pt x="481939" y="323267"/>
                </a:lnTo>
                <a:lnTo>
                  <a:pt x="516434" y="295012"/>
                </a:lnTo>
                <a:lnTo>
                  <a:pt x="551859" y="267872"/>
                </a:lnTo>
                <a:lnTo>
                  <a:pt x="588186" y="241874"/>
                </a:lnTo>
                <a:lnTo>
                  <a:pt x="625388" y="217045"/>
                </a:lnTo>
                <a:lnTo>
                  <a:pt x="663438" y="193413"/>
                </a:lnTo>
                <a:lnTo>
                  <a:pt x="702310" y="171004"/>
                </a:lnTo>
                <a:lnTo>
                  <a:pt x="741975" y="149845"/>
                </a:lnTo>
                <a:lnTo>
                  <a:pt x="782408" y="129963"/>
                </a:lnTo>
                <a:lnTo>
                  <a:pt x="823580" y="111385"/>
                </a:lnTo>
                <a:lnTo>
                  <a:pt x="865466" y="94139"/>
                </a:lnTo>
                <a:lnTo>
                  <a:pt x="908036" y="78250"/>
                </a:lnTo>
                <a:lnTo>
                  <a:pt x="951266" y="63747"/>
                </a:lnTo>
                <a:lnTo>
                  <a:pt x="995127" y="50656"/>
                </a:lnTo>
                <a:lnTo>
                  <a:pt x="1039593" y="39004"/>
                </a:lnTo>
                <a:lnTo>
                  <a:pt x="1084636" y="28818"/>
                </a:lnTo>
                <a:lnTo>
                  <a:pt x="1130229" y="20124"/>
                </a:lnTo>
                <a:lnTo>
                  <a:pt x="1176346" y="12951"/>
                </a:lnTo>
                <a:lnTo>
                  <a:pt x="1222959" y="7325"/>
                </a:lnTo>
                <a:lnTo>
                  <a:pt x="1270041" y="3273"/>
                </a:lnTo>
                <a:lnTo>
                  <a:pt x="1317565" y="822"/>
                </a:lnTo>
                <a:lnTo>
                  <a:pt x="1365504" y="0"/>
                </a:lnTo>
                <a:lnTo>
                  <a:pt x="1413442" y="822"/>
                </a:lnTo>
                <a:lnTo>
                  <a:pt x="1460966" y="3273"/>
                </a:lnTo>
                <a:lnTo>
                  <a:pt x="1508048" y="7325"/>
                </a:lnTo>
                <a:lnTo>
                  <a:pt x="1554661" y="12951"/>
                </a:lnTo>
                <a:lnTo>
                  <a:pt x="1600778" y="20124"/>
                </a:lnTo>
                <a:lnTo>
                  <a:pt x="1646371" y="28818"/>
                </a:lnTo>
                <a:lnTo>
                  <a:pt x="1691414" y="39004"/>
                </a:lnTo>
                <a:lnTo>
                  <a:pt x="1735880" y="50656"/>
                </a:lnTo>
                <a:lnTo>
                  <a:pt x="1779741" y="63747"/>
                </a:lnTo>
                <a:lnTo>
                  <a:pt x="1822971" y="78250"/>
                </a:lnTo>
                <a:lnTo>
                  <a:pt x="1865541" y="94139"/>
                </a:lnTo>
                <a:lnTo>
                  <a:pt x="1907427" y="111385"/>
                </a:lnTo>
                <a:lnTo>
                  <a:pt x="1948599" y="129963"/>
                </a:lnTo>
                <a:lnTo>
                  <a:pt x="1989032" y="149845"/>
                </a:lnTo>
                <a:lnTo>
                  <a:pt x="2028697" y="171004"/>
                </a:lnTo>
                <a:lnTo>
                  <a:pt x="2067569" y="193413"/>
                </a:lnTo>
                <a:lnTo>
                  <a:pt x="2105619" y="217045"/>
                </a:lnTo>
                <a:lnTo>
                  <a:pt x="2142821" y="241874"/>
                </a:lnTo>
                <a:lnTo>
                  <a:pt x="2179148" y="267872"/>
                </a:lnTo>
                <a:lnTo>
                  <a:pt x="2214573" y="295012"/>
                </a:lnTo>
                <a:lnTo>
                  <a:pt x="2249068" y="323267"/>
                </a:lnTo>
                <a:lnTo>
                  <a:pt x="2282607" y="352610"/>
                </a:lnTo>
                <a:lnTo>
                  <a:pt x="2315162" y="383015"/>
                </a:lnTo>
                <a:lnTo>
                  <a:pt x="2346706" y="414453"/>
                </a:lnTo>
                <a:lnTo>
                  <a:pt x="2377213" y="446900"/>
                </a:lnTo>
                <a:lnTo>
                  <a:pt x="2406655" y="480326"/>
                </a:lnTo>
                <a:lnTo>
                  <a:pt x="2435005" y="514706"/>
                </a:lnTo>
                <a:lnTo>
                  <a:pt x="2462236" y="550012"/>
                </a:lnTo>
                <a:lnTo>
                  <a:pt x="2488321" y="586217"/>
                </a:lnTo>
                <a:lnTo>
                  <a:pt x="2513233" y="623295"/>
                </a:lnTo>
                <a:lnTo>
                  <a:pt x="2536945" y="661218"/>
                </a:lnTo>
                <a:lnTo>
                  <a:pt x="2559429" y="699959"/>
                </a:lnTo>
                <a:lnTo>
                  <a:pt x="2580659" y="739492"/>
                </a:lnTo>
                <a:lnTo>
                  <a:pt x="2600608" y="779789"/>
                </a:lnTo>
                <a:lnTo>
                  <a:pt x="2619248" y="820824"/>
                </a:lnTo>
                <a:lnTo>
                  <a:pt x="2636552" y="862569"/>
                </a:lnTo>
                <a:lnTo>
                  <a:pt x="2652494" y="904997"/>
                </a:lnTo>
                <a:lnTo>
                  <a:pt x="2667046" y="948082"/>
                </a:lnTo>
                <a:lnTo>
                  <a:pt x="2680181" y="991796"/>
                </a:lnTo>
                <a:lnTo>
                  <a:pt x="2691872" y="1036113"/>
                </a:lnTo>
                <a:lnTo>
                  <a:pt x="2702093" y="1081005"/>
                </a:lnTo>
                <a:lnTo>
                  <a:pt x="2710815" y="1126446"/>
                </a:lnTo>
                <a:lnTo>
                  <a:pt x="2718012" y="1172408"/>
                </a:lnTo>
                <a:lnTo>
                  <a:pt x="2723657" y="1218864"/>
                </a:lnTo>
                <a:lnTo>
                  <a:pt x="2727723" y="1265789"/>
                </a:lnTo>
                <a:lnTo>
                  <a:pt x="2730182" y="1313153"/>
                </a:lnTo>
                <a:lnTo>
                  <a:pt x="2731008" y="1360931"/>
                </a:lnTo>
                <a:lnTo>
                  <a:pt x="2730182" y="1408710"/>
                </a:lnTo>
                <a:lnTo>
                  <a:pt x="2727723" y="1456074"/>
                </a:lnTo>
                <a:lnTo>
                  <a:pt x="2723657" y="1502999"/>
                </a:lnTo>
                <a:lnTo>
                  <a:pt x="2718012" y="1549455"/>
                </a:lnTo>
                <a:lnTo>
                  <a:pt x="2710815" y="1595417"/>
                </a:lnTo>
                <a:lnTo>
                  <a:pt x="2702093" y="1640858"/>
                </a:lnTo>
                <a:lnTo>
                  <a:pt x="2691872" y="1685750"/>
                </a:lnTo>
                <a:lnTo>
                  <a:pt x="2680181" y="1730067"/>
                </a:lnTo>
                <a:lnTo>
                  <a:pt x="2667046" y="1773781"/>
                </a:lnTo>
                <a:lnTo>
                  <a:pt x="2652494" y="1816866"/>
                </a:lnTo>
                <a:lnTo>
                  <a:pt x="2636552" y="1859294"/>
                </a:lnTo>
                <a:lnTo>
                  <a:pt x="2619248" y="1901039"/>
                </a:lnTo>
                <a:lnTo>
                  <a:pt x="2600608" y="1942074"/>
                </a:lnTo>
                <a:lnTo>
                  <a:pt x="2580659" y="1982371"/>
                </a:lnTo>
                <a:lnTo>
                  <a:pt x="2559429" y="2021904"/>
                </a:lnTo>
                <a:lnTo>
                  <a:pt x="2536945" y="2060645"/>
                </a:lnTo>
                <a:lnTo>
                  <a:pt x="2513233" y="2098568"/>
                </a:lnTo>
                <a:lnTo>
                  <a:pt x="2488321" y="2135646"/>
                </a:lnTo>
                <a:lnTo>
                  <a:pt x="2462236" y="2171851"/>
                </a:lnTo>
                <a:lnTo>
                  <a:pt x="2435005" y="2207157"/>
                </a:lnTo>
                <a:lnTo>
                  <a:pt x="2406655" y="2241537"/>
                </a:lnTo>
                <a:lnTo>
                  <a:pt x="2377213" y="2274963"/>
                </a:lnTo>
                <a:lnTo>
                  <a:pt x="2346706" y="2307410"/>
                </a:lnTo>
                <a:lnTo>
                  <a:pt x="2315162" y="2338848"/>
                </a:lnTo>
                <a:lnTo>
                  <a:pt x="2282607" y="2369253"/>
                </a:lnTo>
                <a:lnTo>
                  <a:pt x="2249068" y="2398596"/>
                </a:lnTo>
                <a:lnTo>
                  <a:pt x="2214573" y="2426851"/>
                </a:lnTo>
                <a:lnTo>
                  <a:pt x="2179148" y="2453991"/>
                </a:lnTo>
                <a:lnTo>
                  <a:pt x="2142821" y="2479989"/>
                </a:lnTo>
                <a:lnTo>
                  <a:pt x="2105619" y="2504818"/>
                </a:lnTo>
                <a:lnTo>
                  <a:pt x="2067569" y="2528450"/>
                </a:lnTo>
                <a:lnTo>
                  <a:pt x="2028697" y="2550859"/>
                </a:lnTo>
                <a:lnTo>
                  <a:pt x="1989032" y="2572018"/>
                </a:lnTo>
                <a:lnTo>
                  <a:pt x="1948599" y="2591900"/>
                </a:lnTo>
                <a:lnTo>
                  <a:pt x="1907427" y="2610478"/>
                </a:lnTo>
                <a:lnTo>
                  <a:pt x="1865541" y="2627724"/>
                </a:lnTo>
                <a:lnTo>
                  <a:pt x="1822971" y="2643613"/>
                </a:lnTo>
                <a:lnTo>
                  <a:pt x="1779741" y="2658116"/>
                </a:lnTo>
                <a:lnTo>
                  <a:pt x="1735880" y="2671207"/>
                </a:lnTo>
                <a:lnTo>
                  <a:pt x="1691414" y="2682859"/>
                </a:lnTo>
                <a:lnTo>
                  <a:pt x="1646371" y="2693045"/>
                </a:lnTo>
                <a:lnTo>
                  <a:pt x="1600778" y="2701739"/>
                </a:lnTo>
                <a:lnTo>
                  <a:pt x="1554661" y="2708912"/>
                </a:lnTo>
                <a:lnTo>
                  <a:pt x="1508048" y="2714538"/>
                </a:lnTo>
                <a:lnTo>
                  <a:pt x="1460966" y="2718590"/>
                </a:lnTo>
                <a:lnTo>
                  <a:pt x="1413442" y="2721041"/>
                </a:lnTo>
                <a:lnTo>
                  <a:pt x="1365504" y="2721863"/>
                </a:lnTo>
                <a:lnTo>
                  <a:pt x="1317565" y="2721041"/>
                </a:lnTo>
                <a:lnTo>
                  <a:pt x="1270041" y="2718590"/>
                </a:lnTo>
                <a:lnTo>
                  <a:pt x="1222959" y="2714538"/>
                </a:lnTo>
                <a:lnTo>
                  <a:pt x="1176346" y="2708912"/>
                </a:lnTo>
                <a:lnTo>
                  <a:pt x="1130229" y="2701739"/>
                </a:lnTo>
                <a:lnTo>
                  <a:pt x="1084636" y="2693045"/>
                </a:lnTo>
                <a:lnTo>
                  <a:pt x="1039593" y="2682859"/>
                </a:lnTo>
                <a:lnTo>
                  <a:pt x="995127" y="2671207"/>
                </a:lnTo>
                <a:lnTo>
                  <a:pt x="951266" y="2658116"/>
                </a:lnTo>
                <a:lnTo>
                  <a:pt x="908036" y="2643613"/>
                </a:lnTo>
                <a:lnTo>
                  <a:pt x="865466" y="2627724"/>
                </a:lnTo>
                <a:lnTo>
                  <a:pt x="823580" y="2610478"/>
                </a:lnTo>
                <a:lnTo>
                  <a:pt x="782408" y="2591900"/>
                </a:lnTo>
                <a:lnTo>
                  <a:pt x="741975" y="2572018"/>
                </a:lnTo>
                <a:lnTo>
                  <a:pt x="702310" y="2550859"/>
                </a:lnTo>
                <a:lnTo>
                  <a:pt x="663438" y="2528450"/>
                </a:lnTo>
                <a:lnTo>
                  <a:pt x="625388" y="2504818"/>
                </a:lnTo>
                <a:lnTo>
                  <a:pt x="588186" y="2479989"/>
                </a:lnTo>
                <a:lnTo>
                  <a:pt x="551859" y="2453991"/>
                </a:lnTo>
                <a:lnTo>
                  <a:pt x="516434" y="2426851"/>
                </a:lnTo>
                <a:lnTo>
                  <a:pt x="481939" y="2398596"/>
                </a:lnTo>
                <a:lnTo>
                  <a:pt x="448400" y="2369253"/>
                </a:lnTo>
                <a:lnTo>
                  <a:pt x="415845" y="2338848"/>
                </a:lnTo>
                <a:lnTo>
                  <a:pt x="384301" y="2307410"/>
                </a:lnTo>
                <a:lnTo>
                  <a:pt x="353794" y="2274963"/>
                </a:lnTo>
                <a:lnTo>
                  <a:pt x="324352" y="2241537"/>
                </a:lnTo>
                <a:lnTo>
                  <a:pt x="296002" y="2207157"/>
                </a:lnTo>
                <a:lnTo>
                  <a:pt x="268771" y="2171851"/>
                </a:lnTo>
                <a:lnTo>
                  <a:pt x="242686" y="2135646"/>
                </a:lnTo>
                <a:lnTo>
                  <a:pt x="217774" y="2098568"/>
                </a:lnTo>
                <a:lnTo>
                  <a:pt x="194062" y="2060645"/>
                </a:lnTo>
                <a:lnTo>
                  <a:pt x="171578" y="2021904"/>
                </a:lnTo>
                <a:lnTo>
                  <a:pt x="150348" y="1982371"/>
                </a:lnTo>
                <a:lnTo>
                  <a:pt x="130399" y="1942074"/>
                </a:lnTo>
                <a:lnTo>
                  <a:pt x="111759" y="1901039"/>
                </a:lnTo>
                <a:lnTo>
                  <a:pt x="94455" y="1859294"/>
                </a:lnTo>
                <a:lnTo>
                  <a:pt x="78513" y="1816866"/>
                </a:lnTo>
                <a:lnTo>
                  <a:pt x="63961" y="1773781"/>
                </a:lnTo>
                <a:lnTo>
                  <a:pt x="50826" y="1730067"/>
                </a:lnTo>
                <a:lnTo>
                  <a:pt x="39135" y="1685750"/>
                </a:lnTo>
                <a:lnTo>
                  <a:pt x="28914" y="1640858"/>
                </a:lnTo>
                <a:lnTo>
                  <a:pt x="20192" y="1595417"/>
                </a:lnTo>
                <a:lnTo>
                  <a:pt x="12995" y="1549455"/>
                </a:lnTo>
                <a:lnTo>
                  <a:pt x="7350" y="1502999"/>
                </a:lnTo>
                <a:lnTo>
                  <a:pt x="3284" y="1456074"/>
                </a:lnTo>
                <a:lnTo>
                  <a:pt x="825" y="1408710"/>
                </a:lnTo>
                <a:lnTo>
                  <a:pt x="0" y="136093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3"/>
          <p:cNvSpPr txBox="1"/>
          <p:nvPr/>
        </p:nvSpPr>
        <p:spPr>
          <a:xfrm>
            <a:off x="4292601" y="2476563"/>
            <a:ext cx="3206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8285" algn="l"/>
              </a:tabLst>
            </a:pPr>
            <a:r>
              <a:rPr sz="700" spc="-5" dirty="0">
                <a:latin typeface="Arial"/>
                <a:cs typeface="Arial"/>
              </a:rPr>
              <a:t>K	Y</a:t>
            </a:r>
            <a:endParaRPr sz="700">
              <a:latin typeface="Arial"/>
              <a:cs typeface="Arial"/>
            </a:endParaRPr>
          </a:p>
        </p:txBody>
      </p:sp>
      <p:sp>
        <p:nvSpPr>
          <p:cNvPr id="106" name="object 104"/>
          <p:cNvSpPr txBox="1"/>
          <p:nvPr/>
        </p:nvSpPr>
        <p:spPr>
          <a:xfrm>
            <a:off x="4790841" y="2476563"/>
            <a:ext cx="800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Z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07" name="object 105"/>
          <p:cNvGrpSpPr/>
          <p:nvPr/>
        </p:nvGrpSpPr>
        <p:grpSpPr>
          <a:xfrm>
            <a:off x="3485388" y="2060448"/>
            <a:ext cx="2146300" cy="2113915"/>
            <a:chOff x="3485388" y="2060448"/>
            <a:chExt cx="2146300" cy="2113915"/>
          </a:xfrm>
        </p:grpSpPr>
        <p:sp>
          <p:nvSpPr>
            <p:cNvPr id="108" name="object 106"/>
            <p:cNvSpPr/>
            <p:nvPr/>
          </p:nvSpPr>
          <p:spPr>
            <a:xfrm>
              <a:off x="4558284" y="2674620"/>
              <a:ext cx="344805" cy="208915"/>
            </a:xfrm>
            <a:custGeom>
              <a:avLst/>
              <a:gdLst/>
              <a:ahLst/>
              <a:cxnLst/>
              <a:rect l="l" t="t" r="r" b="b"/>
              <a:pathLst>
                <a:path w="344804" h="208914">
                  <a:moveTo>
                    <a:pt x="0" y="0"/>
                  </a:moveTo>
                  <a:lnTo>
                    <a:pt x="67055" y="0"/>
                  </a:lnTo>
                  <a:lnTo>
                    <a:pt x="67055" y="208787"/>
                  </a:lnTo>
                  <a:lnTo>
                    <a:pt x="0" y="208787"/>
                  </a:lnTo>
                  <a:lnTo>
                    <a:pt x="0" y="0"/>
                  </a:lnTo>
                  <a:close/>
                </a:path>
                <a:path w="344804" h="208914">
                  <a:moveTo>
                    <a:pt x="274319" y="0"/>
                  </a:moveTo>
                  <a:lnTo>
                    <a:pt x="344423" y="0"/>
                  </a:lnTo>
                  <a:lnTo>
                    <a:pt x="344423" y="208787"/>
                  </a:lnTo>
                  <a:lnTo>
                    <a:pt x="274319" y="208787"/>
                  </a:lnTo>
                  <a:lnTo>
                    <a:pt x="274319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7"/>
            <p:cNvSpPr/>
            <p:nvPr/>
          </p:nvSpPr>
          <p:spPr>
            <a:xfrm>
              <a:off x="4017264" y="2674619"/>
              <a:ext cx="1158240" cy="208915"/>
            </a:xfrm>
            <a:custGeom>
              <a:avLst/>
              <a:gdLst/>
              <a:ahLst/>
              <a:cxnLst/>
              <a:rect l="l" t="t" r="r" b="b"/>
              <a:pathLst>
                <a:path w="1158239" h="208914">
                  <a:moveTo>
                    <a:pt x="70104" y="0"/>
                  </a:moveTo>
                  <a:lnTo>
                    <a:pt x="0" y="0"/>
                  </a:lnTo>
                  <a:lnTo>
                    <a:pt x="0" y="208788"/>
                  </a:lnTo>
                  <a:lnTo>
                    <a:pt x="70104" y="208788"/>
                  </a:lnTo>
                  <a:lnTo>
                    <a:pt x="70104" y="0"/>
                  </a:lnTo>
                  <a:close/>
                </a:path>
                <a:path w="1158239" h="208914">
                  <a:moveTo>
                    <a:pt x="1158240" y="0"/>
                  </a:moveTo>
                  <a:lnTo>
                    <a:pt x="1088136" y="0"/>
                  </a:lnTo>
                  <a:lnTo>
                    <a:pt x="1088136" y="208788"/>
                  </a:lnTo>
                  <a:lnTo>
                    <a:pt x="1158240" y="208788"/>
                  </a:lnTo>
                  <a:lnTo>
                    <a:pt x="1158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/>
            <p:cNvSpPr/>
            <p:nvPr/>
          </p:nvSpPr>
          <p:spPr>
            <a:xfrm>
              <a:off x="4291584" y="2674620"/>
              <a:ext cx="68580" cy="208915"/>
            </a:xfrm>
            <a:custGeom>
              <a:avLst/>
              <a:gdLst/>
              <a:ahLst/>
              <a:cxnLst/>
              <a:rect l="l" t="t" r="r" b="b"/>
              <a:pathLst>
                <a:path w="68579" h="208914">
                  <a:moveTo>
                    <a:pt x="0" y="0"/>
                  </a:moveTo>
                  <a:lnTo>
                    <a:pt x="68579" y="0"/>
                  </a:lnTo>
                  <a:lnTo>
                    <a:pt x="68579" y="208787"/>
                  </a:lnTo>
                  <a:lnTo>
                    <a:pt x="0" y="20878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9"/>
            <p:cNvSpPr/>
            <p:nvPr/>
          </p:nvSpPr>
          <p:spPr>
            <a:xfrm>
              <a:off x="3741420" y="2674619"/>
              <a:ext cx="1710055" cy="208915"/>
            </a:xfrm>
            <a:custGeom>
              <a:avLst/>
              <a:gdLst/>
              <a:ahLst/>
              <a:cxnLst/>
              <a:rect l="l" t="t" r="r" b="b"/>
              <a:pathLst>
                <a:path w="1710054" h="208914">
                  <a:moveTo>
                    <a:pt x="70104" y="0"/>
                  </a:moveTo>
                  <a:lnTo>
                    <a:pt x="0" y="0"/>
                  </a:lnTo>
                  <a:lnTo>
                    <a:pt x="0" y="208788"/>
                  </a:lnTo>
                  <a:lnTo>
                    <a:pt x="70104" y="208788"/>
                  </a:lnTo>
                  <a:lnTo>
                    <a:pt x="70104" y="0"/>
                  </a:lnTo>
                  <a:close/>
                </a:path>
                <a:path w="1710054" h="208914">
                  <a:moveTo>
                    <a:pt x="1709928" y="0"/>
                  </a:moveTo>
                  <a:lnTo>
                    <a:pt x="1639824" y="0"/>
                  </a:lnTo>
                  <a:lnTo>
                    <a:pt x="1639824" y="208788"/>
                  </a:lnTo>
                  <a:lnTo>
                    <a:pt x="1709928" y="208788"/>
                  </a:lnTo>
                  <a:lnTo>
                    <a:pt x="17099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0"/>
            <p:cNvSpPr/>
            <p:nvPr/>
          </p:nvSpPr>
          <p:spPr>
            <a:xfrm>
              <a:off x="3647694" y="2268474"/>
              <a:ext cx="0" cy="818515"/>
            </a:xfrm>
            <a:custGeom>
              <a:avLst/>
              <a:gdLst/>
              <a:ahLst/>
              <a:cxnLst/>
              <a:rect l="l" t="t" r="r" b="b"/>
              <a:pathLst>
                <a:path h="818514">
                  <a:moveTo>
                    <a:pt x="0" y="81838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/>
            <p:cNvSpPr/>
            <p:nvPr/>
          </p:nvSpPr>
          <p:spPr>
            <a:xfrm>
              <a:off x="3656838" y="2268474"/>
              <a:ext cx="208279" cy="0"/>
            </a:xfrm>
            <a:custGeom>
              <a:avLst/>
              <a:gdLst/>
              <a:ahLst/>
              <a:cxnLst/>
              <a:rect l="l" t="t" r="r" b="b"/>
              <a:pathLst>
                <a:path w="208279">
                  <a:moveTo>
                    <a:pt x="0" y="0"/>
                  </a:moveTo>
                  <a:lnTo>
                    <a:pt x="208025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/>
            <p:cNvSpPr/>
            <p:nvPr/>
          </p:nvSpPr>
          <p:spPr>
            <a:xfrm>
              <a:off x="3864864" y="2069592"/>
              <a:ext cx="93345" cy="323215"/>
            </a:xfrm>
            <a:custGeom>
              <a:avLst/>
              <a:gdLst/>
              <a:ahLst/>
              <a:cxnLst/>
              <a:rect l="l" t="t" r="r" b="b"/>
              <a:pathLst>
                <a:path w="93345" h="323214">
                  <a:moveTo>
                    <a:pt x="0" y="0"/>
                  </a:moveTo>
                  <a:lnTo>
                    <a:pt x="92963" y="0"/>
                  </a:lnTo>
                  <a:lnTo>
                    <a:pt x="92963" y="323088"/>
                  </a:lnTo>
                  <a:lnTo>
                    <a:pt x="0" y="32308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/>
            <p:cNvSpPr/>
            <p:nvPr/>
          </p:nvSpPr>
          <p:spPr>
            <a:xfrm>
              <a:off x="3650742" y="3697986"/>
              <a:ext cx="0" cy="271780"/>
            </a:xfrm>
            <a:custGeom>
              <a:avLst/>
              <a:gdLst/>
              <a:ahLst/>
              <a:cxnLst/>
              <a:rect l="l" t="t" r="r" b="b"/>
              <a:pathLst>
                <a:path h="271779">
                  <a:moveTo>
                    <a:pt x="0" y="0"/>
                  </a:moveTo>
                  <a:lnTo>
                    <a:pt x="0" y="2712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4"/>
            <p:cNvSpPr/>
            <p:nvPr/>
          </p:nvSpPr>
          <p:spPr>
            <a:xfrm>
              <a:off x="3641598" y="3954018"/>
              <a:ext cx="223520" cy="0"/>
            </a:xfrm>
            <a:custGeom>
              <a:avLst/>
              <a:gdLst/>
              <a:ahLst/>
              <a:cxnLst/>
              <a:rect l="l" t="t" r="r" b="b"/>
              <a:pathLst>
                <a:path w="223520">
                  <a:moveTo>
                    <a:pt x="0" y="0"/>
                  </a:moveTo>
                  <a:lnTo>
                    <a:pt x="22326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5"/>
            <p:cNvSpPr/>
            <p:nvPr/>
          </p:nvSpPr>
          <p:spPr>
            <a:xfrm>
              <a:off x="3864864" y="3855720"/>
              <a:ext cx="93345" cy="312420"/>
            </a:xfrm>
            <a:custGeom>
              <a:avLst/>
              <a:gdLst/>
              <a:ahLst/>
              <a:cxnLst/>
              <a:rect l="l" t="t" r="r" b="b"/>
              <a:pathLst>
                <a:path w="93345" h="312420">
                  <a:moveTo>
                    <a:pt x="0" y="0"/>
                  </a:moveTo>
                  <a:lnTo>
                    <a:pt x="92963" y="0"/>
                  </a:lnTo>
                  <a:lnTo>
                    <a:pt x="92963" y="312419"/>
                  </a:lnTo>
                  <a:lnTo>
                    <a:pt x="0" y="31241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/>
            <p:cNvSpPr/>
            <p:nvPr/>
          </p:nvSpPr>
          <p:spPr>
            <a:xfrm>
              <a:off x="5281422" y="2392680"/>
              <a:ext cx="0" cy="706755"/>
            </a:xfrm>
            <a:custGeom>
              <a:avLst/>
              <a:gdLst/>
              <a:ahLst/>
              <a:cxnLst/>
              <a:rect l="l" t="t" r="r" b="b"/>
              <a:pathLst>
                <a:path h="706755">
                  <a:moveTo>
                    <a:pt x="0" y="0"/>
                  </a:moveTo>
                  <a:lnTo>
                    <a:pt x="0" y="706373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/>
            <p:cNvSpPr/>
            <p:nvPr/>
          </p:nvSpPr>
          <p:spPr>
            <a:xfrm>
              <a:off x="5234939" y="2066544"/>
              <a:ext cx="93345" cy="326390"/>
            </a:xfrm>
            <a:custGeom>
              <a:avLst/>
              <a:gdLst/>
              <a:ahLst/>
              <a:cxnLst/>
              <a:rect l="l" t="t" r="r" b="b"/>
              <a:pathLst>
                <a:path w="93345" h="326389">
                  <a:moveTo>
                    <a:pt x="0" y="0"/>
                  </a:moveTo>
                  <a:lnTo>
                    <a:pt x="92963" y="0"/>
                  </a:lnTo>
                  <a:lnTo>
                    <a:pt x="92963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/>
            <p:cNvSpPr/>
            <p:nvPr/>
          </p:nvSpPr>
          <p:spPr>
            <a:xfrm>
              <a:off x="5281422" y="3707130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59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9"/>
            <p:cNvSpPr/>
            <p:nvPr/>
          </p:nvSpPr>
          <p:spPr>
            <a:xfrm>
              <a:off x="5234939" y="3855720"/>
              <a:ext cx="93345" cy="309880"/>
            </a:xfrm>
            <a:custGeom>
              <a:avLst/>
              <a:gdLst/>
              <a:ahLst/>
              <a:cxnLst/>
              <a:rect l="l" t="t" r="r" b="b"/>
              <a:pathLst>
                <a:path w="93345" h="309879">
                  <a:moveTo>
                    <a:pt x="0" y="0"/>
                  </a:moveTo>
                  <a:lnTo>
                    <a:pt x="92963" y="0"/>
                  </a:lnTo>
                  <a:lnTo>
                    <a:pt x="92963" y="309371"/>
                  </a:lnTo>
                  <a:lnTo>
                    <a:pt x="0" y="30937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0"/>
            <p:cNvSpPr/>
            <p:nvPr/>
          </p:nvSpPr>
          <p:spPr>
            <a:xfrm>
              <a:off x="4463034" y="2392680"/>
              <a:ext cx="0" cy="691515"/>
            </a:xfrm>
            <a:custGeom>
              <a:avLst/>
              <a:gdLst/>
              <a:ahLst/>
              <a:cxnLst/>
              <a:rect l="l" t="t" r="r" b="b"/>
              <a:pathLst>
                <a:path h="691514">
                  <a:moveTo>
                    <a:pt x="0" y="0"/>
                  </a:moveTo>
                  <a:lnTo>
                    <a:pt x="0" y="691133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1"/>
            <p:cNvSpPr/>
            <p:nvPr/>
          </p:nvSpPr>
          <p:spPr>
            <a:xfrm>
              <a:off x="4418076" y="2066544"/>
              <a:ext cx="91440" cy="326390"/>
            </a:xfrm>
            <a:custGeom>
              <a:avLst/>
              <a:gdLst/>
              <a:ahLst/>
              <a:cxnLst/>
              <a:rect l="l" t="t" r="r" b="b"/>
              <a:pathLst>
                <a:path w="91439" h="326389">
                  <a:moveTo>
                    <a:pt x="0" y="0"/>
                  </a:moveTo>
                  <a:lnTo>
                    <a:pt x="91439" y="0"/>
                  </a:lnTo>
                  <a:lnTo>
                    <a:pt x="91439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2"/>
            <p:cNvSpPr/>
            <p:nvPr/>
          </p:nvSpPr>
          <p:spPr>
            <a:xfrm>
              <a:off x="4463034" y="3691890"/>
              <a:ext cx="0" cy="163830"/>
            </a:xfrm>
            <a:custGeom>
              <a:avLst/>
              <a:gdLst/>
              <a:ahLst/>
              <a:cxnLst/>
              <a:rect l="l" t="t" r="r" b="b"/>
              <a:pathLst>
                <a:path h="163829">
                  <a:moveTo>
                    <a:pt x="0" y="0"/>
                  </a:moveTo>
                  <a:lnTo>
                    <a:pt x="0" y="16383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3"/>
            <p:cNvSpPr/>
            <p:nvPr/>
          </p:nvSpPr>
          <p:spPr>
            <a:xfrm>
              <a:off x="4418076" y="3855720"/>
              <a:ext cx="91440" cy="309880"/>
            </a:xfrm>
            <a:custGeom>
              <a:avLst/>
              <a:gdLst/>
              <a:ahLst/>
              <a:cxnLst/>
              <a:rect l="l" t="t" r="r" b="b"/>
              <a:pathLst>
                <a:path w="91439" h="309879">
                  <a:moveTo>
                    <a:pt x="0" y="0"/>
                  </a:moveTo>
                  <a:lnTo>
                    <a:pt x="91439" y="0"/>
                  </a:lnTo>
                  <a:lnTo>
                    <a:pt x="91439" y="309371"/>
                  </a:lnTo>
                  <a:lnTo>
                    <a:pt x="0" y="30937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4"/>
            <p:cNvSpPr/>
            <p:nvPr/>
          </p:nvSpPr>
          <p:spPr>
            <a:xfrm>
              <a:off x="3498342" y="3080766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5"/>
            <p:cNvSpPr/>
            <p:nvPr/>
          </p:nvSpPr>
          <p:spPr>
            <a:xfrm>
              <a:off x="3624072" y="3073908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6"/>
            <p:cNvSpPr/>
            <p:nvPr/>
          </p:nvSpPr>
          <p:spPr>
            <a:xfrm>
              <a:off x="4845558" y="3074670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7"/>
            <p:cNvSpPr/>
            <p:nvPr/>
          </p:nvSpPr>
          <p:spPr>
            <a:xfrm>
              <a:off x="5129022" y="3074670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8"/>
            <p:cNvSpPr/>
            <p:nvPr/>
          </p:nvSpPr>
          <p:spPr>
            <a:xfrm>
              <a:off x="4988052" y="3073908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29"/>
            <p:cNvSpPr/>
            <p:nvPr/>
          </p:nvSpPr>
          <p:spPr>
            <a:xfrm>
              <a:off x="3776472" y="2782824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30">
                  <a:moveTo>
                    <a:pt x="0" y="30327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0"/>
            <p:cNvSpPr/>
            <p:nvPr/>
          </p:nvSpPr>
          <p:spPr>
            <a:xfrm>
              <a:off x="4044696" y="2840736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h="166369">
                  <a:moveTo>
                    <a:pt x="0" y="0"/>
                  </a:moveTo>
                  <a:lnTo>
                    <a:pt x="0" y="1661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1"/>
            <p:cNvSpPr/>
            <p:nvPr/>
          </p:nvSpPr>
          <p:spPr>
            <a:xfrm>
              <a:off x="5140452" y="3002280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19">
                  <a:moveTo>
                    <a:pt x="0" y="838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2"/>
            <p:cNvSpPr/>
            <p:nvPr/>
          </p:nvSpPr>
          <p:spPr>
            <a:xfrm>
              <a:off x="3787140" y="3806952"/>
              <a:ext cx="1838325" cy="1905"/>
            </a:xfrm>
            <a:custGeom>
              <a:avLst/>
              <a:gdLst/>
              <a:ahLst/>
              <a:cxnLst/>
              <a:rect l="l" t="t" r="r" b="b"/>
              <a:pathLst>
                <a:path w="1838325" h="1904">
                  <a:moveTo>
                    <a:pt x="0" y="0"/>
                  </a:moveTo>
                  <a:lnTo>
                    <a:pt x="1837944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3"/>
            <p:cNvSpPr/>
            <p:nvPr/>
          </p:nvSpPr>
          <p:spPr>
            <a:xfrm>
              <a:off x="3776472" y="3677412"/>
              <a:ext cx="0" cy="131445"/>
            </a:xfrm>
            <a:custGeom>
              <a:avLst/>
              <a:gdLst/>
              <a:ahLst/>
              <a:cxnLst/>
              <a:rect l="l" t="t" r="r" b="b"/>
              <a:pathLst>
                <a:path h="131445">
                  <a:moveTo>
                    <a:pt x="0" y="131063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4"/>
            <p:cNvSpPr/>
            <p:nvPr/>
          </p:nvSpPr>
          <p:spPr>
            <a:xfrm>
              <a:off x="5140452" y="3677412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7620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5"/>
            <p:cNvSpPr/>
            <p:nvPr/>
          </p:nvSpPr>
          <p:spPr>
            <a:xfrm>
              <a:off x="5614416" y="2828544"/>
              <a:ext cx="0" cy="980440"/>
            </a:xfrm>
            <a:custGeom>
              <a:avLst/>
              <a:gdLst/>
              <a:ahLst/>
              <a:cxnLst/>
              <a:rect l="l" t="t" r="r" b="b"/>
              <a:pathLst>
                <a:path h="980439">
                  <a:moveTo>
                    <a:pt x="0" y="97993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6"/>
            <p:cNvSpPr/>
            <p:nvPr/>
          </p:nvSpPr>
          <p:spPr>
            <a:xfrm>
              <a:off x="4011930" y="2925318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7"/>
            <p:cNvSpPr/>
            <p:nvPr/>
          </p:nvSpPr>
          <p:spPr>
            <a:xfrm>
              <a:off x="3777234" y="2949702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38"/>
            <p:cNvSpPr/>
            <p:nvPr/>
          </p:nvSpPr>
          <p:spPr>
            <a:xfrm>
              <a:off x="5278373" y="251688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39"/>
            <p:cNvSpPr/>
            <p:nvPr/>
          </p:nvSpPr>
          <p:spPr>
            <a:xfrm>
              <a:off x="3771139" y="3074670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0"/>
            <p:cNvSpPr/>
            <p:nvPr/>
          </p:nvSpPr>
          <p:spPr>
            <a:xfrm>
              <a:off x="3928110" y="3070098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39">
                  <a:moveTo>
                    <a:pt x="0" y="0"/>
                  </a:moveTo>
                  <a:lnTo>
                    <a:pt x="52273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1"/>
            <p:cNvSpPr/>
            <p:nvPr/>
          </p:nvSpPr>
          <p:spPr>
            <a:xfrm>
              <a:off x="3900678" y="3685794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5">
                  <a:moveTo>
                    <a:pt x="374903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2"/>
            <p:cNvSpPr/>
            <p:nvPr/>
          </p:nvSpPr>
          <p:spPr>
            <a:xfrm>
              <a:off x="4616958" y="3074670"/>
              <a:ext cx="407034" cy="0"/>
            </a:xfrm>
            <a:custGeom>
              <a:avLst/>
              <a:gdLst/>
              <a:ahLst/>
              <a:cxnLst/>
              <a:rect l="l" t="t" r="r" b="b"/>
              <a:pathLst>
                <a:path w="407035">
                  <a:moveTo>
                    <a:pt x="40690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3"/>
            <p:cNvSpPr/>
            <p:nvPr/>
          </p:nvSpPr>
          <p:spPr>
            <a:xfrm>
              <a:off x="4455413" y="3682746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5715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4"/>
            <p:cNvSpPr/>
            <p:nvPr/>
          </p:nvSpPr>
          <p:spPr>
            <a:xfrm>
              <a:off x="4687062" y="3685794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5"/>
            <p:cNvSpPr/>
            <p:nvPr/>
          </p:nvSpPr>
          <p:spPr>
            <a:xfrm>
              <a:off x="4101846" y="36827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6"/>
            <p:cNvSpPr/>
            <p:nvPr/>
          </p:nvSpPr>
          <p:spPr>
            <a:xfrm>
              <a:off x="4269486" y="3051810"/>
              <a:ext cx="350520" cy="654050"/>
            </a:xfrm>
            <a:custGeom>
              <a:avLst/>
              <a:gdLst/>
              <a:ahLst/>
              <a:cxnLst/>
              <a:rect l="l" t="t" r="r" b="b"/>
              <a:pathLst>
                <a:path w="350520" h="654050">
                  <a:moveTo>
                    <a:pt x="0" y="653795"/>
                  </a:moveTo>
                  <a:lnTo>
                    <a:pt x="3505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7"/>
            <p:cNvSpPr/>
            <p:nvPr/>
          </p:nvSpPr>
          <p:spPr>
            <a:xfrm>
              <a:off x="5446776" y="2830068"/>
              <a:ext cx="178435" cy="9525"/>
            </a:xfrm>
            <a:custGeom>
              <a:avLst/>
              <a:gdLst/>
              <a:ahLst/>
              <a:cxnLst/>
              <a:rect l="l" t="t" r="r" b="b"/>
              <a:pathLst>
                <a:path w="178435" h="9525">
                  <a:moveTo>
                    <a:pt x="-6096" y="4572"/>
                  </a:moveTo>
                  <a:lnTo>
                    <a:pt x="184403" y="4572"/>
                  </a:lnTo>
                </a:path>
              </a:pathLst>
            </a:custGeom>
            <a:ln w="21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48"/>
            <p:cNvSpPr/>
            <p:nvPr/>
          </p:nvSpPr>
          <p:spPr>
            <a:xfrm>
              <a:off x="5506211" y="2941320"/>
              <a:ext cx="0" cy="805180"/>
            </a:xfrm>
            <a:custGeom>
              <a:avLst/>
              <a:gdLst/>
              <a:ahLst/>
              <a:cxnLst/>
              <a:rect l="l" t="t" r="r" b="b"/>
              <a:pathLst>
                <a:path h="805179">
                  <a:moveTo>
                    <a:pt x="0" y="80467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49"/>
            <p:cNvSpPr/>
            <p:nvPr/>
          </p:nvSpPr>
          <p:spPr>
            <a:xfrm>
              <a:off x="5134355" y="2785872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64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0"/>
            <p:cNvSpPr/>
            <p:nvPr/>
          </p:nvSpPr>
          <p:spPr>
            <a:xfrm>
              <a:off x="5141976" y="2944368"/>
              <a:ext cx="368935" cy="9525"/>
            </a:xfrm>
            <a:custGeom>
              <a:avLst/>
              <a:gdLst/>
              <a:ahLst/>
              <a:cxnLst/>
              <a:rect l="l" t="t" r="r" b="b"/>
              <a:pathLst>
                <a:path w="368935" h="9525">
                  <a:moveTo>
                    <a:pt x="0" y="0"/>
                  </a:moveTo>
                  <a:lnTo>
                    <a:pt x="368808" y="914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1"/>
            <p:cNvSpPr/>
            <p:nvPr/>
          </p:nvSpPr>
          <p:spPr>
            <a:xfrm>
              <a:off x="5141976" y="3755136"/>
              <a:ext cx="368935" cy="7620"/>
            </a:xfrm>
            <a:custGeom>
              <a:avLst/>
              <a:gdLst/>
              <a:ahLst/>
              <a:cxnLst/>
              <a:rect l="l" t="t" r="r" b="b"/>
              <a:pathLst>
                <a:path w="368935" h="7620">
                  <a:moveTo>
                    <a:pt x="0" y="0"/>
                  </a:moveTo>
                  <a:lnTo>
                    <a:pt x="368808" y="76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2"/>
            <p:cNvSpPr/>
            <p:nvPr/>
          </p:nvSpPr>
          <p:spPr>
            <a:xfrm>
              <a:off x="4044696" y="3006852"/>
              <a:ext cx="1112520" cy="1905"/>
            </a:xfrm>
            <a:custGeom>
              <a:avLst/>
              <a:gdLst/>
              <a:ahLst/>
              <a:cxnLst/>
              <a:rect l="l" t="t" r="r" b="b"/>
              <a:pathLst>
                <a:path w="1112520" h="1905">
                  <a:moveTo>
                    <a:pt x="0" y="0"/>
                  </a:moveTo>
                  <a:lnTo>
                    <a:pt x="111252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3"/>
            <p:cNvSpPr/>
            <p:nvPr/>
          </p:nvSpPr>
          <p:spPr>
            <a:xfrm>
              <a:off x="3655314" y="2362962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" name="object 154"/>
          <p:cNvSpPr txBox="1"/>
          <p:nvPr/>
        </p:nvSpPr>
        <p:spPr>
          <a:xfrm>
            <a:off x="3698493" y="6201411"/>
            <a:ext cx="206438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Transformer-rated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26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</a:rPr>
              <a:t>1-Phase and 3-Phase Power</a:t>
            </a:r>
            <a:endParaRPr lang="en-US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1464183" y="5832396"/>
            <a:ext cx="3142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Forward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Rotation,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3"/>
          <p:cNvGrpSpPr/>
          <p:nvPr/>
        </p:nvGrpSpPr>
        <p:grpSpPr>
          <a:xfrm>
            <a:off x="7271766" y="3629641"/>
            <a:ext cx="1213485" cy="86995"/>
            <a:chOff x="7271766" y="3374132"/>
            <a:chExt cx="1213485" cy="86995"/>
          </a:xfrm>
        </p:grpSpPr>
        <p:sp>
          <p:nvSpPr>
            <p:cNvPr id="11" name="object 14"/>
            <p:cNvSpPr/>
            <p:nvPr/>
          </p:nvSpPr>
          <p:spPr>
            <a:xfrm>
              <a:off x="7271766" y="3417569"/>
              <a:ext cx="1141095" cy="0"/>
            </a:xfrm>
            <a:custGeom>
              <a:avLst/>
              <a:gdLst/>
              <a:ahLst/>
              <a:cxnLst/>
              <a:rect l="l" t="t" r="r" b="b"/>
              <a:pathLst>
                <a:path w="1141095">
                  <a:moveTo>
                    <a:pt x="0" y="0"/>
                  </a:moveTo>
                  <a:lnTo>
                    <a:pt x="1140714" y="0"/>
                  </a:lnTo>
                </a:path>
              </a:pathLst>
            </a:custGeom>
            <a:ln w="28956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5"/>
            <p:cNvSpPr/>
            <p:nvPr/>
          </p:nvSpPr>
          <p:spPr>
            <a:xfrm>
              <a:off x="8398004" y="3374132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5">
                  <a:moveTo>
                    <a:pt x="0" y="0"/>
                  </a:moveTo>
                  <a:lnTo>
                    <a:pt x="0" y="86868"/>
                  </a:lnTo>
                  <a:lnTo>
                    <a:pt x="86868" y="43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6"/>
          <p:cNvSpPr txBox="1"/>
          <p:nvPr/>
        </p:nvSpPr>
        <p:spPr>
          <a:xfrm>
            <a:off x="8546655" y="3481309"/>
            <a:ext cx="391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400" spc="-142" baseline="-20833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4" name="object 17"/>
          <p:cNvSpPr txBox="1"/>
          <p:nvPr/>
        </p:nvSpPr>
        <p:spPr>
          <a:xfrm>
            <a:off x="6353175" y="2147809"/>
            <a:ext cx="425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r>
              <a:rPr sz="2400" spc="-7" baseline="-20833" dirty="0">
                <a:solidFill>
                  <a:srgbClr val="009900"/>
                </a:solidFill>
                <a:latin typeface="Arial"/>
                <a:cs typeface="Arial"/>
              </a:rPr>
              <a:t>C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5" name="object 18"/>
          <p:cNvSpPr txBox="1"/>
          <p:nvPr/>
        </p:nvSpPr>
        <p:spPr>
          <a:xfrm>
            <a:off x="6351587" y="4649709"/>
            <a:ext cx="414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spc="-7" baseline="-20833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6" name="object 19"/>
          <p:cNvSpPr txBox="1"/>
          <p:nvPr/>
        </p:nvSpPr>
        <p:spPr>
          <a:xfrm>
            <a:off x="6518275" y="3243184"/>
            <a:ext cx="1407795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9775">
              <a:lnSpc>
                <a:spcPts val="249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  <a:p>
            <a:pPr marL="38100">
              <a:lnSpc>
                <a:spcPts val="2490"/>
              </a:lnSpc>
            </a:pP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r>
              <a:rPr sz="2400" spc="262" baseline="24305" dirty="0">
                <a:latin typeface="Arial"/>
                <a:cs typeface="Arial"/>
              </a:rPr>
              <a:t> </a:t>
            </a:r>
            <a:r>
              <a:rPr sz="3600" spc="-7" baseline="-37037" dirty="0">
                <a:latin typeface="Arial"/>
                <a:cs typeface="Arial"/>
              </a:rPr>
              <a:t>120</a:t>
            </a:r>
            <a:r>
              <a:rPr sz="2400" spc="-7" baseline="-29513" dirty="0">
                <a:latin typeface="Arial"/>
                <a:cs typeface="Arial"/>
              </a:rPr>
              <a:t>0</a:t>
            </a:r>
            <a:endParaRPr sz="2400" baseline="-29513">
              <a:latin typeface="Arial"/>
              <a:cs typeface="Arial"/>
            </a:endParaRPr>
          </a:p>
        </p:txBody>
      </p:sp>
      <p:grpSp>
        <p:nvGrpSpPr>
          <p:cNvPr id="17" name="object 20"/>
          <p:cNvGrpSpPr/>
          <p:nvPr/>
        </p:nvGrpSpPr>
        <p:grpSpPr>
          <a:xfrm>
            <a:off x="404388" y="1676400"/>
            <a:ext cx="5254625" cy="4011295"/>
            <a:chOff x="404388" y="1420891"/>
            <a:chExt cx="5254625" cy="4011295"/>
          </a:xfrm>
        </p:grpSpPr>
        <p:sp>
          <p:nvSpPr>
            <p:cNvPr id="18" name="object 21"/>
            <p:cNvSpPr/>
            <p:nvPr/>
          </p:nvSpPr>
          <p:spPr>
            <a:xfrm>
              <a:off x="406984" y="1423485"/>
              <a:ext cx="5249545" cy="4006215"/>
            </a:xfrm>
            <a:custGeom>
              <a:avLst/>
              <a:gdLst/>
              <a:ahLst/>
              <a:cxnLst/>
              <a:rect l="l" t="t" r="r" b="b"/>
              <a:pathLst>
                <a:path w="5249545" h="4006215">
                  <a:moveTo>
                    <a:pt x="5249395" y="4005873"/>
                  </a:moveTo>
                  <a:lnTo>
                    <a:pt x="0" y="4005873"/>
                  </a:lnTo>
                  <a:lnTo>
                    <a:pt x="0" y="0"/>
                  </a:lnTo>
                  <a:lnTo>
                    <a:pt x="5249395" y="0"/>
                  </a:lnTo>
                  <a:lnTo>
                    <a:pt x="5249395" y="400587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/>
            <p:cNvSpPr/>
            <p:nvPr/>
          </p:nvSpPr>
          <p:spPr>
            <a:xfrm>
              <a:off x="406987" y="1423489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ln w="519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/>
            <p:cNvSpPr/>
            <p:nvPr/>
          </p:nvSpPr>
          <p:spPr>
            <a:xfrm>
              <a:off x="5656382" y="1423489"/>
              <a:ext cx="0" cy="4006215"/>
            </a:xfrm>
            <a:custGeom>
              <a:avLst/>
              <a:gdLst/>
              <a:ahLst/>
              <a:cxnLst/>
              <a:rect l="l" t="t" r="r" b="b"/>
              <a:pathLst>
                <a:path h="4006215">
                  <a:moveTo>
                    <a:pt x="0" y="0"/>
                  </a:moveTo>
                  <a:lnTo>
                    <a:pt x="0" y="4005873"/>
                  </a:lnTo>
                </a:path>
              </a:pathLst>
            </a:custGeom>
            <a:ln w="519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4"/>
            <p:cNvSpPr/>
            <p:nvPr/>
          </p:nvSpPr>
          <p:spPr>
            <a:xfrm>
              <a:off x="406986" y="5429363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5249395" y="0"/>
                  </a:moveTo>
                  <a:lnTo>
                    <a:pt x="0" y="0"/>
                  </a:lnTo>
                </a:path>
              </a:pathLst>
            </a:custGeom>
            <a:ln w="519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5"/>
            <p:cNvSpPr/>
            <p:nvPr/>
          </p:nvSpPr>
          <p:spPr>
            <a:xfrm>
              <a:off x="406986" y="1423490"/>
              <a:ext cx="0" cy="4006215"/>
            </a:xfrm>
            <a:custGeom>
              <a:avLst/>
              <a:gdLst/>
              <a:ahLst/>
              <a:cxnLst/>
              <a:rect l="l" t="t" r="r" b="b"/>
              <a:pathLst>
                <a:path h="4006215">
                  <a:moveTo>
                    <a:pt x="0" y="4005873"/>
                  </a:moveTo>
                  <a:lnTo>
                    <a:pt x="0" y="0"/>
                  </a:lnTo>
                </a:path>
              </a:pathLst>
            </a:custGeom>
            <a:ln w="519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6"/>
            <p:cNvSpPr/>
            <p:nvPr/>
          </p:nvSpPr>
          <p:spPr>
            <a:xfrm>
              <a:off x="406987" y="3429022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7"/>
            <p:cNvSpPr/>
            <p:nvPr/>
          </p:nvSpPr>
          <p:spPr>
            <a:xfrm>
              <a:off x="406987" y="34290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8"/>
            <p:cNvSpPr/>
            <p:nvPr/>
          </p:nvSpPr>
          <p:spPr>
            <a:xfrm>
              <a:off x="838373" y="34290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9"/>
            <p:cNvSpPr/>
            <p:nvPr/>
          </p:nvSpPr>
          <p:spPr>
            <a:xfrm>
              <a:off x="1274956" y="34290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0"/>
            <p:cNvSpPr/>
            <p:nvPr/>
          </p:nvSpPr>
          <p:spPr>
            <a:xfrm>
              <a:off x="1706342" y="34290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1"/>
            <p:cNvSpPr/>
            <p:nvPr/>
          </p:nvSpPr>
          <p:spPr>
            <a:xfrm>
              <a:off x="2142925" y="34290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2"/>
            <p:cNvSpPr/>
            <p:nvPr/>
          </p:nvSpPr>
          <p:spPr>
            <a:xfrm>
              <a:off x="2574311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3"/>
            <p:cNvSpPr/>
            <p:nvPr/>
          </p:nvSpPr>
          <p:spPr>
            <a:xfrm>
              <a:off x="3010894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4"/>
            <p:cNvSpPr/>
            <p:nvPr/>
          </p:nvSpPr>
          <p:spPr>
            <a:xfrm>
              <a:off x="3442280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5"/>
            <p:cNvSpPr/>
            <p:nvPr/>
          </p:nvSpPr>
          <p:spPr>
            <a:xfrm>
              <a:off x="3878863" y="342902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6"/>
            <p:cNvSpPr/>
            <p:nvPr/>
          </p:nvSpPr>
          <p:spPr>
            <a:xfrm>
              <a:off x="4310249" y="342902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7"/>
            <p:cNvSpPr/>
            <p:nvPr/>
          </p:nvSpPr>
          <p:spPr>
            <a:xfrm>
              <a:off x="4746833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8"/>
            <p:cNvSpPr/>
            <p:nvPr/>
          </p:nvSpPr>
          <p:spPr>
            <a:xfrm>
              <a:off x="5178219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9"/>
            <p:cNvSpPr/>
            <p:nvPr/>
          </p:nvSpPr>
          <p:spPr>
            <a:xfrm>
              <a:off x="5614802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0"/>
            <p:cNvSpPr/>
            <p:nvPr/>
          </p:nvSpPr>
          <p:spPr>
            <a:xfrm>
              <a:off x="427776" y="3356283"/>
              <a:ext cx="46990" cy="73025"/>
            </a:xfrm>
            <a:custGeom>
              <a:avLst/>
              <a:gdLst/>
              <a:ahLst/>
              <a:cxnLst/>
              <a:rect l="l" t="t" r="r" b="b"/>
              <a:pathLst>
                <a:path w="46990" h="73025">
                  <a:moveTo>
                    <a:pt x="0" y="72739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1"/>
            <p:cNvSpPr/>
            <p:nvPr/>
          </p:nvSpPr>
          <p:spPr>
            <a:xfrm>
              <a:off x="474553" y="328873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2"/>
            <p:cNvSpPr/>
            <p:nvPr/>
          </p:nvSpPr>
          <p:spPr>
            <a:xfrm>
              <a:off x="516132" y="3216000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09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3"/>
            <p:cNvSpPr/>
            <p:nvPr/>
          </p:nvSpPr>
          <p:spPr>
            <a:xfrm>
              <a:off x="557712" y="3148457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4"/>
            <p:cNvSpPr/>
            <p:nvPr/>
          </p:nvSpPr>
          <p:spPr>
            <a:xfrm>
              <a:off x="604488" y="308091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5"/>
            <p:cNvSpPr/>
            <p:nvPr/>
          </p:nvSpPr>
          <p:spPr>
            <a:xfrm>
              <a:off x="646068" y="301336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6"/>
            <p:cNvSpPr/>
            <p:nvPr/>
          </p:nvSpPr>
          <p:spPr>
            <a:xfrm>
              <a:off x="687647" y="2945826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7"/>
            <p:cNvSpPr/>
            <p:nvPr/>
          </p:nvSpPr>
          <p:spPr>
            <a:xfrm>
              <a:off x="734424" y="288347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8"/>
            <p:cNvSpPr/>
            <p:nvPr/>
          </p:nvSpPr>
          <p:spPr>
            <a:xfrm>
              <a:off x="776003" y="282113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9"/>
            <p:cNvSpPr/>
            <p:nvPr/>
          </p:nvSpPr>
          <p:spPr>
            <a:xfrm>
              <a:off x="817583" y="2758782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90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0"/>
            <p:cNvSpPr/>
            <p:nvPr/>
          </p:nvSpPr>
          <p:spPr>
            <a:xfrm>
              <a:off x="864359" y="2701630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09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1"/>
            <p:cNvSpPr/>
            <p:nvPr/>
          </p:nvSpPr>
          <p:spPr>
            <a:xfrm>
              <a:off x="905939" y="263928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2"/>
            <p:cNvSpPr/>
            <p:nvPr/>
          </p:nvSpPr>
          <p:spPr>
            <a:xfrm>
              <a:off x="947518" y="2587326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90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3"/>
            <p:cNvSpPr/>
            <p:nvPr/>
          </p:nvSpPr>
          <p:spPr>
            <a:xfrm>
              <a:off x="994295" y="2535369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4"/>
            <p:cNvSpPr/>
            <p:nvPr/>
          </p:nvSpPr>
          <p:spPr>
            <a:xfrm>
              <a:off x="1035874" y="248341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5"/>
            <p:cNvSpPr/>
            <p:nvPr/>
          </p:nvSpPr>
          <p:spPr>
            <a:xfrm>
              <a:off x="1077453" y="2436652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6"/>
            <p:cNvSpPr/>
            <p:nvPr/>
          </p:nvSpPr>
          <p:spPr>
            <a:xfrm>
              <a:off x="1124230" y="238989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09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7"/>
            <p:cNvSpPr/>
            <p:nvPr/>
          </p:nvSpPr>
          <p:spPr>
            <a:xfrm>
              <a:off x="1165809" y="234832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8"/>
            <p:cNvSpPr/>
            <p:nvPr/>
          </p:nvSpPr>
          <p:spPr>
            <a:xfrm>
              <a:off x="1207389" y="2306761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90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9"/>
            <p:cNvSpPr/>
            <p:nvPr/>
          </p:nvSpPr>
          <p:spPr>
            <a:xfrm>
              <a:off x="1254165" y="2270392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09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60"/>
            <p:cNvSpPr/>
            <p:nvPr/>
          </p:nvSpPr>
          <p:spPr>
            <a:xfrm>
              <a:off x="1295745" y="2239218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1"/>
            <p:cNvSpPr/>
            <p:nvPr/>
          </p:nvSpPr>
          <p:spPr>
            <a:xfrm>
              <a:off x="1337324" y="2208044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90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2"/>
            <p:cNvSpPr/>
            <p:nvPr/>
          </p:nvSpPr>
          <p:spPr>
            <a:xfrm>
              <a:off x="1384101" y="2182066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3"/>
            <p:cNvSpPr/>
            <p:nvPr/>
          </p:nvSpPr>
          <p:spPr>
            <a:xfrm>
              <a:off x="1425680" y="2156088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4"/>
            <p:cNvSpPr/>
            <p:nvPr/>
          </p:nvSpPr>
          <p:spPr>
            <a:xfrm>
              <a:off x="1472457" y="2135306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5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5"/>
            <p:cNvSpPr/>
            <p:nvPr/>
          </p:nvSpPr>
          <p:spPr>
            <a:xfrm>
              <a:off x="1514036" y="2119719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09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6"/>
            <p:cNvSpPr/>
            <p:nvPr/>
          </p:nvSpPr>
          <p:spPr>
            <a:xfrm>
              <a:off x="1555616" y="2109328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90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7"/>
            <p:cNvSpPr/>
            <p:nvPr/>
          </p:nvSpPr>
          <p:spPr>
            <a:xfrm>
              <a:off x="1602392" y="2098937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8"/>
            <p:cNvSpPr/>
            <p:nvPr/>
          </p:nvSpPr>
          <p:spPr>
            <a:xfrm>
              <a:off x="1643972" y="2093742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9"/>
            <p:cNvSpPr/>
            <p:nvPr/>
          </p:nvSpPr>
          <p:spPr>
            <a:xfrm>
              <a:off x="1685551" y="2093742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70"/>
            <p:cNvSpPr/>
            <p:nvPr/>
          </p:nvSpPr>
          <p:spPr>
            <a:xfrm>
              <a:off x="1732328" y="209374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71"/>
            <p:cNvSpPr/>
            <p:nvPr/>
          </p:nvSpPr>
          <p:spPr>
            <a:xfrm>
              <a:off x="1773907" y="2093743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2"/>
            <p:cNvSpPr/>
            <p:nvPr/>
          </p:nvSpPr>
          <p:spPr>
            <a:xfrm>
              <a:off x="1815486" y="2098939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3"/>
            <p:cNvSpPr/>
            <p:nvPr/>
          </p:nvSpPr>
          <p:spPr>
            <a:xfrm>
              <a:off x="1862263" y="2109331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4"/>
            <p:cNvSpPr/>
            <p:nvPr/>
          </p:nvSpPr>
          <p:spPr>
            <a:xfrm>
              <a:off x="1903842" y="2119723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5"/>
            <p:cNvSpPr/>
            <p:nvPr/>
          </p:nvSpPr>
          <p:spPr>
            <a:xfrm>
              <a:off x="1945422" y="2135310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5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6"/>
            <p:cNvSpPr/>
            <p:nvPr/>
          </p:nvSpPr>
          <p:spPr>
            <a:xfrm>
              <a:off x="1992199" y="2156093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7"/>
            <p:cNvSpPr/>
            <p:nvPr/>
          </p:nvSpPr>
          <p:spPr>
            <a:xfrm>
              <a:off x="2033778" y="2182072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8"/>
            <p:cNvSpPr/>
            <p:nvPr/>
          </p:nvSpPr>
          <p:spPr>
            <a:xfrm>
              <a:off x="2075357" y="2208051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9"/>
            <p:cNvSpPr/>
            <p:nvPr/>
          </p:nvSpPr>
          <p:spPr>
            <a:xfrm>
              <a:off x="2122134" y="2239226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80"/>
            <p:cNvSpPr/>
            <p:nvPr/>
          </p:nvSpPr>
          <p:spPr>
            <a:xfrm>
              <a:off x="2163713" y="2270400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30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1"/>
            <p:cNvSpPr/>
            <p:nvPr/>
          </p:nvSpPr>
          <p:spPr>
            <a:xfrm>
              <a:off x="2205292" y="2306770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2"/>
            <p:cNvSpPr/>
            <p:nvPr/>
          </p:nvSpPr>
          <p:spPr>
            <a:xfrm>
              <a:off x="2252069" y="234833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3"/>
            <p:cNvSpPr/>
            <p:nvPr/>
          </p:nvSpPr>
          <p:spPr>
            <a:xfrm>
              <a:off x="2293649" y="238990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4"/>
            <p:cNvSpPr/>
            <p:nvPr/>
          </p:nvSpPr>
          <p:spPr>
            <a:xfrm>
              <a:off x="2335228" y="2436663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5"/>
            <p:cNvSpPr/>
            <p:nvPr/>
          </p:nvSpPr>
          <p:spPr>
            <a:xfrm>
              <a:off x="2382005" y="248342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6"/>
            <p:cNvSpPr/>
            <p:nvPr/>
          </p:nvSpPr>
          <p:spPr>
            <a:xfrm>
              <a:off x="2423584" y="2535382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7"/>
            <p:cNvSpPr/>
            <p:nvPr/>
          </p:nvSpPr>
          <p:spPr>
            <a:xfrm>
              <a:off x="2465163" y="2587340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8"/>
            <p:cNvSpPr/>
            <p:nvPr/>
          </p:nvSpPr>
          <p:spPr>
            <a:xfrm>
              <a:off x="2511940" y="263929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9"/>
            <p:cNvSpPr/>
            <p:nvPr/>
          </p:nvSpPr>
          <p:spPr>
            <a:xfrm>
              <a:off x="2553519" y="2701645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90"/>
            <p:cNvSpPr/>
            <p:nvPr/>
          </p:nvSpPr>
          <p:spPr>
            <a:xfrm>
              <a:off x="2600296" y="275879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91"/>
            <p:cNvSpPr/>
            <p:nvPr/>
          </p:nvSpPr>
          <p:spPr>
            <a:xfrm>
              <a:off x="2641876" y="282114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92"/>
            <p:cNvSpPr/>
            <p:nvPr/>
          </p:nvSpPr>
          <p:spPr>
            <a:xfrm>
              <a:off x="2683454" y="2883496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3"/>
            <p:cNvSpPr/>
            <p:nvPr/>
          </p:nvSpPr>
          <p:spPr>
            <a:xfrm>
              <a:off x="2730231" y="2945844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4"/>
            <p:cNvSpPr/>
            <p:nvPr/>
          </p:nvSpPr>
          <p:spPr>
            <a:xfrm>
              <a:off x="2771810" y="301338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5"/>
            <p:cNvSpPr/>
            <p:nvPr/>
          </p:nvSpPr>
          <p:spPr>
            <a:xfrm>
              <a:off x="2813390" y="3080933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6"/>
            <p:cNvSpPr/>
            <p:nvPr/>
          </p:nvSpPr>
          <p:spPr>
            <a:xfrm>
              <a:off x="2860166" y="3148477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7"/>
            <p:cNvSpPr/>
            <p:nvPr/>
          </p:nvSpPr>
          <p:spPr>
            <a:xfrm>
              <a:off x="2901746" y="3216021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8"/>
            <p:cNvSpPr/>
            <p:nvPr/>
          </p:nvSpPr>
          <p:spPr>
            <a:xfrm>
              <a:off x="2943325" y="3288761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9"/>
            <p:cNvSpPr/>
            <p:nvPr/>
          </p:nvSpPr>
          <p:spPr>
            <a:xfrm>
              <a:off x="2990102" y="335630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00"/>
            <p:cNvSpPr/>
            <p:nvPr/>
          </p:nvSpPr>
          <p:spPr>
            <a:xfrm>
              <a:off x="3031681" y="3423850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1"/>
            <p:cNvSpPr/>
            <p:nvPr/>
          </p:nvSpPr>
          <p:spPr>
            <a:xfrm>
              <a:off x="3073260" y="3496590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02"/>
            <p:cNvSpPr/>
            <p:nvPr/>
          </p:nvSpPr>
          <p:spPr>
            <a:xfrm>
              <a:off x="3120037" y="3564134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3"/>
            <p:cNvSpPr/>
            <p:nvPr/>
          </p:nvSpPr>
          <p:spPr>
            <a:xfrm>
              <a:off x="3161616" y="3636874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4"/>
            <p:cNvSpPr/>
            <p:nvPr/>
          </p:nvSpPr>
          <p:spPr>
            <a:xfrm>
              <a:off x="3203196" y="3704419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5"/>
            <p:cNvSpPr/>
            <p:nvPr/>
          </p:nvSpPr>
          <p:spPr>
            <a:xfrm>
              <a:off x="3249973" y="377196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6"/>
            <p:cNvSpPr/>
            <p:nvPr/>
          </p:nvSpPr>
          <p:spPr>
            <a:xfrm>
              <a:off x="3291552" y="3839507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7"/>
            <p:cNvSpPr/>
            <p:nvPr/>
          </p:nvSpPr>
          <p:spPr>
            <a:xfrm>
              <a:off x="3333131" y="3907051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8"/>
            <p:cNvSpPr/>
            <p:nvPr/>
          </p:nvSpPr>
          <p:spPr>
            <a:xfrm>
              <a:off x="3379908" y="396940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9"/>
            <p:cNvSpPr/>
            <p:nvPr/>
          </p:nvSpPr>
          <p:spPr>
            <a:xfrm>
              <a:off x="3421487" y="403174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10"/>
            <p:cNvSpPr/>
            <p:nvPr/>
          </p:nvSpPr>
          <p:spPr>
            <a:xfrm>
              <a:off x="3463067" y="4094097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11"/>
            <p:cNvSpPr/>
            <p:nvPr/>
          </p:nvSpPr>
          <p:spPr>
            <a:xfrm>
              <a:off x="3509843" y="415125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12"/>
            <p:cNvSpPr/>
            <p:nvPr/>
          </p:nvSpPr>
          <p:spPr>
            <a:xfrm>
              <a:off x="3551423" y="4213599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3"/>
            <p:cNvSpPr/>
            <p:nvPr/>
          </p:nvSpPr>
          <p:spPr>
            <a:xfrm>
              <a:off x="3598200" y="4265556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4"/>
            <p:cNvSpPr/>
            <p:nvPr/>
          </p:nvSpPr>
          <p:spPr>
            <a:xfrm>
              <a:off x="3639779" y="431751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5"/>
            <p:cNvSpPr/>
            <p:nvPr/>
          </p:nvSpPr>
          <p:spPr>
            <a:xfrm>
              <a:off x="3681358" y="4369471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6"/>
            <p:cNvSpPr/>
            <p:nvPr/>
          </p:nvSpPr>
          <p:spPr>
            <a:xfrm>
              <a:off x="3728135" y="441623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7"/>
            <p:cNvSpPr/>
            <p:nvPr/>
          </p:nvSpPr>
          <p:spPr>
            <a:xfrm>
              <a:off x="3769714" y="446299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8"/>
            <p:cNvSpPr/>
            <p:nvPr/>
          </p:nvSpPr>
          <p:spPr>
            <a:xfrm>
              <a:off x="3811294" y="4504559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9"/>
            <p:cNvSpPr/>
            <p:nvPr/>
          </p:nvSpPr>
          <p:spPr>
            <a:xfrm>
              <a:off x="3858070" y="4546125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20"/>
            <p:cNvSpPr/>
            <p:nvPr/>
          </p:nvSpPr>
          <p:spPr>
            <a:xfrm>
              <a:off x="3899650" y="4582496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21"/>
            <p:cNvSpPr/>
            <p:nvPr/>
          </p:nvSpPr>
          <p:spPr>
            <a:xfrm>
              <a:off x="3941229" y="4613670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22"/>
            <p:cNvSpPr/>
            <p:nvPr/>
          </p:nvSpPr>
          <p:spPr>
            <a:xfrm>
              <a:off x="3988006" y="4644845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3"/>
            <p:cNvSpPr/>
            <p:nvPr/>
          </p:nvSpPr>
          <p:spPr>
            <a:xfrm>
              <a:off x="4029585" y="4670823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4"/>
            <p:cNvSpPr/>
            <p:nvPr/>
          </p:nvSpPr>
          <p:spPr>
            <a:xfrm>
              <a:off x="4071164" y="4696802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4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5"/>
            <p:cNvSpPr/>
            <p:nvPr/>
          </p:nvSpPr>
          <p:spPr>
            <a:xfrm>
              <a:off x="4117941" y="4717585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6"/>
            <p:cNvSpPr/>
            <p:nvPr/>
          </p:nvSpPr>
          <p:spPr>
            <a:xfrm>
              <a:off x="4159520" y="4733173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7"/>
            <p:cNvSpPr/>
            <p:nvPr/>
          </p:nvSpPr>
          <p:spPr>
            <a:xfrm>
              <a:off x="4201100" y="4743565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8"/>
            <p:cNvSpPr/>
            <p:nvPr/>
          </p:nvSpPr>
          <p:spPr>
            <a:xfrm>
              <a:off x="4240083" y="4756554"/>
              <a:ext cx="99060" cy="5715"/>
            </a:xfrm>
            <a:custGeom>
              <a:avLst/>
              <a:gdLst/>
              <a:ahLst/>
              <a:cxnLst/>
              <a:rect l="l" t="t" r="r" b="b"/>
              <a:pathLst>
                <a:path w="99060" h="5714">
                  <a:moveTo>
                    <a:pt x="0" y="0"/>
                  </a:moveTo>
                  <a:lnTo>
                    <a:pt x="57166" y="0"/>
                  </a:lnTo>
                </a:path>
                <a:path w="99060" h="5714">
                  <a:moveTo>
                    <a:pt x="41579" y="5196"/>
                  </a:moveTo>
                  <a:lnTo>
                    <a:pt x="98745" y="5196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9"/>
            <p:cNvSpPr/>
            <p:nvPr/>
          </p:nvSpPr>
          <p:spPr>
            <a:xfrm>
              <a:off x="4331035" y="4759153"/>
              <a:ext cx="46990" cy="5715"/>
            </a:xfrm>
            <a:custGeom>
              <a:avLst/>
              <a:gdLst/>
              <a:ahLst/>
              <a:cxnLst/>
              <a:rect l="l" t="t" r="r" b="b"/>
              <a:pathLst>
                <a:path w="46989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30"/>
            <p:cNvSpPr/>
            <p:nvPr/>
          </p:nvSpPr>
          <p:spPr>
            <a:xfrm>
              <a:off x="4377812" y="4753957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31"/>
            <p:cNvSpPr/>
            <p:nvPr/>
          </p:nvSpPr>
          <p:spPr>
            <a:xfrm>
              <a:off x="4419391" y="4743567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32"/>
            <p:cNvSpPr/>
            <p:nvPr/>
          </p:nvSpPr>
          <p:spPr>
            <a:xfrm>
              <a:off x="4460971" y="4733175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3"/>
            <p:cNvSpPr/>
            <p:nvPr/>
          </p:nvSpPr>
          <p:spPr>
            <a:xfrm>
              <a:off x="4507747" y="4717589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4"/>
            <p:cNvSpPr/>
            <p:nvPr/>
          </p:nvSpPr>
          <p:spPr>
            <a:xfrm>
              <a:off x="4549327" y="4696807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4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5"/>
            <p:cNvSpPr/>
            <p:nvPr/>
          </p:nvSpPr>
          <p:spPr>
            <a:xfrm>
              <a:off x="4590906" y="4670828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89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6"/>
            <p:cNvSpPr/>
            <p:nvPr/>
          </p:nvSpPr>
          <p:spPr>
            <a:xfrm>
              <a:off x="4637683" y="4644850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7"/>
            <p:cNvSpPr/>
            <p:nvPr/>
          </p:nvSpPr>
          <p:spPr>
            <a:xfrm>
              <a:off x="4679262" y="4613677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8"/>
            <p:cNvSpPr/>
            <p:nvPr/>
          </p:nvSpPr>
          <p:spPr>
            <a:xfrm>
              <a:off x="4726039" y="458250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9"/>
            <p:cNvSpPr/>
            <p:nvPr/>
          </p:nvSpPr>
          <p:spPr>
            <a:xfrm>
              <a:off x="4767618" y="4546133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40"/>
            <p:cNvSpPr/>
            <p:nvPr/>
          </p:nvSpPr>
          <p:spPr>
            <a:xfrm>
              <a:off x="4809197" y="4504568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41"/>
            <p:cNvSpPr/>
            <p:nvPr/>
          </p:nvSpPr>
          <p:spPr>
            <a:xfrm>
              <a:off x="4855974" y="446300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42"/>
            <p:cNvSpPr/>
            <p:nvPr/>
          </p:nvSpPr>
          <p:spPr>
            <a:xfrm>
              <a:off x="4897553" y="4416243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3"/>
            <p:cNvSpPr/>
            <p:nvPr/>
          </p:nvSpPr>
          <p:spPr>
            <a:xfrm>
              <a:off x="4939133" y="4369482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4"/>
            <p:cNvSpPr/>
            <p:nvPr/>
          </p:nvSpPr>
          <p:spPr>
            <a:xfrm>
              <a:off x="4985910" y="431752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5"/>
            <p:cNvSpPr/>
            <p:nvPr/>
          </p:nvSpPr>
          <p:spPr>
            <a:xfrm>
              <a:off x="5027489" y="4265569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6"/>
            <p:cNvSpPr/>
            <p:nvPr/>
          </p:nvSpPr>
          <p:spPr>
            <a:xfrm>
              <a:off x="5069068" y="4213612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7"/>
            <p:cNvSpPr/>
            <p:nvPr/>
          </p:nvSpPr>
          <p:spPr>
            <a:xfrm>
              <a:off x="5115845" y="4151265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8"/>
            <p:cNvSpPr/>
            <p:nvPr/>
          </p:nvSpPr>
          <p:spPr>
            <a:xfrm>
              <a:off x="5157424" y="4094112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9"/>
            <p:cNvSpPr/>
            <p:nvPr/>
          </p:nvSpPr>
          <p:spPr>
            <a:xfrm>
              <a:off x="5199004" y="4031764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50"/>
            <p:cNvSpPr/>
            <p:nvPr/>
          </p:nvSpPr>
          <p:spPr>
            <a:xfrm>
              <a:off x="5245780" y="396941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51"/>
            <p:cNvSpPr/>
            <p:nvPr/>
          </p:nvSpPr>
          <p:spPr>
            <a:xfrm>
              <a:off x="5287360" y="390706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52"/>
            <p:cNvSpPr/>
            <p:nvPr/>
          </p:nvSpPr>
          <p:spPr>
            <a:xfrm>
              <a:off x="5328939" y="383952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3"/>
            <p:cNvSpPr/>
            <p:nvPr/>
          </p:nvSpPr>
          <p:spPr>
            <a:xfrm>
              <a:off x="5375716" y="377198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4"/>
            <p:cNvSpPr/>
            <p:nvPr/>
          </p:nvSpPr>
          <p:spPr>
            <a:xfrm>
              <a:off x="5417295" y="370443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5"/>
            <p:cNvSpPr/>
            <p:nvPr/>
          </p:nvSpPr>
          <p:spPr>
            <a:xfrm>
              <a:off x="5458875" y="363689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6"/>
            <p:cNvSpPr/>
            <p:nvPr/>
          </p:nvSpPr>
          <p:spPr>
            <a:xfrm>
              <a:off x="5505651" y="3564156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7"/>
            <p:cNvSpPr/>
            <p:nvPr/>
          </p:nvSpPr>
          <p:spPr>
            <a:xfrm>
              <a:off x="5547230" y="349661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8"/>
            <p:cNvSpPr/>
            <p:nvPr/>
          </p:nvSpPr>
          <p:spPr>
            <a:xfrm>
              <a:off x="5588810" y="3429068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9"/>
            <p:cNvSpPr/>
            <p:nvPr/>
          </p:nvSpPr>
          <p:spPr>
            <a:xfrm>
              <a:off x="427771" y="4582511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90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60"/>
            <p:cNvSpPr/>
            <p:nvPr/>
          </p:nvSpPr>
          <p:spPr>
            <a:xfrm>
              <a:off x="474547" y="4613686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61"/>
            <p:cNvSpPr/>
            <p:nvPr/>
          </p:nvSpPr>
          <p:spPr>
            <a:xfrm>
              <a:off x="516127" y="4644860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09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62"/>
            <p:cNvSpPr/>
            <p:nvPr/>
          </p:nvSpPr>
          <p:spPr>
            <a:xfrm>
              <a:off x="557706" y="4670839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5">
                  <a:moveTo>
                    <a:pt x="0" y="0"/>
                  </a:moveTo>
                  <a:lnTo>
                    <a:pt x="46776" y="25978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3"/>
            <p:cNvSpPr/>
            <p:nvPr/>
          </p:nvSpPr>
          <p:spPr>
            <a:xfrm>
              <a:off x="604483" y="4696818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4">
                  <a:moveTo>
                    <a:pt x="0" y="0"/>
                  </a:moveTo>
                  <a:lnTo>
                    <a:pt x="41579" y="20782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4"/>
            <p:cNvSpPr/>
            <p:nvPr/>
          </p:nvSpPr>
          <p:spPr>
            <a:xfrm>
              <a:off x="646062" y="4717601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09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5"/>
            <p:cNvSpPr/>
            <p:nvPr/>
          </p:nvSpPr>
          <p:spPr>
            <a:xfrm>
              <a:off x="687641" y="4733188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90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6"/>
            <p:cNvSpPr/>
            <p:nvPr/>
          </p:nvSpPr>
          <p:spPr>
            <a:xfrm>
              <a:off x="734418" y="4743580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09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7"/>
            <p:cNvSpPr/>
            <p:nvPr/>
          </p:nvSpPr>
          <p:spPr>
            <a:xfrm>
              <a:off x="775997" y="4753972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09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8"/>
            <p:cNvSpPr/>
            <p:nvPr/>
          </p:nvSpPr>
          <p:spPr>
            <a:xfrm>
              <a:off x="817577" y="4759168"/>
              <a:ext cx="46990" cy="5715"/>
            </a:xfrm>
            <a:custGeom>
              <a:avLst/>
              <a:gdLst/>
              <a:ahLst/>
              <a:cxnLst/>
              <a:rect l="l" t="t" r="r" b="b"/>
              <a:pathLst>
                <a:path w="46990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ln w="207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9"/>
            <p:cNvSpPr/>
            <p:nvPr/>
          </p:nvSpPr>
          <p:spPr>
            <a:xfrm>
              <a:off x="856560" y="4756571"/>
              <a:ext cx="99060" cy="5715"/>
            </a:xfrm>
            <a:custGeom>
              <a:avLst/>
              <a:gdLst/>
              <a:ahLst/>
              <a:cxnLst/>
              <a:rect l="l" t="t" r="r" b="b"/>
              <a:pathLst>
                <a:path w="99059" h="5714">
                  <a:moveTo>
                    <a:pt x="0" y="5195"/>
                  </a:moveTo>
                  <a:lnTo>
                    <a:pt x="57166" y="5195"/>
                  </a:lnTo>
                </a:path>
                <a:path w="99059" h="5714">
                  <a:moveTo>
                    <a:pt x="41579" y="0"/>
                  </a:moveTo>
                  <a:lnTo>
                    <a:pt x="98745" y="0"/>
                  </a:lnTo>
                </a:path>
              </a:pathLst>
            </a:custGeom>
            <a:ln w="207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70"/>
            <p:cNvSpPr/>
            <p:nvPr/>
          </p:nvSpPr>
          <p:spPr>
            <a:xfrm>
              <a:off x="947512" y="4743582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90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71"/>
            <p:cNvSpPr/>
            <p:nvPr/>
          </p:nvSpPr>
          <p:spPr>
            <a:xfrm>
              <a:off x="994289" y="4733191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09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72"/>
            <p:cNvSpPr/>
            <p:nvPr/>
          </p:nvSpPr>
          <p:spPr>
            <a:xfrm>
              <a:off x="1035868" y="4717604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09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3"/>
            <p:cNvSpPr/>
            <p:nvPr/>
          </p:nvSpPr>
          <p:spPr>
            <a:xfrm>
              <a:off x="1077447" y="4696822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90" h="20954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4"/>
            <p:cNvSpPr/>
            <p:nvPr/>
          </p:nvSpPr>
          <p:spPr>
            <a:xfrm>
              <a:off x="1124224" y="4670844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5"/>
            <p:cNvSpPr/>
            <p:nvPr/>
          </p:nvSpPr>
          <p:spPr>
            <a:xfrm>
              <a:off x="1165804" y="4644866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6"/>
            <p:cNvSpPr/>
            <p:nvPr/>
          </p:nvSpPr>
          <p:spPr>
            <a:xfrm>
              <a:off x="1207383" y="4613692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90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7"/>
            <p:cNvSpPr/>
            <p:nvPr/>
          </p:nvSpPr>
          <p:spPr>
            <a:xfrm>
              <a:off x="1254160" y="4582518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8"/>
            <p:cNvSpPr/>
            <p:nvPr/>
          </p:nvSpPr>
          <p:spPr>
            <a:xfrm>
              <a:off x="1295739" y="4546149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09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9"/>
            <p:cNvSpPr/>
            <p:nvPr/>
          </p:nvSpPr>
          <p:spPr>
            <a:xfrm>
              <a:off x="1337318" y="4504584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90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80"/>
            <p:cNvSpPr/>
            <p:nvPr/>
          </p:nvSpPr>
          <p:spPr>
            <a:xfrm>
              <a:off x="1384095" y="446301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81"/>
            <p:cNvSpPr/>
            <p:nvPr/>
          </p:nvSpPr>
          <p:spPr>
            <a:xfrm>
              <a:off x="1425674" y="4416258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82"/>
            <p:cNvSpPr/>
            <p:nvPr/>
          </p:nvSpPr>
          <p:spPr>
            <a:xfrm>
              <a:off x="1472451" y="4369497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09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3"/>
            <p:cNvSpPr/>
            <p:nvPr/>
          </p:nvSpPr>
          <p:spPr>
            <a:xfrm>
              <a:off x="1514030" y="4317541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4"/>
            <p:cNvSpPr/>
            <p:nvPr/>
          </p:nvSpPr>
          <p:spPr>
            <a:xfrm>
              <a:off x="1555610" y="4265584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90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5"/>
            <p:cNvSpPr/>
            <p:nvPr/>
          </p:nvSpPr>
          <p:spPr>
            <a:xfrm>
              <a:off x="1602386" y="4213628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6"/>
            <p:cNvSpPr/>
            <p:nvPr/>
          </p:nvSpPr>
          <p:spPr>
            <a:xfrm>
              <a:off x="1643966" y="415128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7"/>
            <p:cNvSpPr/>
            <p:nvPr/>
          </p:nvSpPr>
          <p:spPr>
            <a:xfrm>
              <a:off x="1685545" y="4094128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57152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8"/>
            <p:cNvSpPr/>
            <p:nvPr/>
          </p:nvSpPr>
          <p:spPr>
            <a:xfrm>
              <a:off x="1732322" y="403178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9"/>
            <p:cNvSpPr/>
            <p:nvPr/>
          </p:nvSpPr>
          <p:spPr>
            <a:xfrm>
              <a:off x="1773901" y="396943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90"/>
            <p:cNvSpPr/>
            <p:nvPr/>
          </p:nvSpPr>
          <p:spPr>
            <a:xfrm>
              <a:off x="1815481" y="3907084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91"/>
            <p:cNvSpPr/>
            <p:nvPr/>
          </p:nvSpPr>
          <p:spPr>
            <a:xfrm>
              <a:off x="1862257" y="3839541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92"/>
            <p:cNvSpPr/>
            <p:nvPr/>
          </p:nvSpPr>
          <p:spPr>
            <a:xfrm>
              <a:off x="1903837" y="3771997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3"/>
            <p:cNvSpPr/>
            <p:nvPr/>
          </p:nvSpPr>
          <p:spPr>
            <a:xfrm>
              <a:off x="1945416" y="3704454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4"/>
            <p:cNvSpPr/>
            <p:nvPr/>
          </p:nvSpPr>
          <p:spPr>
            <a:xfrm>
              <a:off x="1992193" y="3636910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5"/>
            <p:cNvSpPr/>
            <p:nvPr/>
          </p:nvSpPr>
          <p:spPr>
            <a:xfrm>
              <a:off x="2033772" y="3564171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6"/>
            <p:cNvSpPr/>
            <p:nvPr/>
          </p:nvSpPr>
          <p:spPr>
            <a:xfrm>
              <a:off x="2075351" y="3496628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7"/>
            <p:cNvSpPr/>
            <p:nvPr/>
          </p:nvSpPr>
          <p:spPr>
            <a:xfrm>
              <a:off x="2122128" y="3429084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8"/>
            <p:cNvSpPr/>
            <p:nvPr/>
          </p:nvSpPr>
          <p:spPr>
            <a:xfrm>
              <a:off x="2163707" y="3356345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9"/>
            <p:cNvSpPr/>
            <p:nvPr/>
          </p:nvSpPr>
          <p:spPr>
            <a:xfrm>
              <a:off x="2205287" y="3288801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200"/>
            <p:cNvSpPr/>
            <p:nvPr/>
          </p:nvSpPr>
          <p:spPr>
            <a:xfrm>
              <a:off x="2252063" y="3216062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201"/>
            <p:cNvSpPr/>
            <p:nvPr/>
          </p:nvSpPr>
          <p:spPr>
            <a:xfrm>
              <a:off x="2293643" y="314851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202"/>
            <p:cNvSpPr/>
            <p:nvPr/>
          </p:nvSpPr>
          <p:spPr>
            <a:xfrm>
              <a:off x="2335222" y="308097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3"/>
            <p:cNvSpPr/>
            <p:nvPr/>
          </p:nvSpPr>
          <p:spPr>
            <a:xfrm>
              <a:off x="2381999" y="3013431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4"/>
            <p:cNvSpPr/>
            <p:nvPr/>
          </p:nvSpPr>
          <p:spPr>
            <a:xfrm>
              <a:off x="2423578" y="294588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5"/>
            <p:cNvSpPr/>
            <p:nvPr/>
          </p:nvSpPr>
          <p:spPr>
            <a:xfrm>
              <a:off x="2465157" y="2883540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6"/>
            <p:cNvSpPr/>
            <p:nvPr/>
          </p:nvSpPr>
          <p:spPr>
            <a:xfrm>
              <a:off x="2511934" y="282119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7"/>
            <p:cNvSpPr/>
            <p:nvPr/>
          </p:nvSpPr>
          <p:spPr>
            <a:xfrm>
              <a:off x="2553514" y="2758844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8"/>
            <p:cNvSpPr/>
            <p:nvPr/>
          </p:nvSpPr>
          <p:spPr>
            <a:xfrm>
              <a:off x="2600290" y="2701692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9"/>
            <p:cNvSpPr/>
            <p:nvPr/>
          </p:nvSpPr>
          <p:spPr>
            <a:xfrm>
              <a:off x="2641870" y="2639344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10"/>
            <p:cNvSpPr/>
            <p:nvPr/>
          </p:nvSpPr>
          <p:spPr>
            <a:xfrm>
              <a:off x="2683448" y="2587388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11"/>
            <p:cNvSpPr/>
            <p:nvPr/>
          </p:nvSpPr>
          <p:spPr>
            <a:xfrm>
              <a:off x="2730225" y="2535431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12"/>
            <p:cNvSpPr/>
            <p:nvPr/>
          </p:nvSpPr>
          <p:spPr>
            <a:xfrm>
              <a:off x="2771805" y="248347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3"/>
            <p:cNvSpPr/>
            <p:nvPr/>
          </p:nvSpPr>
          <p:spPr>
            <a:xfrm>
              <a:off x="2813384" y="2436714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4"/>
            <p:cNvSpPr/>
            <p:nvPr/>
          </p:nvSpPr>
          <p:spPr>
            <a:xfrm>
              <a:off x="2860161" y="2389954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5"/>
            <p:cNvSpPr/>
            <p:nvPr/>
          </p:nvSpPr>
          <p:spPr>
            <a:xfrm>
              <a:off x="2901740" y="234838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6"/>
            <p:cNvSpPr/>
            <p:nvPr/>
          </p:nvSpPr>
          <p:spPr>
            <a:xfrm>
              <a:off x="2943319" y="2306823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7"/>
            <p:cNvSpPr/>
            <p:nvPr/>
          </p:nvSpPr>
          <p:spPr>
            <a:xfrm>
              <a:off x="2990096" y="2270454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8"/>
            <p:cNvSpPr/>
            <p:nvPr/>
          </p:nvSpPr>
          <p:spPr>
            <a:xfrm>
              <a:off x="3031675" y="2239280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9"/>
            <p:cNvSpPr/>
            <p:nvPr/>
          </p:nvSpPr>
          <p:spPr>
            <a:xfrm>
              <a:off x="3073255" y="2208106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20"/>
            <p:cNvSpPr/>
            <p:nvPr/>
          </p:nvSpPr>
          <p:spPr>
            <a:xfrm>
              <a:off x="3120031" y="2182128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21"/>
            <p:cNvSpPr/>
            <p:nvPr/>
          </p:nvSpPr>
          <p:spPr>
            <a:xfrm>
              <a:off x="3161611" y="2156150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22"/>
            <p:cNvSpPr/>
            <p:nvPr/>
          </p:nvSpPr>
          <p:spPr>
            <a:xfrm>
              <a:off x="3203190" y="2135368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5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3"/>
            <p:cNvSpPr/>
            <p:nvPr/>
          </p:nvSpPr>
          <p:spPr>
            <a:xfrm>
              <a:off x="3249967" y="2119781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4"/>
            <p:cNvSpPr/>
            <p:nvPr/>
          </p:nvSpPr>
          <p:spPr>
            <a:xfrm>
              <a:off x="3291546" y="2109390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5"/>
            <p:cNvSpPr/>
            <p:nvPr/>
          </p:nvSpPr>
          <p:spPr>
            <a:xfrm>
              <a:off x="3333125" y="2098999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6"/>
            <p:cNvSpPr/>
            <p:nvPr/>
          </p:nvSpPr>
          <p:spPr>
            <a:xfrm>
              <a:off x="3379902" y="2093804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7"/>
            <p:cNvSpPr/>
            <p:nvPr/>
          </p:nvSpPr>
          <p:spPr>
            <a:xfrm>
              <a:off x="3421481" y="209380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8"/>
            <p:cNvSpPr/>
            <p:nvPr/>
          </p:nvSpPr>
          <p:spPr>
            <a:xfrm>
              <a:off x="3463061" y="2093805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9"/>
            <p:cNvSpPr/>
            <p:nvPr/>
          </p:nvSpPr>
          <p:spPr>
            <a:xfrm>
              <a:off x="3509838" y="2093805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30"/>
            <p:cNvSpPr/>
            <p:nvPr/>
          </p:nvSpPr>
          <p:spPr>
            <a:xfrm>
              <a:off x="3551417" y="2099001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31"/>
            <p:cNvSpPr/>
            <p:nvPr/>
          </p:nvSpPr>
          <p:spPr>
            <a:xfrm>
              <a:off x="3598194" y="2109393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32"/>
            <p:cNvSpPr/>
            <p:nvPr/>
          </p:nvSpPr>
          <p:spPr>
            <a:xfrm>
              <a:off x="3639773" y="2119785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3"/>
            <p:cNvSpPr/>
            <p:nvPr/>
          </p:nvSpPr>
          <p:spPr>
            <a:xfrm>
              <a:off x="3681352" y="2135372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5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4"/>
            <p:cNvSpPr/>
            <p:nvPr/>
          </p:nvSpPr>
          <p:spPr>
            <a:xfrm>
              <a:off x="3728129" y="2156155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5"/>
            <p:cNvSpPr/>
            <p:nvPr/>
          </p:nvSpPr>
          <p:spPr>
            <a:xfrm>
              <a:off x="3769708" y="2182134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6"/>
            <p:cNvSpPr/>
            <p:nvPr/>
          </p:nvSpPr>
          <p:spPr>
            <a:xfrm>
              <a:off x="3811288" y="2208113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7"/>
            <p:cNvSpPr/>
            <p:nvPr/>
          </p:nvSpPr>
          <p:spPr>
            <a:xfrm>
              <a:off x="3858064" y="2239288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8"/>
            <p:cNvSpPr/>
            <p:nvPr/>
          </p:nvSpPr>
          <p:spPr>
            <a:xfrm>
              <a:off x="3899644" y="2270462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30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9"/>
            <p:cNvSpPr/>
            <p:nvPr/>
          </p:nvSpPr>
          <p:spPr>
            <a:xfrm>
              <a:off x="3941223" y="2306832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40"/>
            <p:cNvSpPr/>
            <p:nvPr/>
          </p:nvSpPr>
          <p:spPr>
            <a:xfrm>
              <a:off x="3988000" y="234839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41"/>
            <p:cNvSpPr/>
            <p:nvPr/>
          </p:nvSpPr>
          <p:spPr>
            <a:xfrm>
              <a:off x="4029579" y="2389964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42"/>
            <p:cNvSpPr/>
            <p:nvPr/>
          </p:nvSpPr>
          <p:spPr>
            <a:xfrm>
              <a:off x="4071158" y="2436725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3"/>
            <p:cNvSpPr/>
            <p:nvPr/>
          </p:nvSpPr>
          <p:spPr>
            <a:xfrm>
              <a:off x="4117935" y="2483487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4"/>
            <p:cNvSpPr/>
            <p:nvPr/>
          </p:nvSpPr>
          <p:spPr>
            <a:xfrm>
              <a:off x="4159515" y="2535444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5"/>
            <p:cNvSpPr/>
            <p:nvPr/>
          </p:nvSpPr>
          <p:spPr>
            <a:xfrm>
              <a:off x="4201094" y="2587402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6"/>
            <p:cNvSpPr/>
            <p:nvPr/>
          </p:nvSpPr>
          <p:spPr>
            <a:xfrm>
              <a:off x="4247871" y="263935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7"/>
            <p:cNvSpPr/>
            <p:nvPr/>
          </p:nvSpPr>
          <p:spPr>
            <a:xfrm>
              <a:off x="4289450" y="2701707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0"/>
                  </a:moveTo>
                  <a:lnTo>
                    <a:pt x="41579" y="57152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8"/>
            <p:cNvSpPr/>
            <p:nvPr/>
          </p:nvSpPr>
          <p:spPr>
            <a:xfrm>
              <a:off x="4331029" y="2758860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9"/>
            <p:cNvSpPr/>
            <p:nvPr/>
          </p:nvSpPr>
          <p:spPr>
            <a:xfrm>
              <a:off x="4377806" y="282120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50"/>
            <p:cNvSpPr/>
            <p:nvPr/>
          </p:nvSpPr>
          <p:spPr>
            <a:xfrm>
              <a:off x="4419385" y="288355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51"/>
            <p:cNvSpPr/>
            <p:nvPr/>
          </p:nvSpPr>
          <p:spPr>
            <a:xfrm>
              <a:off x="4460965" y="2945906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52"/>
            <p:cNvSpPr/>
            <p:nvPr/>
          </p:nvSpPr>
          <p:spPr>
            <a:xfrm>
              <a:off x="4507741" y="3013450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3"/>
            <p:cNvSpPr/>
            <p:nvPr/>
          </p:nvSpPr>
          <p:spPr>
            <a:xfrm>
              <a:off x="4549321" y="3080995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4"/>
            <p:cNvSpPr/>
            <p:nvPr/>
          </p:nvSpPr>
          <p:spPr>
            <a:xfrm>
              <a:off x="4590900" y="3148539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5"/>
            <p:cNvSpPr/>
            <p:nvPr/>
          </p:nvSpPr>
          <p:spPr>
            <a:xfrm>
              <a:off x="4637677" y="3216083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6"/>
            <p:cNvSpPr/>
            <p:nvPr/>
          </p:nvSpPr>
          <p:spPr>
            <a:xfrm>
              <a:off x="4679256" y="3288823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7"/>
            <p:cNvSpPr/>
            <p:nvPr/>
          </p:nvSpPr>
          <p:spPr>
            <a:xfrm>
              <a:off x="4726033" y="335636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8"/>
            <p:cNvSpPr/>
            <p:nvPr/>
          </p:nvSpPr>
          <p:spPr>
            <a:xfrm>
              <a:off x="4767612" y="3423912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9"/>
            <p:cNvSpPr/>
            <p:nvPr/>
          </p:nvSpPr>
          <p:spPr>
            <a:xfrm>
              <a:off x="4809192" y="3496652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60"/>
            <p:cNvSpPr/>
            <p:nvPr/>
          </p:nvSpPr>
          <p:spPr>
            <a:xfrm>
              <a:off x="4855968" y="3564196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61"/>
            <p:cNvSpPr/>
            <p:nvPr/>
          </p:nvSpPr>
          <p:spPr>
            <a:xfrm>
              <a:off x="4897548" y="363693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62"/>
            <p:cNvSpPr/>
            <p:nvPr/>
          </p:nvSpPr>
          <p:spPr>
            <a:xfrm>
              <a:off x="4939127" y="3704481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3"/>
            <p:cNvSpPr/>
            <p:nvPr/>
          </p:nvSpPr>
          <p:spPr>
            <a:xfrm>
              <a:off x="4985904" y="3772025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4"/>
            <p:cNvSpPr/>
            <p:nvPr/>
          </p:nvSpPr>
          <p:spPr>
            <a:xfrm>
              <a:off x="5027483" y="383956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5"/>
            <p:cNvSpPr/>
            <p:nvPr/>
          </p:nvSpPr>
          <p:spPr>
            <a:xfrm>
              <a:off x="5069062" y="3907113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6"/>
            <p:cNvSpPr/>
            <p:nvPr/>
          </p:nvSpPr>
          <p:spPr>
            <a:xfrm>
              <a:off x="5115839" y="396946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7"/>
            <p:cNvSpPr/>
            <p:nvPr/>
          </p:nvSpPr>
          <p:spPr>
            <a:xfrm>
              <a:off x="5157418" y="4031811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8"/>
            <p:cNvSpPr/>
            <p:nvPr/>
          </p:nvSpPr>
          <p:spPr>
            <a:xfrm>
              <a:off x="5198998" y="4094159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9"/>
            <p:cNvSpPr/>
            <p:nvPr/>
          </p:nvSpPr>
          <p:spPr>
            <a:xfrm>
              <a:off x="5245774" y="415131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70"/>
            <p:cNvSpPr/>
            <p:nvPr/>
          </p:nvSpPr>
          <p:spPr>
            <a:xfrm>
              <a:off x="5287354" y="4213661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71"/>
            <p:cNvSpPr/>
            <p:nvPr/>
          </p:nvSpPr>
          <p:spPr>
            <a:xfrm>
              <a:off x="5328933" y="4265618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72"/>
            <p:cNvSpPr/>
            <p:nvPr/>
          </p:nvSpPr>
          <p:spPr>
            <a:xfrm>
              <a:off x="5375710" y="431757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3"/>
            <p:cNvSpPr/>
            <p:nvPr/>
          </p:nvSpPr>
          <p:spPr>
            <a:xfrm>
              <a:off x="5417289" y="4369533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4"/>
            <p:cNvSpPr/>
            <p:nvPr/>
          </p:nvSpPr>
          <p:spPr>
            <a:xfrm>
              <a:off x="5458869" y="4416294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5"/>
            <p:cNvSpPr/>
            <p:nvPr/>
          </p:nvSpPr>
          <p:spPr>
            <a:xfrm>
              <a:off x="5505645" y="446305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6"/>
            <p:cNvSpPr/>
            <p:nvPr/>
          </p:nvSpPr>
          <p:spPr>
            <a:xfrm>
              <a:off x="5547225" y="450462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7"/>
            <p:cNvSpPr/>
            <p:nvPr/>
          </p:nvSpPr>
          <p:spPr>
            <a:xfrm>
              <a:off x="5588804" y="4546187"/>
              <a:ext cx="46990" cy="36830"/>
            </a:xfrm>
            <a:custGeom>
              <a:avLst/>
              <a:gdLst/>
              <a:ahLst/>
              <a:cxnLst/>
              <a:rect l="l" t="t" r="r" b="b"/>
              <a:pathLst>
                <a:path w="46989" h="36829">
                  <a:moveTo>
                    <a:pt x="0" y="0"/>
                  </a:moveTo>
                  <a:lnTo>
                    <a:pt x="46776" y="36369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8"/>
            <p:cNvSpPr/>
            <p:nvPr/>
          </p:nvSpPr>
          <p:spPr>
            <a:xfrm>
              <a:off x="427765" y="2270477"/>
              <a:ext cx="46990" cy="36830"/>
            </a:xfrm>
            <a:custGeom>
              <a:avLst/>
              <a:gdLst/>
              <a:ahLst/>
              <a:cxnLst/>
              <a:rect l="l" t="t" r="r" b="b"/>
              <a:pathLst>
                <a:path w="46990" h="36830">
                  <a:moveTo>
                    <a:pt x="0" y="0"/>
                  </a:moveTo>
                  <a:lnTo>
                    <a:pt x="46776" y="36369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9"/>
            <p:cNvSpPr/>
            <p:nvPr/>
          </p:nvSpPr>
          <p:spPr>
            <a:xfrm>
              <a:off x="474541" y="230684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80"/>
            <p:cNvSpPr/>
            <p:nvPr/>
          </p:nvSpPr>
          <p:spPr>
            <a:xfrm>
              <a:off x="516121" y="234841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81"/>
            <p:cNvSpPr/>
            <p:nvPr/>
          </p:nvSpPr>
          <p:spPr>
            <a:xfrm>
              <a:off x="557700" y="2389979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82"/>
            <p:cNvSpPr/>
            <p:nvPr/>
          </p:nvSpPr>
          <p:spPr>
            <a:xfrm>
              <a:off x="604477" y="2436741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09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3"/>
            <p:cNvSpPr/>
            <p:nvPr/>
          </p:nvSpPr>
          <p:spPr>
            <a:xfrm>
              <a:off x="646056" y="248350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4"/>
            <p:cNvSpPr/>
            <p:nvPr/>
          </p:nvSpPr>
          <p:spPr>
            <a:xfrm>
              <a:off x="687635" y="2535460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90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5"/>
            <p:cNvSpPr/>
            <p:nvPr/>
          </p:nvSpPr>
          <p:spPr>
            <a:xfrm>
              <a:off x="734412" y="2587417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6"/>
            <p:cNvSpPr/>
            <p:nvPr/>
          </p:nvSpPr>
          <p:spPr>
            <a:xfrm>
              <a:off x="775992" y="2639374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7"/>
            <p:cNvSpPr/>
            <p:nvPr/>
          </p:nvSpPr>
          <p:spPr>
            <a:xfrm>
              <a:off x="817571" y="2701723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90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8"/>
            <p:cNvSpPr/>
            <p:nvPr/>
          </p:nvSpPr>
          <p:spPr>
            <a:xfrm>
              <a:off x="864348" y="2758876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9"/>
            <p:cNvSpPr/>
            <p:nvPr/>
          </p:nvSpPr>
          <p:spPr>
            <a:xfrm>
              <a:off x="905927" y="2821224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90"/>
            <p:cNvSpPr/>
            <p:nvPr/>
          </p:nvSpPr>
          <p:spPr>
            <a:xfrm>
              <a:off x="947506" y="2883573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90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91"/>
            <p:cNvSpPr/>
            <p:nvPr/>
          </p:nvSpPr>
          <p:spPr>
            <a:xfrm>
              <a:off x="994283" y="294592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92"/>
            <p:cNvSpPr/>
            <p:nvPr/>
          </p:nvSpPr>
          <p:spPr>
            <a:xfrm>
              <a:off x="1035862" y="301346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3"/>
            <p:cNvSpPr/>
            <p:nvPr/>
          </p:nvSpPr>
          <p:spPr>
            <a:xfrm>
              <a:off x="1077442" y="3081010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4"/>
            <p:cNvSpPr/>
            <p:nvPr/>
          </p:nvSpPr>
          <p:spPr>
            <a:xfrm>
              <a:off x="1124218" y="3148555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5"/>
            <p:cNvSpPr/>
            <p:nvPr/>
          </p:nvSpPr>
          <p:spPr>
            <a:xfrm>
              <a:off x="1165798" y="3216099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09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6"/>
            <p:cNvSpPr/>
            <p:nvPr/>
          </p:nvSpPr>
          <p:spPr>
            <a:xfrm>
              <a:off x="1207377" y="3288839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7"/>
            <p:cNvSpPr/>
            <p:nvPr/>
          </p:nvSpPr>
          <p:spPr>
            <a:xfrm>
              <a:off x="1254154" y="3356383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09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8"/>
            <p:cNvSpPr/>
            <p:nvPr/>
          </p:nvSpPr>
          <p:spPr>
            <a:xfrm>
              <a:off x="1295733" y="342912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9"/>
            <p:cNvSpPr/>
            <p:nvPr/>
          </p:nvSpPr>
          <p:spPr>
            <a:xfrm>
              <a:off x="1337312" y="3496667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300"/>
            <p:cNvSpPr/>
            <p:nvPr/>
          </p:nvSpPr>
          <p:spPr>
            <a:xfrm>
              <a:off x="1384089" y="3564212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09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301"/>
            <p:cNvSpPr/>
            <p:nvPr/>
          </p:nvSpPr>
          <p:spPr>
            <a:xfrm>
              <a:off x="1425669" y="3636952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302"/>
            <p:cNvSpPr/>
            <p:nvPr/>
          </p:nvSpPr>
          <p:spPr>
            <a:xfrm>
              <a:off x="1472445" y="370449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3"/>
            <p:cNvSpPr/>
            <p:nvPr/>
          </p:nvSpPr>
          <p:spPr>
            <a:xfrm>
              <a:off x="1514025" y="3772040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4"/>
            <p:cNvSpPr/>
            <p:nvPr/>
          </p:nvSpPr>
          <p:spPr>
            <a:xfrm>
              <a:off x="1555604" y="383958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5"/>
            <p:cNvSpPr/>
            <p:nvPr/>
          </p:nvSpPr>
          <p:spPr>
            <a:xfrm>
              <a:off x="1602381" y="390712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6"/>
            <p:cNvSpPr/>
            <p:nvPr/>
          </p:nvSpPr>
          <p:spPr>
            <a:xfrm>
              <a:off x="1643960" y="396947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7"/>
            <p:cNvSpPr/>
            <p:nvPr/>
          </p:nvSpPr>
          <p:spPr>
            <a:xfrm>
              <a:off x="1685539" y="4031826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8"/>
            <p:cNvSpPr/>
            <p:nvPr/>
          </p:nvSpPr>
          <p:spPr>
            <a:xfrm>
              <a:off x="1732316" y="4094175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0"/>
                  </a:moveTo>
                  <a:lnTo>
                    <a:pt x="41579" y="57152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9"/>
            <p:cNvSpPr/>
            <p:nvPr/>
          </p:nvSpPr>
          <p:spPr>
            <a:xfrm>
              <a:off x="1773895" y="415132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10"/>
            <p:cNvSpPr/>
            <p:nvPr/>
          </p:nvSpPr>
          <p:spPr>
            <a:xfrm>
              <a:off x="1815475" y="4213676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11"/>
            <p:cNvSpPr/>
            <p:nvPr/>
          </p:nvSpPr>
          <p:spPr>
            <a:xfrm>
              <a:off x="1862252" y="4265634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12"/>
            <p:cNvSpPr/>
            <p:nvPr/>
          </p:nvSpPr>
          <p:spPr>
            <a:xfrm>
              <a:off x="1903831" y="4317591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3"/>
            <p:cNvSpPr/>
            <p:nvPr/>
          </p:nvSpPr>
          <p:spPr>
            <a:xfrm>
              <a:off x="1945410" y="4369548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4"/>
            <p:cNvSpPr/>
            <p:nvPr/>
          </p:nvSpPr>
          <p:spPr>
            <a:xfrm>
              <a:off x="1992187" y="4416310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5"/>
            <p:cNvSpPr/>
            <p:nvPr/>
          </p:nvSpPr>
          <p:spPr>
            <a:xfrm>
              <a:off x="2033766" y="446307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6"/>
            <p:cNvSpPr/>
            <p:nvPr/>
          </p:nvSpPr>
          <p:spPr>
            <a:xfrm>
              <a:off x="2075346" y="4504637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7"/>
            <p:cNvSpPr/>
            <p:nvPr/>
          </p:nvSpPr>
          <p:spPr>
            <a:xfrm>
              <a:off x="2122122" y="4546203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8"/>
            <p:cNvSpPr/>
            <p:nvPr/>
          </p:nvSpPr>
          <p:spPr>
            <a:xfrm>
              <a:off x="2163702" y="458257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9"/>
            <p:cNvSpPr/>
            <p:nvPr/>
          </p:nvSpPr>
          <p:spPr>
            <a:xfrm>
              <a:off x="2205281" y="4613748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20"/>
            <p:cNvSpPr/>
            <p:nvPr/>
          </p:nvSpPr>
          <p:spPr>
            <a:xfrm>
              <a:off x="2252058" y="4644922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21"/>
            <p:cNvSpPr/>
            <p:nvPr/>
          </p:nvSpPr>
          <p:spPr>
            <a:xfrm>
              <a:off x="2293637" y="4670901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22"/>
            <p:cNvSpPr/>
            <p:nvPr/>
          </p:nvSpPr>
          <p:spPr>
            <a:xfrm>
              <a:off x="2335216" y="4696880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4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3"/>
            <p:cNvSpPr/>
            <p:nvPr/>
          </p:nvSpPr>
          <p:spPr>
            <a:xfrm>
              <a:off x="2381993" y="4717663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4"/>
            <p:cNvSpPr/>
            <p:nvPr/>
          </p:nvSpPr>
          <p:spPr>
            <a:xfrm>
              <a:off x="2423572" y="4733250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5"/>
            <p:cNvSpPr/>
            <p:nvPr/>
          </p:nvSpPr>
          <p:spPr>
            <a:xfrm>
              <a:off x="2465152" y="4743642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6"/>
            <p:cNvSpPr/>
            <p:nvPr/>
          </p:nvSpPr>
          <p:spPr>
            <a:xfrm>
              <a:off x="2511928" y="4754034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7"/>
            <p:cNvSpPr/>
            <p:nvPr/>
          </p:nvSpPr>
          <p:spPr>
            <a:xfrm>
              <a:off x="2553508" y="4759230"/>
              <a:ext cx="46990" cy="5715"/>
            </a:xfrm>
            <a:custGeom>
              <a:avLst/>
              <a:gdLst/>
              <a:ahLst/>
              <a:cxnLst/>
              <a:rect l="l" t="t" r="r" b="b"/>
              <a:pathLst>
                <a:path w="46989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ln w="2078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8"/>
            <p:cNvSpPr/>
            <p:nvPr/>
          </p:nvSpPr>
          <p:spPr>
            <a:xfrm>
              <a:off x="2592491" y="4756633"/>
              <a:ext cx="99060" cy="5715"/>
            </a:xfrm>
            <a:custGeom>
              <a:avLst/>
              <a:gdLst/>
              <a:ahLst/>
              <a:cxnLst/>
              <a:rect l="l" t="t" r="r" b="b"/>
              <a:pathLst>
                <a:path w="99060" h="5714">
                  <a:moveTo>
                    <a:pt x="0" y="5195"/>
                  </a:moveTo>
                  <a:lnTo>
                    <a:pt x="57166" y="5195"/>
                  </a:lnTo>
                </a:path>
                <a:path w="99060" h="5714">
                  <a:moveTo>
                    <a:pt x="41579" y="0"/>
                  </a:moveTo>
                  <a:lnTo>
                    <a:pt x="98745" y="0"/>
                  </a:lnTo>
                </a:path>
              </a:pathLst>
            </a:custGeom>
            <a:ln w="2078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9"/>
            <p:cNvSpPr/>
            <p:nvPr/>
          </p:nvSpPr>
          <p:spPr>
            <a:xfrm>
              <a:off x="2683443" y="4743644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30"/>
            <p:cNvSpPr/>
            <p:nvPr/>
          </p:nvSpPr>
          <p:spPr>
            <a:xfrm>
              <a:off x="2730219" y="4733253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31"/>
            <p:cNvSpPr/>
            <p:nvPr/>
          </p:nvSpPr>
          <p:spPr>
            <a:xfrm>
              <a:off x="2771799" y="4717666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32"/>
            <p:cNvSpPr/>
            <p:nvPr/>
          </p:nvSpPr>
          <p:spPr>
            <a:xfrm>
              <a:off x="2813378" y="4696884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4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3"/>
            <p:cNvSpPr/>
            <p:nvPr/>
          </p:nvSpPr>
          <p:spPr>
            <a:xfrm>
              <a:off x="2860155" y="4670906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4"/>
            <p:cNvSpPr/>
            <p:nvPr/>
          </p:nvSpPr>
          <p:spPr>
            <a:xfrm>
              <a:off x="2901734" y="4644928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5"/>
            <p:cNvSpPr/>
            <p:nvPr/>
          </p:nvSpPr>
          <p:spPr>
            <a:xfrm>
              <a:off x="2943314" y="4613754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6"/>
            <p:cNvSpPr/>
            <p:nvPr/>
          </p:nvSpPr>
          <p:spPr>
            <a:xfrm>
              <a:off x="2990090" y="4582580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7"/>
            <p:cNvSpPr/>
            <p:nvPr/>
          </p:nvSpPr>
          <p:spPr>
            <a:xfrm>
              <a:off x="3031670" y="4546211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8"/>
            <p:cNvSpPr/>
            <p:nvPr/>
          </p:nvSpPr>
          <p:spPr>
            <a:xfrm>
              <a:off x="3073249" y="4504646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9"/>
            <p:cNvSpPr/>
            <p:nvPr/>
          </p:nvSpPr>
          <p:spPr>
            <a:xfrm>
              <a:off x="3120026" y="446308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40"/>
            <p:cNvSpPr/>
            <p:nvPr/>
          </p:nvSpPr>
          <p:spPr>
            <a:xfrm>
              <a:off x="3161605" y="4416320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41"/>
            <p:cNvSpPr/>
            <p:nvPr/>
          </p:nvSpPr>
          <p:spPr>
            <a:xfrm>
              <a:off x="3203184" y="4369559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42"/>
            <p:cNvSpPr/>
            <p:nvPr/>
          </p:nvSpPr>
          <p:spPr>
            <a:xfrm>
              <a:off x="3249961" y="431760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3"/>
            <p:cNvSpPr/>
            <p:nvPr/>
          </p:nvSpPr>
          <p:spPr>
            <a:xfrm>
              <a:off x="3291540" y="4265646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4"/>
            <p:cNvSpPr/>
            <p:nvPr/>
          </p:nvSpPr>
          <p:spPr>
            <a:xfrm>
              <a:off x="3333120" y="4213690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5"/>
            <p:cNvSpPr/>
            <p:nvPr/>
          </p:nvSpPr>
          <p:spPr>
            <a:xfrm>
              <a:off x="3379896" y="415134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6"/>
            <p:cNvSpPr/>
            <p:nvPr/>
          </p:nvSpPr>
          <p:spPr>
            <a:xfrm>
              <a:off x="3421476" y="4094190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7"/>
            <p:cNvSpPr/>
            <p:nvPr/>
          </p:nvSpPr>
          <p:spPr>
            <a:xfrm>
              <a:off x="3463055" y="4031842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8"/>
            <p:cNvSpPr/>
            <p:nvPr/>
          </p:nvSpPr>
          <p:spPr>
            <a:xfrm>
              <a:off x="3509832" y="3969494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9"/>
            <p:cNvSpPr/>
            <p:nvPr/>
          </p:nvSpPr>
          <p:spPr>
            <a:xfrm>
              <a:off x="3551411" y="3907146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50"/>
            <p:cNvSpPr/>
            <p:nvPr/>
          </p:nvSpPr>
          <p:spPr>
            <a:xfrm>
              <a:off x="3598188" y="383960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51"/>
            <p:cNvSpPr/>
            <p:nvPr/>
          </p:nvSpPr>
          <p:spPr>
            <a:xfrm>
              <a:off x="3639767" y="377205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52"/>
            <p:cNvSpPr/>
            <p:nvPr/>
          </p:nvSpPr>
          <p:spPr>
            <a:xfrm>
              <a:off x="3681347" y="3704516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3"/>
            <p:cNvSpPr/>
            <p:nvPr/>
          </p:nvSpPr>
          <p:spPr>
            <a:xfrm>
              <a:off x="3728123" y="363697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4"/>
            <p:cNvSpPr/>
            <p:nvPr/>
          </p:nvSpPr>
          <p:spPr>
            <a:xfrm>
              <a:off x="3769702" y="3564233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5"/>
            <p:cNvSpPr/>
            <p:nvPr/>
          </p:nvSpPr>
          <p:spPr>
            <a:xfrm>
              <a:off x="3811282" y="3496690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6"/>
            <p:cNvSpPr/>
            <p:nvPr/>
          </p:nvSpPr>
          <p:spPr>
            <a:xfrm>
              <a:off x="3858059" y="342914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7"/>
            <p:cNvSpPr/>
            <p:nvPr/>
          </p:nvSpPr>
          <p:spPr>
            <a:xfrm>
              <a:off x="3899638" y="3356407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8"/>
            <p:cNvSpPr/>
            <p:nvPr/>
          </p:nvSpPr>
          <p:spPr>
            <a:xfrm>
              <a:off x="3941217" y="3288863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9"/>
            <p:cNvSpPr/>
            <p:nvPr/>
          </p:nvSpPr>
          <p:spPr>
            <a:xfrm>
              <a:off x="3987994" y="3216124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60"/>
            <p:cNvSpPr/>
            <p:nvPr/>
          </p:nvSpPr>
          <p:spPr>
            <a:xfrm>
              <a:off x="4029573" y="3148581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61"/>
            <p:cNvSpPr/>
            <p:nvPr/>
          </p:nvSpPr>
          <p:spPr>
            <a:xfrm>
              <a:off x="4071153" y="3081037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62"/>
            <p:cNvSpPr/>
            <p:nvPr/>
          </p:nvSpPr>
          <p:spPr>
            <a:xfrm>
              <a:off x="4117930" y="301349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3"/>
            <p:cNvSpPr/>
            <p:nvPr/>
          </p:nvSpPr>
          <p:spPr>
            <a:xfrm>
              <a:off x="4159509" y="2945950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4"/>
            <p:cNvSpPr/>
            <p:nvPr/>
          </p:nvSpPr>
          <p:spPr>
            <a:xfrm>
              <a:off x="4201088" y="2883602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5"/>
            <p:cNvSpPr/>
            <p:nvPr/>
          </p:nvSpPr>
          <p:spPr>
            <a:xfrm>
              <a:off x="4247865" y="2821254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6"/>
            <p:cNvSpPr/>
            <p:nvPr/>
          </p:nvSpPr>
          <p:spPr>
            <a:xfrm>
              <a:off x="4289444" y="2758906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7"/>
            <p:cNvSpPr/>
            <p:nvPr/>
          </p:nvSpPr>
          <p:spPr>
            <a:xfrm>
              <a:off x="4331024" y="2701754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57152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8"/>
            <p:cNvSpPr/>
            <p:nvPr/>
          </p:nvSpPr>
          <p:spPr>
            <a:xfrm>
              <a:off x="4377800" y="2639406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9"/>
            <p:cNvSpPr/>
            <p:nvPr/>
          </p:nvSpPr>
          <p:spPr>
            <a:xfrm>
              <a:off x="4419379" y="2587450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70"/>
            <p:cNvSpPr/>
            <p:nvPr/>
          </p:nvSpPr>
          <p:spPr>
            <a:xfrm>
              <a:off x="4460959" y="2535493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71"/>
            <p:cNvSpPr/>
            <p:nvPr/>
          </p:nvSpPr>
          <p:spPr>
            <a:xfrm>
              <a:off x="4507736" y="2483537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72"/>
            <p:cNvSpPr/>
            <p:nvPr/>
          </p:nvSpPr>
          <p:spPr>
            <a:xfrm>
              <a:off x="4549315" y="2436776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3"/>
            <p:cNvSpPr/>
            <p:nvPr/>
          </p:nvSpPr>
          <p:spPr>
            <a:xfrm>
              <a:off x="4590894" y="2390016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4"/>
            <p:cNvSpPr/>
            <p:nvPr/>
          </p:nvSpPr>
          <p:spPr>
            <a:xfrm>
              <a:off x="4637671" y="234845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5"/>
            <p:cNvSpPr/>
            <p:nvPr/>
          </p:nvSpPr>
          <p:spPr>
            <a:xfrm>
              <a:off x="4679250" y="2306885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6"/>
            <p:cNvSpPr/>
            <p:nvPr/>
          </p:nvSpPr>
          <p:spPr>
            <a:xfrm>
              <a:off x="4726027" y="2270516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7"/>
            <p:cNvSpPr/>
            <p:nvPr/>
          </p:nvSpPr>
          <p:spPr>
            <a:xfrm>
              <a:off x="4767606" y="2239342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8"/>
            <p:cNvSpPr/>
            <p:nvPr/>
          </p:nvSpPr>
          <p:spPr>
            <a:xfrm>
              <a:off x="4809186" y="2208168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9"/>
            <p:cNvSpPr/>
            <p:nvPr/>
          </p:nvSpPr>
          <p:spPr>
            <a:xfrm>
              <a:off x="4855962" y="2182190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80"/>
            <p:cNvSpPr/>
            <p:nvPr/>
          </p:nvSpPr>
          <p:spPr>
            <a:xfrm>
              <a:off x="4897542" y="2156212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81"/>
            <p:cNvSpPr/>
            <p:nvPr/>
          </p:nvSpPr>
          <p:spPr>
            <a:xfrm>
              <a:off x="4939121" y="2135430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5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82"/>
            <p:cNvSpPr/>
            <p:nvPr/>
          </p:nvSpPr>
          <p:spPr>
            <a:xfrm>
              <a:off x="4985898" y="2119843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3"/>
            <p:cNvSpPr/>
            <p:nvPr/>
          </p:nvSpPr>
          <p:spPr>
            <a:xfrm>
              <a:off x="5027477" y="2109452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4"/>
            <p:cNvSpPr/>
            <p:nvPr/>
          </p:nvSpPr>
          <p:spPr>
            <a:xfrm>
              <a:off x="5069056" y="2099061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5"/>
            <p:cNvSpPr/>
            <p:nvPr/>
          </p:nvSpPr>
          <p:spPr>
            <a:xfrm>
              <a:off x="5115833" y="2093866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6"/>
            <p:cNvSpPr/>
            <p:nvPr/>
          </p:nvSpPr>
          <p:spPr>
            <a:xfrm>
              <a:off x="5157413" y="2093866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7"/>
            <p:cNvSpPr/>
            <p:nvPr/>
          </p:nvSpPr>
          <p:spPr>
            <a:xfrm>
              <a:off x="5198992" y="2093867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8"/>
            <p:cNvSpPr/>
            <p:nvPr/>
          </p:nvSpPr>
          <p:spPr>
            <a:xfrm>
              <a:off x="5245769" y="2093867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9"/>
            <p:cNvSpPr/>
            <p:nvPr/>
          </p:nvSpPr>
          <p:spPr>
            <a:xfrm>
              <a:off x="5287348" y="2099063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90"/>
            <p:cNvSpPr/>
            <p:nvPr/>
          </p:nvSpPr>
          <p:spPr>
            <a:xfrm>
              <a:off x="5328927" y="2109455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91"/>
            <p:cNvSpPr/>
            <p:nvPr/>
          </p:nvSpPr>
          <p:spPr>
            <a:xfrm>
              <a:off x="5375704" y="2119847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92"/>
            <p:cNvSpPr/>
            <p:nvPr/>
          </p:nvSpPr>
          <p:spPr>
            <a:xfrm>
              <a:off x="5417283" y="2135434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0" y="0"/>
                  </a:moveTo>
                  <a:lnTo>
                    <a:pt x="41579" y="20782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3"/>
            <p:cNvSpPr/>
            <p:nvPr/>
          </p:nvSpPr>
          <p:spPr>
            <a:xfrm>
              <a:off x="5458863" y="2156217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89" h="26035">
                  <a:moveTo>
                    <a:pt x="0" y="0"/>
                  </a:moveTo>
                  <a:lnTo>
                    <a:pt x="46776" y="25978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4"/>
            <p:cNvSpPr/>
            <p:nvPr/>
          </p:nvSpPr>
          <p:spPr>
            <a:xfrm>
              <a:off x="5505639" y="2182196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5"/>
            <p:cNvSpPr/>
            <p:nvPr/>
          </p:nvSpPr>
          <p:spPr>
            <a:xfrm>
              <a:off x="5547219" y="2208175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6"/>
            <p:cNvSpPr/>
            <p:nvPr/>
          </p:nvSpPr>
          <p:spPr>
            <a:xfrm>
              <a:off x="5588798" y="2239350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7"/>
            <p:cNvSpPr/>
            <p:nvPr/>
          </p:nvSpPr>
          <p:spPr>
            <a:xfrm>
              <a:off x="687644" y="5153992"/>
              <a:ext cx="4672965" cy="244475"/>
            </a:xfrm>
            <a:custGeom>
              <a:avLst/>
              <a:gdLst/>
              <a:ahLst/>
              <a:cxnLst/>
              <a:rect l="l" t="t" r="r" b="b"/>
              <a:pathLst>
                <a:path w="4672965" h="244475">
                  <a:moveTo>
                    <a:pt x="4672481" y="244197"/>
                  </a:moveTo>
                  <a:lnTo>
                    <a:pt x="0" y="244197"/>
                  </a:lnTo>
                  <a:lnTo>
                    <a:pt x="0" y="0"/>
                  </a:lnTo>
                  <a:lnTo>
                    <a:pt x="4672481" y="0"/>
                  </a:lnTo>
                  <a:lnTo>
                    <a:pt x="4672481" y="244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8"/>
            <p:cNvSpPr/>
            <p:nvPr/>
          </p:nvSpPr>
          <p:spPr>
            <a:xfrm>
              <a:off x="687647" y="5153990"/>
              <a:ext cx="4672965" cy="244475"/>
            </a:xfrm>
            <a:custGeom>
              <a:avLst/>
              <a:gdLst/>
              <a:ahLst/>
              <a:cxnLst/>
              <a:rect l="l" t="t" r="r" b="b"/>
              <a:pathLst>
                <a:path w="4672965" h="244475">
                  <a:moveTo>
                    <a:pt x="0" y="0"/>
                  </a:moveTo>
                  <a:lnTo>
                    <a:pt x="4672481" y="0"/>
                  </a:lnTo>
                  <a:lnTo>
                    <a:pt x="4672481" y="244197"/>
                  </a:lnTo>
                  <a:lnTo>
                    <a:pt x="0" y="2441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9"/>
            <p:cNvSpPr/>
            <p:nvPr/>
          </p:nvSpPr>
          <p:spPr>
            <a:xfrm>
              <a:off x="885149" y="5278687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4">
                  <a:moveTo>
                    <a:pt x="0" y="0"/>
                  </a:moveTo>
                  <a:lnTo>
                    <a:pt x="124738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400"/>
            <p:cNvSpPr/>
            <p:nvPr/>
          </p:nvSpPr>
          <p:spPr>
            <a:xfrm>
              <a:off x="2439179" y="5278687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4">
                  <a:moveTo>
                    <a:pt x="0" y="0"/>
                  </a:moveTo>
                  <a:lnTo>
                    <a:pt x="124738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401"/>
            <p:cNvSpPr/>
            <p:nvPr/>
          </p:nvSpPr>
          <p:spPr>
            <a:xfrm>
              <a:off x="3993207" y="5278687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5">
                  <a:moveTo>
                    <a:pt x="0" y="0"/>
                  </a:moveTo>
                  <a:lnTo>
                    <a:pt x="124738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9" name="object 402"/>
          <p:cNvSpPr txBox="1"/>
          <p:nvPr/>
        </p:nvSpPr>
        <p:spPr>
          <a:xfrm>
            <a:off x="687644" y="5409501"/>
            <a:ext cx="4672965" cy="24447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170"/>
              </a:spcBef>
              <a:tabLst>
                <a:tab pos="1917700" algn="l"/>
                <a:tab pos="3471545" algn="l"/>
              </a:tabLst>
            </a:pPr>
            <a:r>
              <a:rPr sz="1300" spc="-10" dirty="0">
                <a:latin typeface="Arial"/>
                <a:cs typeface="Arial"/>
              </a:rPr>
              <a:t>Volts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Phase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A	</a:t>
            </a:r>
            <a:r>
              <a:rPr sz="1300" spc="-10" dirty="0">
                <a:latin typeface="Arial"/>
                <a:cs typeface="Arial"/>
              </a:rPr>
              <a:t>Volts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Phase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B	</a:t>
            </a:r>
            <a:r>
              <a:rPr sz="1300" spc="-10" dirty="0">
                <a:latin typeface="Arial"/>
                <a:cs typeface="Arial"/>
              </a:rPr>
              <a:t>Volts </a:t>
            </a:r>
            <a:r>
              <a:rPr sz="1300" spc="-5" dirty="0">
                <a:latin typeface="Arial"/>
                <a:cs typeface="Arial"/>
              </a:rPr>
              <a:t>Phase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C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0" name="object 403"/>
          <p:cNvSpPr txBox="1"/>
          <p:nvPr/>
        </p:nvSpPr>
        <p:spPr>
          <a:xfrm>
            <a:off x="363101" y="3834638"/>
            <a:ext cx="54375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875" algn="l"/>
                <a:tab pos="828675" algn="l"/>
                <a:tab pos="1264920" algn="l"/>
                <a:tab pos="1644650" algn="l"/>
              </a:tabLst>
            </a:pPr>
            <a:r>
              <a:rPr sz="1450" spc="10" dirty="0">
                <a:latin typeface="Arial"/>
                <a:cs typeface="Arial"/>
              </a:rPr>
              <a:t>0	30	60	90	</a:t>
            </a:r>
            <a:r>
              <a:rPr sz="1450" spc="5" dirty="0">
                <a:latin typeface="Arial"/>
                <a:cs typeface="Arial"/>
              </a:rPr>
              <a:t>120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150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180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210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240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270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300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330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36</a:t>
            </a:r>
            <a:r>
              <a:rPr sz="2250" spc="-15" baseline="-3703" dirty="0">
                <a:latin typeface="Arial"/>
                <a:cs typeface="Arial"/>
              </a:rPr>
              <a:t>0</a:t>
            </a:r>
            <a:endParaRPr sz="2250" baseline="-3703">
              <a:latin typeface="Arial"/>
              <a:cs typeface="Arial"/>
            </a:endParaRPr>
          </a:p>
        </p:txBody>
      </p:sp>
      <p:grpSp>
        <p:nvGrpSpPr>
          <p:cNvPr id="401" name="object 404"/>
          <p:cNvGrpSpPr/>
          <p:nvPr/>
        </p:nvGrpSpPr>
        <p:grpSpPr>
          <a:xfrm>
            <a:off x="6042873" y="2417391"/>
            <a:ext cx="2464435" cy="2489200"/>
            <a:chOff x="6042873" y="2161882"/>
            <a:chExt cx="2464435" cy="2489200"/>
          </a:xfrm>
        </p:grpSpPr>
        <p:sp>
          <p:nvSpPr>
            <p:cNvPr id="402" name="object 405"/>
            <p:cNvSpPr/>
            <p:nvPr/>
          </p:nvSpPr>
          <p:spPr>
            <a:xfrm>
              <a:off x="6706201" y="2422410"/>
              <a:ext cx="569595" cy="989330"/>
            </a:xfrm>
            <a:custGeom>
              <a:avLst/>
              <a:gdLst/>
              <a:ahLst/>
              <a:cxnLst/>
              <a:rect l="l" t="t" r="r" b="b"/>
              <a:pathLst>
                <a:path w="569595" h="989329">
                  <a:moveTo>
                    <a:pt x="569417" y="989241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6"/>
            <p:cNvSpPr/>
            <p:nvPr/>
          </p:nvSpPr>
          <p:spPr>
            <a:xfrm>
              <a:off x="6670568" y="2360495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09" h="95885">
                  <a:moveTo>
                    <a:pt x="0" y="0"/>
                  </a:moveTo>
                  <a:lnTo>
                    <a:pt x="5613" y="95681"/>
                  </a:lnTo>
                  <a:lnTo>
                    <a:pt x="79908" y="52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7"/>
            <p:cNvSpPr/>
            <p:nvPr/>
          </p:nvSpPr>
          <p:spPr>
            <a:xfrm>
              <a:off x="6704997" y="3415393"/>
              <a:ext cx="572135" cy="988060"/>
            </a:xfrm>
            <a:custGeom>
              <a:avLst/>
              <a:gdLst/>
              <a:ahLst/>
              <a:cxnLst/>
              <a:rect l="l" t="t" r="r" b="b"/>
              <a:pathLst>
                <a:path w="572134" h="988060">
                  <a:moveTo>
                    <a:pt x="571995" y="0"/>
                  </a:moveTo>
                  <a:lnTo>
                    <a:pt x="0" y="987742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8"/>
            <p:cNvSpPr/>
            <p:nvPr/>
          </p:nvSpPr>
          <p:spPr>
            <a:xfrm>
              <a:off x="6669199" y="4369292"/>
              <a:ext cx="80645" cy="95885"/>
            </a:xfrm>
            <a:custGeom>
              <a:avLst/>
              <a:gdLst/>
              <a:ahLst/>
              <a:cxnLst/>
              <a:rect l="l" t="t" r="r" b="b"/>
              <a:pathLst>
                <a:path w="80645" h="95885">
                  <a:moveTo>
                    <a:pt x="5867" y="0"/>
                  </a:moveTo>
                  <a:lnTo>
                    <a:pt x="0" y="95669"/>
                  </a:lnTo>
                  <a:lnTo>
                    <a:pt x="80048" y="42964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9"/>
            <p:cNvSpPr/>
            <p:nvPr/>
          </p:nvSpPr>
          <p:spPr>
            <a:xfrm>
              <a:off x="7330122" y="2199468"/>
              <a:ext cx="1167130" cy="1218565"/>
            </a:xfrm>
            <a:custGeom>
              <a:avLst/>
              <a:gdLst/>
              <a:ahLst/>
              <a:cxnLst/>
              <a:rect l="l" t="t" r="r" b="b"/>
              <a:pathLst>
                <a:path w="1167129" h="1218564">
                  <a:moveTo>
                    <a:pt x="1166939" y="1218158"/>
                  </a:moveTo>
                  <a:lnTo>
                    <a:pt x="1165974" y="1169200"/>
                  </a:lnTo>
                  <a:lnTo>
                    <a:pt x="1163104" y="1120732"/>
                  </a:lnTo>
                  <a:lnTo>
                    <a:pt x="1158364" y="1072790"/>
                  </a:lnTo>
                  <a:lnTo>
                    <a:pt x="1151791" y="1025410"/>
                  </a:lnTo>
                  <a:lnTo>
                    <a:pt x="1143422" y="978629"/>
                  </a:lnTo>
                  <a:lnTo>
                    <a:pt x="1133292" y="932483"/>
                  </a:lnTo>
                  <a:lnTo>
                    <a:pt x="1121437" y="887007"/>
                  </a:lnTo>
                  <a:lnTo>
                    <a:pt x="1107894" y="842240"/>
                  </a:lnTo>
                  <a:lnTo>
                    <a:pt x="1092700" y="798215"/>
                  </a:lnTo>
                  <a:lnTo>
                    <a:pt x="1075889" y="754971"/>
                  </a:lnTo>
                  <a:lnTo>
                    <a:pt x="1057500" y="712542"/>
                  </a:lnTo>
                  <a:lnTo>
                    <a:pt x="1037567" y="670966"/>
                  </a:lnTo>
                  <a:lnTo>
                    <a:pt x="1016127" y="630278"/>
                  </a:lnTo>
                  <a:lnTo>
                    <a:pt x="993216" y="590515"/>
                  </a:lnTo>
                  <a:lnTo>
                    <a:pt x="968871" y="551713"/>
                  </a:lnTo>
                  <a:lnTo>
                    <a:pt x="943127" y="513909"/>
                  </a:lnTo>
                  <a:lnTo>
                    <a:pt x="916022" y="477138"/>
                  </a:lnTo>
                  <a:lnTo>
                    <a:pt x="887590" y="441436"/>
                  </a:lnTo>
                  <a:lnTo>
                    <a:pt x="857869" y="406841"/>
                  </a:lnTo>
                  <a:lnTo>
                    <a:pt x="826895" y="373387"/>
                  </a:lnTo>
                  <a:lnTo>
                    <a:pt x="794703" y="341113"/>
                  </a:lnTo>
                  <a:lnTo>
                    <a:pt x="761331" y="310053"/>
                  </a:lnTo>
                  <a:lnTo>
                    <a:pt x="726814" y="280243"/>
                  </a:lnTo>
                  <a:lnTo>
                    <a:pt x="691189" y="251721"/>
                  </a:lnTo>
                  <a:lnTo>
                    <a:pt x="654491" y="224523"/>
                  </a:lnTo>
                  <a:lnTo>
                    <a:pt x="616757" y="198684"/>
                  </a:lnTo>
                  <a:lnTo>
                    <a:pt x="578024" y="174241"/>
                  </a:lnTo>
                  <a:lnTo>
                    <a:pt x="538327" y="151230"/>
                  </a:lnTo>
                  <a:lnTo>
                    <a:pt x="497703" y="129688"/>
                  </a:lnTo>
                  <a:lnTo>
                    <a:pt x="456188" y="109650"/>
                  </a:lnTo>
                  <a:lnTo>
                    <a:pt x="413818" y="91153"/>
                  </a:lnTo>
                  <a:lnTo>
                    <a:pt x="370629" y="74233"/>
                  </a:lnTo>
                  <a:lnTo>
                    <a:pt x="326658" y="58927"/>
                  </a:lnTo>
                  <a:lnTo>
                    <a:pt x="281941" y="45270"/>
                  </a:lnTo>
                  <a:lnTo>
                    <a:pt x="236514" y="33299"/>
                  </a:lnTo>
                  <a:lnTo>
                    <a:pt x="190414" y="23050"/>
                  </a:lnTo>
                  <a:lnTo>
                    <a:pt x="143676" y="14559"/>
                  </a:lnTo>
                  <a:lnTo>
                    <a:pt x="96336" y="7863"/>
                  </a:lnTo>
                  <a:lnTo>
                    <a:pt x="48432" y="2998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10"/>
            <p:cNvSpPr/>
            <p:nvPr/>
          </p:nvSpPr>
          <p:spPr>
            <a:xfrm>
              <a:off x="7277863" y="2161882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76987" y="0"/>
                  </a:moveTo>
                  <a:lnTo>
                    <a:pt x="0" y="36487"/>
                  </a:lnTo>
                  <a:lnTo>
                    <a:pt x="75387" y="76174"/>
                  </a:lnTo>
                  <a:lnTo>
                    <a:pt x="50787" y="37553"/>
                  </a:lnTo>
                  <a:lnTo>
                    <a:pt x="76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11"/>
            <p:cNvSpPr/>
            <p:nvPr/>
          </p:nvSpPr>
          <p:spPr>
            <a:xfrm>
              <a:off x="6052398" y="2354943"/>
              <a:ext cx="610235" cy="1619885"/>
            </a:xfrm>
            <a:custGeom>
              <a:avLst/>
              <a:gdLst/>
              <a:ahLst/>
              <a:cxnLst/>
              <a:rect l="l" t="t" r="r" b="b"/>
              <a:pathLst>
                <a:path w="610234" h="1619885">
                  <a:moveTo>
                    <a:pt x="609680" y="0"/>
                  </a:moveTo>
                  <a:lnTo>
                    <a:pt x="567763" y="25314"/>
                  </a:lnTo>
                  <a:lnTo>
                    <a:pt x="527224" y="52034"/>
                  </a:lnTo>
                  <a:lnTo>
                    <a:pt x="488075" y="80110"/>
                  </a:lnTo>
                  <a:lnTo>
                    <a:pt x="450329" y="109492"/>
                  </a:lnTo>
                  <a:lnTo>
                    <a:pt x="414000" y="140131"/>
                  </a:lnTo>
                  <a:lnTo>
                    <a:pt x="379101" y="171977"/>
                  </a:lnTo>
                  <a:lnTo>
                    <a:pt x="345646" y="204981"/>
                  </a:lnTo>
                  <a:lnTo>
                    <a:pt x="313647" y="239093"/>
                  </a:lnTo>
                  <a:lnTo>
                    <a:pt x="283118" y="274264"/>
                  </a:lnTo>
                  <a:lnTo>
                    <a:pt x="254073" y="310444"/>
                  </a:lnTo>
                  <a:lnTo>
                    <a:pt x="226524" y="347585"/>
                  </a:lnTo>
                  <a:lnTo>
                    <a:pt x="200484" y="385635"/>
                  </a:lnTo>
                  <a:lnTo>
                    <a:pt x="175967" y="424547"/>
                  </a:lnTo>
                  <a:lnTo>
                    <a:pt x="152987" y="464269"/>
                  </a:lnTo>
                  <a:lnTo>
                    <a:pt x="131556" y="504754"/>
                  </a:lnTo>
                  <a:lnTo>
                    <a:pt x="111688" y="545951"/>
                  </a:lnTo>
                  <a:lnTo>
                    <a:pt x="93396" y="587810"/>
                  </a:lnTo>
                  <a:lnTo>
                    <a:pt x="76694" y="630284"/>
                  </a:lnTo>
                  <a:lnTo>
                    <a:pt x="61594" y="673320"/>
                  </a:lnTo>
                  <a:lnTo>
                    <a:pt x="48110" y="716872"/>
                  </a:lnTo>
                  <a:lnTo>
                    <a:pt x="36254" y="760888"/>
                  </a:lnTo>
                  <a:lnTo>
                    <a:pt x="26042" y="805319"/>
                  </a:lnTo>
                  <a:lnTo>
                    <a:pt x="17485" y="850116"/>
                  </a:lnTo>
                  <a:lnTo>
                    <a:pt x="10597" y="895230"/>
                  </a:lnTo>
                  <a:lnTo>
                    <a:pt x="5391" y="940610"/>
                  </a:lnTo>
                  <a:lnTo>
                    <a:pt x="1881" y="986208"/>
                  </a:lnTo>
                  <a:lnTo>
                    <a:pt x="79" y="1031974"/>
                  </a:lnTo>
                  <a:lnTo>
                    <a:pt x="0" y="1077858"/>
                  </a:lnTo>
                  <a:lnTo>
                    <a:pt x="1655" y="1123811"/>
                  </a:lnTo>
                  <a:lnTo>
                    <a:pt x="5059" y="1169783"/>
                  </a:lnTo>
                  <a:lnTo>
                    <a:pt x="10226" y="1215725"/>
                  </a:lnTo>
                  <a:lnTo>
                    <a:pt x="17167" y="1261588"/>
                  </a:lnTo>
                  <a:lnTo>
                    <a:pt x="25896" y="1307321"/>
                  </a:lnTo>
                  <a:lnTo>
                    <a:pt x="36428" y="1352876"/>
                  </a:lnTo>
                  <a:lnTo>
                    <a:pt x="48774" y="1398203"/>
                  </a:lnTo>
                  <a:lnTo>
                    <a:pt x="62948" y="1443252"/>
                  </a:lnTo>
                  <a:lnTo>
                    <a:pt x="78964" y="1487973"/>
                  </a:lnTo>
                  <a:lnTo>
                    <a:pt x="96834" y="1532319"/>
                  </a:lnTo>
                  <a:lnTo>
                    <a:pt x="116573" y="1576238"/>
                  </a:lnTo>
                  <a:lnTo>
                    <a:pt x="138192" y="1619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12"/>
            <p:cNvSpPr/>
            <p:nvPr/>
          </p:nvSpPr>
          <p:spPr>
            <a:xfrm>
              <a:off x="6145682" y="3935297"/>
              <a:ext cx="70485" cy="85725"/>
            </a:xfrm>
            <a:custGeom>
              <a:avLst/>
              <a:gdLst/>
              <a:ahLst/>
              <a:cxnLst/>
              <a:rect l="l" t="t" r="r" b="b"/>
              <a:pathLst>
                <a:path w="70485" h="85725">
                  <a:moveTo>
                    <a:pt x="66776" y="0"/>
                  </a:moveTo>
                  <a:lnTo>
                    <a:pt x="45618" y="40614"/>
                  </a:lnTo>
                  <a:lnTo>
                    <a:pt x="0" y="36702"/>
                  </a:lnTo>
                  <a:lnTo>
                    <a:pt x="70091" y="85128"/>
                  </a:lnTo>
                  <a:lnTo>
                    <a:pt x="667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3"/>
            <p:cNvSpPr/>
            <p:nvPr/>
          </p:nvSpPr>
          <p:spPr>
            <a:xfrm>
              <a:off x="6672921" y="4076077"/>
              <a:ext cx="1638935" cy="565150"/>
            </a:xfrm>
            <a:custGeom>
              <a:avLst/>
              <a:gdLst/>
              <a:ahLst/>
              <a:cxnLst/>
              <a:rect l="l" t="t" r="r" b="b"/>
              <a:pathLst>
                <a:path w="1638934" h="565150">
                  <a:moveTo>
                    <a:pt x="0" y="401523"/>
                  </a:moveTo>
                  <a:lnTo>
                    <a:pt x="42881" y="425166"/>
                  </a:lnTo>
                  <a:lnTo>
                    <a:pt x="86291" y="446914"/>
                  </a:lnTo>
                  <a:lnTo>
                    <a:pt x="130180" y="466781"/>
                  </a:lnTo>
                  <a:lnTo>
                    <a:pt x="174498" y="484778"/>
                  </a:lnTo>
                  <a:lnTo>
                    <a:pt x="219196" y="500921"/>
                  </a:lnTo>
                  <a:lnTo>
                    <a:pt x="264225" y="515221"/>
                  </a:lnTo>
                  <a:lnTo>
                    <a:pt x="309535" y="527692"/>
                  </a:lnTo>
                  <a:lnTo>
                    <a:pt x="355077" y="538348"/>
                  </a:lnTo>
                  <a:lnTo>
                    <a:pt x="400800" y="547201"/>
                  </a:lnTo>
                  <a:lnTo>
                    <a:pt x="446656" y="554265"/>
                  </a:lnTo>
                  <a:lnTo>
                    <a:pt x="492595" y="559553"/>
                  </a:lnTo>
                  <a:lnTo>
                    <a:pt x="538568" y="563079"/>
                  </a:lnTo>
                  <a:lnTo>
                    <a:pt x="584524" y="564855"/>
                  </a:lnTo>
                  <a:lnTo>
                    <a:pt x="630415" y="564896"/>
                  </a:lnTo>
                  <a:lnTo>
                    <a:pt x="676191" y="563213"/>
                  </a:lnTo>
                  <a:lnTo>
                    <a:pt x="721803" y="559821"/>
                  </a:lnTo>
                  <a:lnTo>
                    <a:pt x="767200" y="554732"/>
                  </a:lnTo>
                  <a:lnTo>
                    <a:pt x="812334" y="547961"/>
                  </a:lnTo>
                  <a:lnTo>
                    <a:pt x="857155" y="539519"/>
                  </a:lnTo>
                  <a:lnTo>
                    <a:pt x="901614" y="529421"/>
                  </a:lnTo>
                  <a:lnTo>
                    <a:pt x="945660" y="517680"/>
                  </a:lnTo>
                  <a:lnTo>
                    <a:pt x="989245" y="504309"/>
                  </a:lnTo>
                  <a:lnTo>
                    <a:pt x="1032319" y="489321"/>
                  </a:lnTo>
                  <a:lnTo>
                    <a:pt x="1074833" y="472729"/>
                  </a:lnTo>
                  <a:lnTo>
                    <a:pt x="1116736" y="454547"/>
                  </a:lnTo>
                  <a:lnTo>
                    <a:pt x="1157980" y="434788"/>
                  </a:lnTo>
                  <a:lnTo>
                    <a:pt x="1198515" y="413465"/>
                  </a:lnTo>
                  <a:lnTo>
                    <a:pt x="1238292" y="390592"/>
                  </a:lnTo>
                  <a:lnTo>
                    <a:pt x="1277260" y="366182"/>
                  </a:lnTo>
                  <a:lnTo>
                    <a:pt x="1315371" y="340247"/>
                  </a:lnTo>
                  <a:lnTo>
                    <a:pt x="1352575" y="312802"/>
                  </a:lnTo>
                  <a:lnTo>
                    <a:pt x="1388822" y="283859"/>
                  </a:lnTo>
                  <a:lnTo>
                    <a:pt x="1424064" y="253432"/>
                  </a:lnTo>
                  <a:lnTo>
                    <a:pt x="1458250" y="221535"/>
                  </a:lnTo>
                  <a:lnTo>
                    <a:pt x="1491330" y="188179"/>
                  </a:lnTo>
                  <a:lnTo>
                    <a:pt x="1523257" y="153379"/>
                  </a:lnTo>
                  <a:lnTo>
                    <a:pt x="1553979" y="117148"/>
                  </a:lnTo>
                  <a:lnTo>
                    <a:pt x="1583448" y="79499"/>
                  </a:lnTo>
                  <a:lnTo>
                    <a:pt x="1611613" y="40445"/>
                  </a:lnTo>
                  <a:lnTo>
                    <a:pt x="1638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4"/>
            <p:cNvSpPr/>
            <p:nvPr/>
          </p:nvSpPr>
          <p:spPr>
            <a:xfrm>
              <a:off x="8266365" y="4031375"/>
              <a:ext cx="72390" cy="85090"/>
            </a:xfrm>
            <a:custGeom>
              <a:avLst/>
              <a:gdLst/>
              <a:ahLst/>
              <a:cxnLst/>
              <a:rect l="l" t="t" r="r" b="b"/>
              <a:pathLst>
                <a:path w="72390" h="85089">
                  <a:moveTo>
                    <a:pt x="72059" y="0"/>
                  </a:moveTo>
                  <a:lnTo>
                    <a:pt x="0" y="45427"/>
                  </a:lnTo>
                  <a:lnTo>
                    <a:pt x="45745" y="43446"/>
                  </a:lnTo>
                  <a:lnTo>
                    <a:pt x="65176" y="84912"/>
                  </a:lnTo>
                  <a:lnTo>
                    <a:pt x="720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852DD-25EE-4557-8F92-1EA49E203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C139D-53BB-4A32-99A7-6F8ACE6BE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36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4-Wire, Wye Metering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40513-2956-44B3-B770-5579700E1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9754F-6F7A-4C89-9E04-4D4E1AFA3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18739" y="1754426"/>
            <a:ext cx="2906522" cy="4798774"/>
            <a:chOff x="2996329" y="1650471"/>
            <a:chExt cx="2906522" cy="4798774"/>
          </a:xfrm>
        </p:grpSpPr>
        <p:grpSp>
          <p:nvGrpSpPr>
            <p:cNvPr id="202" name="object 5"/>
            <p:cNvGrpSpPr/>
            <p:nvPr/>
          </p:nvGrpSpPr>
          <p:grpSpPr>
            <a:xfrm>
              <a:off x="2996329" y="1650471"/>
              <a:ext cx="2906522" cy="4798774"/>
              <a:chOff x="2838957" y="1241996"/>
              <a:chExt cx="3277235" cy="5410835"/>
            </a:xfrm>
          </p:grpSpPr>
          <p:sp>
            <p:nvSpPr>
              <p:cNvPr id="203" name="object 6"/>
              <p:cNvSpPr/>
              <p:nvPr/>
            </p:nvSpPr>
            <p:spPr>
              <a:xfrm>
                <a:off x="3525773" y="3705605"/>
                <a:ext cx="0" cy="346710"/>
              </a:xfrm>
              <a:custGeom>
                <a:avLst/>
                <a:gdLst/>
                <a:ahLst/>
                <a:cxnLst/>
                <a:rect l="l" t="t" r="r" b="b"/>
                <a:pathLst>
                  <a:path h="346710">
                    <a:moveTo>
                      <a:pt x="0" y="0"/>
                    </a:moveTo>
                    <a:lnTo>
                      <a:pt x="0" y="346710"/>
                    </a:lnTo>
                  </a:path>
                </a:pathLst>
              </a:custGeom>
              <a:ln w="28955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" name="object 7"/>
              <p:cNvSpPr/>
              <p:nvPr/>
            </p:nvSpPr>
            <p:spPr>
              <a:xfrm>
                <a:off x="3386327" y="3540251"/>
                <a:ext cx="0" cy="1112520"/>
              </a:xfrm>
              <a:custGeom>
                <a:avLst/>
                <a:gdLst/>
                <a:ahLst/>
                <a:cxnLst/>
                <a:rect l="l" t="t" r="r" b="b"/>
                <a:pathLst>
                  <a:path h="1112520">
                    <a:moveTo>
                      <a:pt x="0" y="0"/>
                    </a:moveTo>
                    <a:lnTo>
                      <a:pt x="0" y="111252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" name="object 8"/>
              <p:cNvSpPr/>
              <p:nvPr/>
            </p:nvSpPr>
            <p:spPr>
              <a:xfrm>
                <a:off x="3928871" y="3377183"/>
                <a:ext cx="0" cy="1275715"/>
              </a:xfrm>
              <a:custGeom>
                <a:avLst/>
                <a:gdLst/>
                <a:ahLst/>
                <a:cxnLst/>
                <a:rect l="l" t="t" r="r" b="b"/>
                <a:pathLst>
                  <a:path h="1275714">
                    <a:moveTo>
                      <a:pt x="0" y="0"/>
                    </a:moveTo>
                    <a:lnTo>
                      <a:pt x="0" y="1275588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" name="object 9"/>
              <p:cNvSpPr/>
              <p:nvPr/>
            </p:nvSpPr>
            <p:spPr>
              <a:xfrm>
                <a:off x="3666743" y="3540251"/>
                <a:ext cx="0" cy="1112520"/>
              </a:xfrm>
              <a:custGeom>
                <a:avLst/>
                <a:gdLst/>
                <a:ahLst/>
                <a:cxnLst/>
                <a:rect l="l" t="t" r="r" b="b"/>
                <a:pathLst>
                  <a:path h="1112520">
                    <a:moveTo>
                      <a:pt x="0" y="0"/>
                    </a:moveTo>
                    <a:lnTo>
                      <a:pt x="0" y="1112520"/>
                    </a:lnTo>
                  </a:path>
                </a:pathLst>
              </a:custGeom>
              <a:ln w="12192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" name="object 10"/>
              <p:cNvSpPr/>
              <p:nvPr/>
            </p:nvSpPr>
            <p:spPr>
              <a:xfrm>
                <a:off x="2845307" y="3796283"/>
                <a:ext cx="2731135" cy="2720340"/>
              </a:xfrm>
              <a:custGeom>
                <a:avLst/>
                <a:gdLst/>
                <a:ahLst/>
                <a:cxnLst/>
                <a:rect l="l" t="t" r="r" b="b"/>
                <a:pathLst>
                  <a:path w="2731135" h="2720340">
                    <a:moveTo>
                      <a:pt x="0" y="1360170"/>
                    </a:moveTo>
                    <a:lnTo>
                      <a:pt x="825" y="1312418"/>
                    </a:lnTo>
                    <a:lnTo>
                      <a:pt x="3284" y="1265080"/>
                    </a:lnTo>
                    <a:lnTo>
                      <a:pt x="7350" y="1218182"/>
                    </a:lnTo>
                    <a:lnTo>
                      <a:pt x="12995" y="1171751"/>
                    </a:lnTo>
                    <a:lnTo>
                      <a:pt x="20192" y="1125814"/>
                    </a:lnTo>
                    <a:lnTo>
                      <a:pt x="28914" y="1080399"/>
                    </a:lnTo>
                    <a:lnTo>
                      <a:pt x="39135" y="1035532"/>
                    </a:lnTo>
                    <a:lnTo>
                      <a:pt x="50826" y="991240"/>
                    </a:lnTo>
                    <a:lnTo>
                      <a:pt x="63961" y="947550"/>
                    </a:lnTo>
                    <a:lnTo>
                      <a:pt x="78513" y="904490"/>
                    </a:lnTo>
                    <a:lnTo>
                      <a:pt x="94455" y="862085"/>
                    </a:lnTo>
                    <a:lnTo>
                      <a:pt x="111759" y="820363"/>
                    </a:lnTo>
                    <a:lnTo>
                      <a:pt x="130399" y="779352"/>
                    </a:lnTo>
                    <a:lnTo>
                      <a:pt x="150348" y="739077"/>
                    </a:lnTo>
                    <a:lnTo>
                      <a:pt x="171578" y="699567"/>
                    </a:lnTo>
                    <a:lnTo>
                      <a:pt x="194062" y="660847"/>
                    </a:lnTo>
                    <a:lnTo>
                      <a:pt x="217774" y="622945"/>
                    </a:lnTo>
                    <a:lnTo>
                      <a:pt x="242686" y="585888"/>
                    </a:lnTo>
                    <a:lnTo>
                      <a:pt x="268771" y="549703"/>
                    </a:lnTo>
                    <a:lnTo>
                      <a:pt x="296002" y="514417"/>
                    </a:lnTo>
                    <a:lnTo>
                      <a:pt x="324352" y="480056"/>
                    </a:lnTo>
                    <a:lnTo>
                      <a:pt x="353794" y="446649"/>
                    </a:lnTo>
                    <a:lnTo>
                      <a:pt x="384301" y="414221"/>
                    </a:lnTo>
                    <a:lnTo>
                      <a:pt x="415845" y="382800"/>
                    </a:lnTo>
                    <a:lnTo>
                      <a:pt x="448400" y="352412"/>
                    </a:lnTo>
                    <a:lnTo>
                      <a:pt x="481939" y="323085"/>
                    </a:lnTo>
                    <a:lnTo>
                      <a:pt x="516434" y="294846"/>
                    </a:lnTo>
                    <a:lnTo>
                      <a:pt x="551859" y="267721"/>
                    </a:lnTo>
                    <a:lnTo>
                      <a:pt x="588186" y="241738"/>
                    </a:lnTo>
                    <a:lnTo>
                      <a:pt x="625388" y="216923"/>
                    </a:lnTo>
                    <a:lnTo>
                      <a:pt x="663438" y="193304"/>
                    </a:lnTo>
                    <a:lnTo>
                      <a:pt x="702310" y="170908"/>
                    </a:lnTo>
                    <a:lnTo>
                      <a:pt x="741975" y="149761"/>
                    </a:lnTo>
                    <a:lnTo>
                      <a:pt x="782408" y="129890"/>
                    </a:lnTo>
                    <a:lnTo>
                      <a:pt x="823580" y="111323"/>
                    </a:lnTo>
                    <a:lnTo>
                      <a:pt x="865466" y="94086"/>
                    </a:lnTo>
                    <a:lnTo>
                      <a:pt x="908036" y="78206"/>
                    </a:lnTo>
                    <a:lnTo>
                      <a:pt x="951266" y="63711"/>
                    </a:lnTo>
                    <a:lnTo>
                      <a:pt x="995127" y="50627"/>
                    </a:lnTo>
                    <a:lnTo>
                      <a:pt x="1039593" y="38982"/>
                    </a:lnTo>
                    <a:lnTo>
                      <a:pt x="1084636" y="28801"/>
                    </a:lnTo>
                    <a:lnTo>
                      <a:pt x="1130229" y="20113"/>
                    </a:lnTo>
                    <a:lnTo>
                      <a:pt x="1176346" y="12944"/>
                    </a:lnTo>
                    <a:lnTo>
                      <a:pt x="1222959" y="7321"/>
                    </a:lnTo>
                    <a:lnTo>
                      <a:pt x="1270041" y="3272"/>
                    </a:lnTo>
                    <a:lnTo>
                      <a:pt x="1317565" y="822"/>
                    </a:lnTo>
                    <a:lnTo>
                      <a:pt x="1365504" y="0"/>
                    </a:lnTo>
                    <a:lnTo>
                      <a:pt x="1413442" y="822"/>
                    </a:lnTo>
                    <a:lnTo>
                      <a:pt x="1460966" y="3272"/>
                    </a:lnTo>
                    <a:lnTo>
                      <a:pt x="1508048" y="7321"/>
                    </a:lnTo>
                    <a:lnTo>
                      <a:pt x="1554661" y="12944"/>
                    </a:lnTo>
                    <a:lnTo>
                      <a:pt x="1600778" y="20113"/>
                    </a:lnTo>
                    <a:lnTo>
                      <a:pt x="1646371" y="28801"/>
                    </a:lnTo>
                    <a:lnTo>
                      <a:pt x="1691414" y="38982"/>
                    </a:lnTo>
                    <a:lnTo>
                      <a:pt x="1735880" y="50627"/>
                    </a:lnTo>
                    <a:lnTo>
                      <a:pt x="1779741" y="63711"/>
                    </a:lnTo>
                    <a:lnTo>
                      <a:pt x="1822971" y="78206"/>
                    </a:lnTo>
                    <a:lnTo>
                      <a:pt x="1865541" y="94086"/>
                    </a:lnTo>
                    <a:lnTo>
                      <a:pt x="1907427" y="111323"/>
                    </a:lnTo>
                    <a:lnTo>
                      <a:pt x="1948599" y="129890"/>
                    </a:lnTo>
                    <a:lnTo>
                      <a:pt x="1989032" y="149761"/>
                    </a:lnTo>
                    <a:lnTo>
                      <a:pt x="2028697" y="170908"/>
                    </a:lnTo>
                    <a:lnTo>
                      <a:pt x="2067569" y="193304"/>
                    </a:lnTo>
                    <a:lnTo>
                      <a:pt x="2105619" y="216923"/>
                    </a:lnTo>
                    <a:lnTo>
                      <a:pt x="2142821" y="241738"/>
                    </a:lnTo>
                    <a:lnTo>
                      <a:pt x="2179148" y="267721"/>
                    </a:lnTo>
                    <a:lnTo>
                      <a:pt x="2214573" y="294846"/>
                    </a:lnTo>
                    <a:lnTo>
                      <a:pt x="2249068" y="323085"/>
                    </a:lnTo>
                    <a:lnTo>
                      <a:pt x="2282607" y="352412"/>
                    </a:lnTo>
                    <a:lnTo>
                      <a:pt x="2315162" y="382800"/>
                    </a:lnTo>
                    <a:lnTo>
                      <a:pt x="2346706" y="414221"/>
                    </a:lnTo>
                    <a:lnTo>
                      <a:pt x="2377213" y="446649"/>
                    </a:lnTo>
                    <a:lnTo>
                      <a:pt x="2406655" y="480056"/>
                    </a:lnTo>
                    <a:lnTo>
                      <a:pt x="2435005" y="514417"/>
                    </a:lnTo>
                    <a:lnTo>
                      <a:pt x="2462236" y="549703"/>
                    </a:lnTo>
                    <a:lnTo>
                      <a:pt x="2488321" y="585888"/>
                    </a:lnTo>
                    <a:lnTo>
                      <a:pt x="2513233" y="622945"/>
                    </a:lnTo>
                    <a:lnTo>
                      <a:pt x="2536945" y="660847"/>
                    </a:lnTo>
                    <a:lnTo>
                      <a:pt x="2559429" y="699567"/>
                    </a:lnTo>
                    <a:lnTo>
                      <a:pt x="2580659" y="739077"/>
                    </a:lnTo>
                    <a:lnTo>
                      <a:pt x="2600608" y="779352"/>
                    </a:lnTo>
                    <a:lnTo>
                      <a:pt x="2619248" y="820363"/>
                    </a:lnTo>
                    <a:lnTo>
                      <a:pt x="2636552" y="862085"/>
                    </a:lnTo>
                    <a:lnTo>
                      <a:pt x="2652494" y="904490"/>
                    </a:lnTo>
                    <a:lnTo>
                      <a:pt x="2667046" y="947550"/>
                    </a:lnTo>
                    <a:lnTo>
                      <a:pt x="2680181" y="991240"/>
                    </a:lnTo>
                    <a:lnTo>
                      <a:pt x="2691872" y="1035532"/>
                    </a:lnTo>
                    <a:lnTo>
                      <a:pt x="2702093" y="1080399"/>
                    </a:lnTo>
                    <a:lnTo>
                      <a:pt x="2710815" y="1125814"/>
                    </a:lnTo>
                    <a:lnTo>
                      <a:pt x="2718012" y="1171751"/>
                    </a:lnTo>
                    <a:lnTo>
                      <a:pt x="2723657" y="1218182"/>
                    </a:lnTo>
                    <a:lnTo>
                      <a:pt x="2727723" y="1265080"/>
                    </a:lnTo>
                    <a:lnTo>
                      <a:pt x="2730182" y="1312418"/>
                    </a:lnTo>
                    <a:lnTo>
                      <a:pt x="2731008" y="1360170"/>
                    </a:lnTo>
                    <a:lnTo>
                      <a:pt x="2730182" y="1407921"/>
                    </a:lnTo>
                    <a:lnTo>
                      <a:pt x="2727723" y="1455259"/>
                    </a:lnTo>
                    <a:lnTo>
                      <a:pt x="2723657" y="1502157"/>
                    </a:lnTo>
                    <a:lnTo>
                      <a:pt x="2718012" y="1548588"/>
                    </a:lnTo>
                    <a:lnTo>
                      <a:pt x="2710815" y="1594525"/>
                    </a:lnTo>
                    <a:lnTo>
                      <a:pt x="2702093" y="1639940"/>
                    </a:lnTo>
                    <a:lnTo>
                      <a:pt x="2691872" y="1684807"/>
                    </a:lnTo>
                    <a:lnTo>
                      <a:pt x="2680181" y="1729099"/>
                    </a:lnTo>
                    <a:lnTo>
                      <a:pt x="2667046" y="1772789"/>
                    </a:lnTo>
                    <a:lnTo>
                      <a:pt x="2652494" y="1815849"/>
                    </a:lnTo>
                    <a:lnTo>
                      <a:pt x="2636552" y="1858254"/>
                    </a:lnTo>
                    <a:lnTo>
                      <a:pt x="2619248" y="1899976"/>
                    </a:lnTo>
                    <a:lnTo>
                      <a:pt x="2600608" y="1940987"/>
                    </a:lnTo>
                    <a:lnTo>
                      <a:pt x="2580659" y="1981262"/>
                    </a:lnTo>
                    <a:lnTo>
                      <a:pt x="2559429" y="2020772"/>
                    </a:lnTo>
                    <a:lnTo>
                      <a:pt x="2536945" y="2059492"/>
                    </a:lnTo>
                    <a:lnTo>
                      <a:pt x="2513233" y="2097394"/>
                    </a:lnTo>
                    <a:lnTo>
                      <a:pt x="2488321" y="2134451"/>
                    </a:lnTo>
                    <a:lnTo>
                      <a:pt x="2462236" y="2170636"/>
                    </a:lnTo>
                    <a:lnTo>
                      <a:pt x="2435005" y="2205922"/>
                    </a:lnTo>
                    <a:lnTo>
                      <a:pt x="2406655" y="2240283"/>
                    </a:lnTo>
                    <a:lnTo>
                      <a:pt x="2377213" y="2273690"/>
                    </a:lnTo>
                    <a:lnTo>
                      <a:pt x="2346706" y="2306118"/>
                    </a:lnTo>
                    <a:lnTo>
                      <a:pt x="2315162" y="2337539"/>
                    </a:lnTo>
                    <a:lnTo>
                      <a:pt x="2282607" y="2367927"/>
                    </a:lnTo>
                    <a:lnTo>
                      <a:pt x="2249068" y="2397254"/>
                    </a:lnTo>
                    <a:lnTo>
                      <a:pt x="2214573" y="2425493"/>
                    </a:lnTo>
                    <a:lnTo>
                      <a:pt x="2179148" y="2452618"/>
                    </a:lnTo>
                    <a:lnTo>
                      <a:pt x="2142821" y="2478601"/>
                    </a:lnTo>
                    <a:lnTo>
                      <a:pt x="2105619" y="2503416"/>
                    </a:lnTo>
                    <a:lnTo>
                      <a:pt x="2067569" y="2527035"/>
                    </a:lnTo>
                    <a:lnTo>
                      <a:pt x="2028697" y="2549431"/>
                    </a:lnTo>
                    <a:lnTo>
                      <a:pt x="1989032" y="2570578"/>
                    </a:lnTo>
                    <a:lnTo>
                      <a:pt x="1948599" y="2590449"/>
                    </a:lnTo>
                    <a:lnTo>
                      <a:pt x="1907427" y="2609016"/>
                    </a:lnTo>
                    <a:lnTo>
                      <a:pt x="1865541" y="2626253"/>
                    </a:lnTo>
                    <a:lnTo>
                      <a:pt x="1822971" y="2642133"/>
                    </a:lnTo>
                    <a:lnTo>
                      <a:pt x="1779741" y="2656628"/>
                    </a:lnTo>
                    <a:lnTo>
                      <a:pt x="1735880" y="2669712"/>
                    </a:lnTo>
                    <a:lnTo>
                      <a:pt x="1691414" y="2681357"/>
                    </a:lnTo>
                    <a:lnTo>
                      <a:pt x="1646371" y="2691538"/>
                    </a:lnTo>
                    <a:lnTo>
                      <a:pt x="1600778" y="2700226"/>
                    </a:lnTo>
                    <a:lnTo>
                      <a:pt x="1554661" y="2707395"/>
                    </a:lnTo>
                    <a:lnTo>
                      <a:pt x="1508048" y="2713018"/>
                    </a:lnTo>
                    <a:lnTo>
                      <a:pt x="1460966" y="2717067"/>
                    </a:lnTo>
                    <a:lnTo>
                      <a:pt x="1413442" y="2719517"/>
                    </a:lnTo>
                    <a:lnTo>
                      <a:pt x="1365504" y="2720340"/>
                    </a:lnTo>
                    <a:lnTo>
                      <a:pt x="1317565" y="2719517"/>
                    </a:lnTo>
                    <a:lnTo>
                      <a:pt x="1270041" y="2717067"/>
                    </a:lnTo>
                    <a:lnTo>
                      <a:pt x="1222959" y="2713018"/>
                    </a:lnTo>
                    <a:lnTo>
                      <a:pt x="1176346" y="2707395"/>
                    </a:lnTo>
                    <a:lnTo>
                      <a:pt x="1130229" y="2700226"/>
                    </a:lnTo>
                    <a:lnTo>
                      <a:pt x="1084636" y="2691538"/>
                    </a:lnTo>
                    <a:lnTo>
                      <a:pt x="1039593" y="2681357"/>
                    </a:lnTo>
                    <a:lnTo>
                      <a:pt x="995127" y="2669712"/>
                    </a:lnTo>
                    <a:lnTo>
                      <a:pt x="951266" y="2656628"/>
                    </a:lnTo>
                    <a:lnTo>
                      <a:pt x="908036" y="2642133"/>
                    </a:lnTo>
                    <a:lnTo>
                      <a:pt x="865466" y="2626253"/>
                    </a:lnTo>
                    <a:lnTo>
                      <a:pt x="823580" y="2609016"/>
                    </a:lnTo>
                    <a:lnTo>
                      <a:pt x="782408" y="2590449"/>
                    </a:lnTo>
                    <a:lnTo>
                      <a:pt x="741975" y="2570578"/>
                    </a:lnTo>
                    <a:lnTo>
                      <a:pt x="702310" y="2549431"/>
                    </a:lnTo>
                    <a:lnTo>
                      <a:pt x="663438" y="2527035"/>
                    </a:lnTo>
                    <a:lnTo>
                      <a:pt x="625388" y="2503416"/>
                    </a:lnTo>
                    <a:lnTo>
                      <a:pt x="588186" y="2478601"/>
                    </a:lnTo>
                    <a:lnTo>
                      <a:pt x="551859" y="2452618"/>
                    </a:lnTo>
                    <a:lnTo>
                      <a:pt x="516434" y="2425493"/>
                    </a:lnTo>
                    <a:lnTo>
                      <a:pt x="481939" y="2397254"/>
                    </a:lnTo>
                    <a:lnTo>
                      <a:pt x="448400" y="2367927"/>
                    </a:lnTo>
                    <a:lnTo>
                      <a:pt x="415845" y="2337539"/>
                    </a:lnTo>
                    <a:lnTo>
                      <a:pt x="384301" y="2306118"/>
                    </a:lnTo>
                    <a:lnTo>
                      <a:pt x="353794" y="2273690"/>
                    </a:lnTo>
                    <a:lnTo>
                      <a:pt x="324352" y="2240283"/>
                    </a:lnTo>
                    <a:lnTo>
                      <a:pt x="296002" y="2205922"/>
                    </a:lnTo>
                    <a:lnTo>
                      <a:pt x="268771" y="2170636"/>
                    </a:lnTo>
                    <a:lnTo>
                      <a:pt x="242686" y="2134451"/>
                    </a:lnTo>
                    <a:lnTo>
                      <a:pt x="217774" y="2097394"/>
                    </a:lnTo>
                    <a:lnTo>
                      <a:pt x="194062" y="2059492"/>
                    </a:lnTo>
                    <a:lnTo>
                      <a:pt x="171578" y="2020772"/>
                    </a:lnTo>
                    <a:lnTo>
                      <a:pt x="150348" y="1981262"/>
                    </a:lnTo>
                    <a:lnTo>
                      <a:pt x="130399" y="1940987"/>
                    </a:lnTo>
                    <a:lnTo>
                      <a:pt x="111759" y="1899976"/>
                    </a:lnTo>
                    <a:lnTo>
                      <a:pt x="94455" y="1858254"/>
                    </a:lnTo>
                    <a:lnTo>
                      <a:pt x="78513" y="1815849"/>
                    </a:lnTo>
                    <a:lnTo>
                      <a:pt x="63961" y="1772789"/>
                    </a:lnTo>
                    <a:lnTo>
                      <a:pt x="50826" y="1729099"/>
                    </a:lnTo>
                    <a:lnTo>
                      <a:pt x="39135" y="1684807"/>
                    </a:lnTo>
                    <a:lnTo>
                      <a:pt x="28914" y="1639940"/>
                    </a:lnTo>
                    <a:lnTo>
                      <a:pt x="20192" y="1594525"/>
                    </a:lnTo>
                    <a:lnTo>
                      <a:pt x="12995" y="1548588"/>
                    </a:lnTo>
                    <a:lnTo>
                      <a:pt x="7350" y="1502157"/>
                    </a:lnTo>
                    <a:lnTo>
                      <a:pt x="3284" y="1455259"/>
                    </a:lnTo>
                    <a:lnTo>
                      <a:pt x="825" y="1407921"/>
                    </a:lnTo>
                    <a:lnTo>
                      <a:pt x="0" y="136017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" name="object 11"/>
              <p:cNvSpPr/>
              <p:nvPr/>
            </p:nvSpPr>
            <p:spPr>
              <a:xfrm>
                <a:off x="4888991" y="1761743"/>
                <a:ext cx="22415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4154">
                    <a:moveTo>
                      <a:pt x="0" y="0"/>
                    </a:moveTo>
                    <a:lnTo>
                      <a:pt x="224027" y="0"/>
                    </a:lnTo>
                  </a:path>
                </a:pathLst>
              </a:custGeom>
              <a:ln w="36575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" name="object 12"/>
              <p:cNvSpPr/>
              <p:nvPr/>
            </p:nvSpPr>
            <p:spPr>
              <a:xfrm>
                <a:off x="4037075" y="1527047"/>
                <a:ext cx="0" cy="1484630"/>
              </a:xfrm>
              <a:custGeom>
                <a:avLst/>
                <a:gdLst/>
                <a:ahLst/>
                <a:cxnLst/>
                <a:rect l="l" t="t" r="r" b="b"/>
                <a:pathLst>
                  <a:path h="1484630">
                    <a:moveTo>
                      <a:pt x="0" y="1484376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" name="object 13"/>
              <p:cNvSpPr/>
              <p:nvPr/>
            </p:nvSpPr>
            <p:spPr>
              <a:xfrm>
                <a:off x="2980943" y="2595372"/>
                <a:ext cx="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h="407035">
                    <a:moveTo>
                      <a:pt x="0" y="406908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" name="object 14"/>
              <p:cNvSpPr/>
              <p:nvPr/>
            </p:nvSpPr>
            <p:spPr>
              <a:xfrm>
                <a:off x="2902457" y="2582417"/>
                <a:ext cx="22110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11070">
                    <a:moveTo>
                      <a:pt x="0" y="0"/>
                    </a:moveTo>
                    <a:lnTo>
                      <a:pt x="2210562" y="0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" name="object 15"/>
              <p:cNvSpPr/>
              <p:nvPr/>
            </p:nvSpPr>
            <p:spPr>
              <a:xfrm>
                <a:off x="2893313" y="1523237"/>
                <a:ext cx="2219960" cy="2526030"/>
              </a:xfrm>
              <a:custGeom>
                <a:avLst/>
                <a:gdLst/>
                <a:ahLst/>
                <a:cxnLst/>
                <a:rect l="l" t="t" r="r" b="b"/>
                <a:pathLst>
                  <a:path w="2219960" h="2526029">
                    <a:moveTo>
                      <a:pt x="0" y="0"/>
                    </a:moveTo>
                    <a:lnTo>
                      <a:pt x="2219706" y="0"/>
                    </a:lnTo>
                  </a:path>
                  <a:path w="2219960" h="2526029">
                    <a:moveTo>
                      <a:pt x="2008632" y="234695"/>
                    </a:moveTo>
                    <a:lnTo>
                      <a:pt x="2008632" y="2526030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" name="object 16"/>
              <p:cNvSpPr/>
              <p:nvPr/>
            </p:nvSpPr>
            <p:spPr>
              <a:xfrm>
                <a:off x="4879085" y="6140957"/>
                <a:ext cx="0" cy="498475"/>
              </a:xfrm>
              <a:custGeom>
                <a:avLst/>
                <a:gdLst/>
                <a:ahLst/>
                <a:cxnLst/>
                <a:rect l="l" t="t" r="r" b="b"/>
                <a:pathLst>
                  <a:path h="498475">
                    <a:moveTo>
                      <a:pt x="0" y="0"/>
                    </a:moveTo>
                    <a:lnTo>
                      <a:pt x="0" y="498347"/>
                    </a:lnTo>
                  </a:path>
                </a:pathLst>
              </a:custGeom>
              <a:ln w="25908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" name="object 17"/>
              <p:cNvSpPr/>
              <p:nvPr/>
            </p:nvSpPr>
            <p:spPr>
              <a:xfrm>
                <a:off x="3512057" y="6140957"/>
                <a:ext cx="0" cy="489584"/>
              </a:xfrm>
              <a:custGeom>
                <a:avLst/>
                <a:gdLst/>
                <a:ahLst/>
                <a:cxnLst/>
                <a:rect l="l" t="t" r="r" b="b"/>
                <a:pathLst>
                  <a:path h="489584">
                    <a:moveTo>
                      <a:pt x="0" y="489204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" name="object 18"/>
              <p:cNvSpPr/>
              <p:nvPr/>
            </p:nvSpPr>
            <p:spPr>
              <a:xfrm>
                <a:off x="5007863" y="3442716"/>
                <a:ext cx="0" cy="1226820"/>
              </a:xfrm>
              <a:custGeom>
                <a:avLst/>
                <a:gdLst/>
                <a:ahLst/>
                <a:cxnLst/>
                <a:rect l="l" t="t" r="r" b="b"/>
                <a:pathLst>
                  <a:path h="1226820">
                    <a:moveTo>
                      <a:pt x="0" y="1226819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" name="object 19"/>
              <p:cNvSpPr/>
              <p:nvPr/>
            </p:nvSpPr>
            <p:spPr>
              <a:xfrm>
                <a:off x="2893313" y="2053589"/>
                <a:ext cx="238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7600">
                    <a:moveTo>
                      <a:pt x="0" y="0"/>
                    </a:moveTo>
                    <a:lnTo>
                      <a:pt x="2219706" y="0"/>
                    </a:lnTo>
                  </a:path>
                  <a:path w="2387600">
                    <a:moveTo>
                      <a:pt x="2288286" y="0"/>
                    </a:moveTo>
                    <a:lnTo>
                      <a:pt x="2387346" y="0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" name="object 20"/>
              <p:cNvSpPr/>
              <p:nvPr/>
            </p:nvSpPr>
            <p:spPr>
              <a:xfrm>
                <a:off x="5452109" y="2754358"/>
                <a:ext cx="0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h="137160">
                    <a:moveTo>
                      <a:pt x="0" y="0"/>
                    </a:moveTo>
                    <a:lnTo>
                      <a:pt x="0" y="136669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" name="object 21"/>
              <p:cNvSpPr/>
              <p:nvPr/>
            </p:nvSpPr>
            <p:spPr>
              <a:xfrm>
                <a:off x="5365991" y="2667998"/>
                <a:ext cx="294640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639" h="86360">
                    <a:moveTo>
                      <a:pt x="0" y="86360"/>
                    </a:moveTo>
                    <a:lnTo>
                      <a:pt x="294157" y="86360"/>
                    </a:lnTo>
                    <a:lnTo>
                      <a:pt x="294157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" name="object 22"/>
              <p:cNvSpPr/>
              <p:nvPr/>
            </p:nvSpPr>
            <p:spPr>
              <a:xfrm>
                <a:off x="5181600" y="2582417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5">
                    <a:moveTo>
                      <a:pt x="0" y="0"/>
                    </a:moveTo>
                    <a:lnTo>
                      <a:pt x="99060" y="0"/>
                    </a:lnTo>
                  </a:path>
                  <a:path w="912495">
                    <a:moveTo>
                      <a:pt x="563880" y="0"/>
                    </a:moveTo>
                    <a:lnTo>
                      <a:pt x="912113" y="0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" name="object 23"/>
              <p:cNvSpPr/>
              <p:nvPr/>
            </p:nvSpPr>
            <p:spPr>
              <a:xfrm>
                <a:off x="5280660" y="2412733"/>
                <a:ext cx="4648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5269">
                    <a:moveTo>
                      <a:pt x="464820" y="85090"/>
                    </a:moveTo>
                    <a:lnTo>
                      <a:pt x="379488" y="85090"/>
                    </a:lnTo>
                    <a:lnTo>
                      <a:pt x="379488" y="0"/>
                    </a:lnTo>
                    <a:lnTo>
                      <a:pt x="85331" y="0"/>
                    </a:lnTo>
                    <a:lnTo>
                      <a:pt x="85331" y="85090"/>
                    </a:lnTo>
                    <a:lnTo>
                      <a:pt x="0" y="85090"/>
                    </a:lnTo>
                    <a:lnTo>
                      <a:pt x="0" y="255270"/>
                    </a:lnTo>
                    <a:lnTo>
                      <a:pt x="464820" y="25527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" name="object 24"/>
              <p:cNvSpPr/>
              <p:nvPr/>
            </p:nvSpPr>
            <p:spPr>
              <a:xfrm>
                <a:off x="5280659" y="2412486"/>
                <a:ext cx="464820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1630">
                    <a:moveTo>
                      <a:pt x="0" y="85331"/>
                    </a:moveTo>
                    <a:lnTo>
                      <a:pt x="85331" y="85331"/>
                    </a:lnTo>
                    <a:lnTo>
                      <a:pt x="85331" y="0"/>
                    </a:lnTo>
                    <a:lnTo>
                      <a:pt x="379488" y="0"/>
                    </a:lnTo>
                    <a:lnTo>
                      <a:pt x="379488" y="85331"/>
                    </a:lnTo>
                    <a:lnTo>
                      <a:pt x="464820" y="85331"/>
                    </a:lnTo>
                    <a:lnTo>
                      <a:pt x="464820" y="256057"/>
                    </a:lnTo>
                    <a:lnTo>
                      <a:pt x="379488" y="256057"/>
                    </a:lnTo>
                    <a:lnTo>
                      <a:pt x="379488" y="341375"/>
                    </a:lnTo>
                    <a:lnTo>
                      <a:pt x="85331" y="341375"/>
                    </a:lnTo>
                    <a:lnTo>
                      <a:pt x="85331" y="256057"/>
                    </a:lnTo>
                    <a:lnTo>
                      <a:pt x="0" y="256057"/>
                    </a:lnTo>
                    <a:lnTo>
                      <a:pt x="0" y="85331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" name="object 25"/>
              <p:cNvSpPr/>
              <p:nvPr/>
            </p:nvSpPr>
            <p:spPr>
              <a:xfrm>
                <a:off x="5181600" y="1761743"/>
                <a:ext cx="2895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9560">
                    <a:moveTo>
                      <a:pt x="0" y="0"/>
                    </a:moveTo>
                    <a:lnTo>
                      <a:pt x="289560" y="0"/>
                    </a:lnTo>
                  </a:path>
                </a:pathLst>
              </a:custGeom>
              <a:ln w="36575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" name="object 26"/>
              <p:cNvSpPr/>
              <p:nvPr/>
            </p:nvSpPr>
            <p:spPr>
              <a:xfrm>
                <a:off x="5439917" y="1696830"/>
                <a:ext cx="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0"/>
                    </a:moveTo>
                    <a:lnTo>
                      <a:pt x="0" y="50435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" name="object 27"/>
              <p:cNvSpPr/>
              <p:nvPr/>
            </p:nvSpPr>
            <p:spPr>
              <a:xfrm>
                <a:off x="5366372" y="1610470"/>
                <a:ext cx="29400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004" h="86360">
                    <a:moveTo>
                      <a:pt x="0" y="86360"/>
                    </a:moveTo>
                    <a:lnTo>
                      <a:pt x="293395" y="86360"/>
                    </a:lnTo>
                    <a:lnTo>
                      <a:pt x="293395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" name="object 28"/>
              <p:cNvSpPr/>
              <p:nvPr/>
            </p:nvSpPr>
            <p:spPr>
              <a:xfrm>
                <a:off x="5181600" y="1523237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5">
                    <a:moveTo>
                      <a:pt x="0" y="0"/>
                    </a:moveTo>
                    <a:lnTo>
                      <a:pt x="99060" y="0"/>
                    </a:lnTo>
                  </a:path>
                  <a:path w="912495">
                    <a:moveTo>
                      <a:pt x="563880" y="0"/>
                    </a:moveTo>
                    <a:lnTo>
                      <a:pt x="912113" y="0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" name="object 29"/>
              <p:cNvSpPr/>
              <p:nvPr/>
            </p:nvSpPr>
            <p:spPr>
              <a:xfrm>
                <a:off x="5280660" y="1353934"/>
                <a:ext cx="464820" cy="25654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6540">
                    <a:moveTo>
                      <a:pt x="464820" y="85090"/>
                    </a:moveTo>
                    <a:lnTo>
                      <a:pt x="379107" y="85090"/>
                    </a:lnTo>
                    <a:lnTo>
                      <a:pt x="379107" y="0"/>
                    </a:lnTo>
                    <a:lnTo>
                      <a:pt x="85712" y="0"/>
                    </a:lnTo>
                    <a:lnTo>
                      <a:pt x="85712" y="85090"/>
                    </a:lnTo>
                    <a:lnTo>
                      <a:pt x="0" y="85090"/>
                    </a:lnTo>
                    <a:lnTo>
                      <a:pt x="0" y="256540"/>
                    </a:lnTo>
                    <a:lnTo>
                      <a:pt x="464820" y="25654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" name="object 30"/>
              <p:cNvSpPr/>
              <p:nvPr/>
            </p:nvSpPr>
            <p:spPr>
              <a:xfrm>
                <a:off x="5280659" y="1353308"/>
                <a:ext cx="46482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2900">
                    <a:moveTo>
                      <a:pt x="0" y="85712"/>
                    </a:moveTo>
                    <a:lnTo>
                      <a:pt x="85712" y="85712"/>
                    </a:lnTo>
                    <a:lnTo>
                      <a:pt x="85712" y="0"/>
                    </a:lnTo>
                    <a:lnTo>
                      <a:pt x="379107" y="0"/>
                    </a:lnTo>
                    <a:lnTo>
                      <a:pt x="379107" y="85712"/>
                    </a:lnTo>
                    <a:lnTo>
                      <a:pt x="464820" y="85712"/>
                    </a:lnTo>
                    <a:lnTo>
                      <a:pt x="464820" y="257200"/>
                    </a:lnTo>
                    <a:lnTo>
                      <a:pt x="379107" y="257200"/>
                    </a:lnTo>
                    <a:lnTo>
                      <a:pt x="379107" y="342900"/>
                    </a:lnTo>
                    <a:lnTo>
                      <a:pt x="85712" y="342900"/>
                    </a:lnTo>
                    <a:lnTo>
                      <a:pt x="85712" y="257200"/>
                    </a:lnTo>
                    <a:lnTo>
                      <a:pt x="0" y="257200"/>
                    </a:lnTo>
                    <a:lnTo>
                      <a:pt x="0" y="85712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" name="object 31"/>
              <p:cNvSpPr/>
              <p:nvPr/>
            </p:nvSpPr>
            <p:spPr>
              <a:xfrm>
                <a:off x="5452109" y="2959607"/>
                <a:ext cx="0" cy="744855"/>
              </a:xfrm>
              <a:custGeom>
                <a:avLst/>
                <a:gdLst/>
                <a:ahLst/>
                <a:cxnLst/>
                <a:rect l="l" t="t" r="r" b="b"/>
                <a:pathLst>
                  <a:path h="744854">
                    <a:moveTo>
                      <a:pt x="0" y="0"/>
                    </a:moveTo>
                    <a:lnTo>
                      <a:pt x="0" y="744474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" name="object 32"/>
              <p:cNvSpPr/>
              <p:nvPr/>
            </p:nvSpPr>
            <p:spPr>
              <a:xfrm>
                <a:off x="5451347" y="2891027"/>
                <a:ext cx="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h="68580">
                    <a:moveTo>
                      <a:pt x="0" y="0"/>
                    </a:moveTo>
                    <a:lnTo>
                      <a:pt x="0" y="68580"/>
                    </a:lnTo>
                  </a:path>
                </a:pathLst>
              </a:custGeom>
              <a:ln w="762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" name="object 33"/>
              <p:cNvSpPr/>
              <p:nvPr/>
            </p:nvSpPr>
            <p:spPr>
              <a:xfrm>
                <a:off x="5113019" y="2052827"/>
                <a:ext cx="685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8579">
                    <a:moveTo>
                      <a:pt x="34289" y="-38100"/>
                    </a:moveTo>
                    <a:lnTo>
                      <a:pt x="34289" y="381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" name="object 34"/>
              <p:cNvSpPr/>
              <p:nvPr/>
            </p:nvSpPr>
            <p:spPr>
              <a:xfrm>
                <a:off x="5435345" y="2225658"/>
                <a:ext cx="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0"/>
                    </a:moveTo>
                    <a:lnTo>
                      <a:pt x="0" y="50435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" name="object 35"/>
              <p:cNvSpPr/>
              <p:nvPr/>
            </p:nvSpPr>
            <p:spPr>
              <a:xfrm>
                <a:off x="5366372" y="2139298"/>
                <a:ext cx="29400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004" h="86360">
                    <a:moveTo>
                      <a:pt x="0" y="86360"/>
                    </a:moveTo>
                    <a:lnTo>
                      <a:pt x="293395" y="86360"/>
                    </a:lnTo>
                    <a:lnTo>
                      <a:pt x="293395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3" name="object 36"/>
              <p:cNvSpPr/>
              <p:nvPr/>
            </p:nvSpPr>
            <p:spPr>
              <a:xfrm>
                <a:off x="5745479" y="2053589"/>
                <a:ext cx="3486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8614">
                    <a:moveTo>
                      <a:pt x="0" y="0"/>
                    </a:moveTo>
                    <a:lnTo>
                      <a:pt x="348233" y="0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4" name="object 37"/>
              <p:cNvSpPr/>
              <p:nvPr/>
            </p:nvSpPr>
            <p:spPr>
              <a:xfrm>
                <a:off x="5280660" y="1882762"/>
                <a:ext cx="464820" cy="25654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6539">
                    <a:moveTo>
                      <a:pt x="464820" y="85090"/>
                    </a:moveTo>
                    <a:lnTo>
                      <a:pt x="379107" y="85090"/>
                    </a:lnTo>
                    <a:lnTo>
                      <a:pt x="379107" y="0"/>
                    </a:lnTo>
                    <a:lnTo>
                      <a:pt x="85712" y="0"/>
                    </a:lnTo>
                    <a:lnTo>
                      <a:pt x="85712" y="85090"/>
                    </a:lnTo>
                    <a:lnTo>
                      <a:pt x="0" y="85090"/>
                    </a:lnTo>
                    <a:lnTo>
                      <a:pt x="0" y="256540"/>
                    </a:lnTo>
                    <a:lnTo>
                      <a:pt x="464820" y="25654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5" name="object 38"/>
              <p:cNvSpPr/>
              <p:nvPr/>
            </p:nvSpPr>
            <p:spPr>
              <a:xfrm>
                <a:off x="5280659" y="1882136"/>
                <a:ext cx="46482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2900">
                    <a:moveTo>
                      <a:pt x="0" y="85712"/>
                    </a:moveTo>
                    <a:lnTo>
                      <a:pt x="85712" y="85712"/>
                    </a:lnTo>
                    <a:lnTo>
                      <a:pt x="85712" y="0"/>
                    </a:lnTo>
                    <a:lnTo>
                      <a:pt x="379107" y="0"/>
                    </a:lnTo>
                    <a:lnTo>
                      <a:pt x="379107" y="85712"/>
                    </a:lnTo>
                    <a:lnTo>
                      <a:pt x="464820" y="85712"/>
                    </a:lnTo>
                    <a:lnTo>
                      <a:pt x="464820" y="257200"/>
                    </a:lnTo>
                    <a:lnTo>
                      <a:pt x="379107" y="257200"/>
                    </a:lnTo>
                    <a:lnTo>
                      <a:pt x="379107" y="342900"/>
                    </a:lnTo>
                    <a:lnTo>
                      <a:pt x="85712" y="342900"/>
                    </a:lnTo>
                    <a:lnTo>
                      <a:pt x="85712" y="257200"/>
                    </a:lnTo>
                    <a:lnTo>
                      <a:pt x="0" y="257200"/>
                    </a:lnTo>
                    <a:lnTo>
                      <a:pt x="0" y="85712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" name="object 39"/>
              <p:cNvSpPr/>
              <p:nvPr/>
            </p:nvSpPr>
            <p:spPr>
              <a:xfrm>
                <a:off x="5584697" y="1523237"/>
                <a:ext cx="0" cy="224154"/>
              </a:xfrm>
              <a:custGeom>
                <a:avLst/>
                <a:gdLst/>
                <a:ahLst/>
                <a:cxnLst/>
                <a:rect l="l" t="t" r="r" b="b"/>
                <a:pathLst>
                  <a:path h="224155">
                    <a:moveTo>
                      <a:pt x="0" y="224027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7" name="object 40"/>
              <p:cNvSpPr/>
              <p:nvPr/>
            </p:nvSpPr>
            <p:spPr>
              <a:xfrm>
                <a:off x="5147309" y="1484375"/>
                <a:ext cx="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h="838200">
                    <a:moveTo>
                      <a:pt x="0" y="762000"/>
                    </a:moveTo>
                    <a:lnTo>
                      <a:pt x="0" y="838200"/>
                    </a:lnTo>
                  </a:path>
                  <a:path h="838200">
                    <a:moveTo>
                      <a:pt x="0" y="233172"/>
                    </a:moveTo>
                    <a:lnTo>
                      <a:pt x="0" y="309372"/>
                    </a:lnTo>
                  </a:path>
                  <a:path h="838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8" name="object 41"/>
              <p:cNvSpPr/>
              <p:nvPr/>
            </p:nvSpPr>
            <p:spPr>
              <a:xfrm>
                <a:off x="5583173" y="2053589"/>
                <a:ext cx="0" cy="222885"/>
              </a:xfrm>
              <a:custGeom>
                <a:avLst/>
                <a:gdLst/>
                <a:ahLst/>
                <a:cxnLst/>
                <a:rect l="l" t="t" r="r" b="b"/>
                <a:pathLst>
                  <a:path h="222885">
                    <a:moveTo>
                      <a:pt x="0" y="222503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9" name="object 42"/>
              <p:cNvSpPr/>
              <p:nvPr/>
            </p:nvSpPr>
            <p:spPr>
              <a:xfrm>
                <a:off x="5606033" y="2586989"/>
                <a:ext cx="0" cy="220979"/>
              </a:xfrm>
              <a:custGeom>
                <a:avLst/>
                <a:gdLst/>
                <a:ahLst/>
                <a:cxnLst/>
                <a:rect l="l" t="t" r="r" b="b"/>
                <a:pathLst>
                  <a:path h="220980">
                    <a:moveTo>
                      <a:pt x="0" y="220979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0" name="object 43"/>
              <p:cNvSpPr/>
              <p:nvPr/>
            </p:nvSpPr>
            <p:spPr>
              <a:xfrm>
                <a:off x="5583173" y="1756409"/>
                <a:ext cx="363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3220">
                    <a:moveTo>
                      <a:pt x="0" y="0"/>
                    </a:moveTo>
                    <a:lnTo>
                      <a:pt x="36271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1" name="object 44"/>
              <p:cNvSpPr/>
              <p:nvPr/>
            </p:nvSpPr>
            <p:spPr>
              <a:xfrm>
                <a:off x="5583173" y="2285237"/>
                <a:ext cx="363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3220">
                    <a:moveTo>
                      <a:pt x="0" y="0"/>
                    </a:moveTo>
                    <a:lnTo>
                      <a:pt x="36271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2" name="object 45"/>
              <p:cNvSpPr/>
              <p:nvPr/>
            </p:nvSpPr>
            <p:spPr>
              <a:xfrm>
                <a:off x="3534917" y="3704082"/>
                <a:ext cx="19373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37385">
                    <a:moveTo>
                      <a:pt x="0" y="0"/>
                    </a:moveTo>
                    <a:lnTo>
                      <a:pt x="1937004" y="0"/>
                    </a:lnTo>
                  </a:path>
                </a:pathLst>
              </a:custGeom>
              <a:ln w="25908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3" name="object 46"/>
              <p:cNvSpPr/>
              <p:nvPr/>
            </p:nvSpPr>
            <p:spPr>
              <a:xfrm>
                <a:off x="5606033" y="2817113"/>
                <a:ext cx="3219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1945">
                    <a:moveTo>
                      <a:pt x="0" y="0"/>
                    </a:moveTo>
                    <a:lnTo>
                      <a:pt x="321564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4" name="object 47"/>
              <p:cNvSpPr/>
              <p:nvPr/>
            </p:nvSpPr>
            <p:spPr>
              <a:xfrm>
                <a:off x="3505961" y="6630162"/>
                <a:ext cx="24358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35860">
                    <a:moveTo>
                      <a:pt x="0" y="0"/>
                    </a:moveTo>
                    <a:lnTo>
                      <a:pt x="243535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5" name="object 48"/>
              <p:cNvSpPr/>
              <p:nvPr/>
            </p:nvSpPr>
            <p:spPr>
              <a:xfrm>
                <a:off x="5941313" y="1757933"/>
                <a:ext cx="0" cy="4872355"/>
              </a:xfrm>
              <a:custGeom>
                <a:avLst/>
                <a:gdLst/>
                <a:ahLst/>
                <a:cxnLst/>
                <a:rect l="l" t="t" r="r" b="b"/>
                <a:pathLst>
                  <a:path h="4872355">
                    <a:moveTo>
                      <a:pt x="0" y="0"/>
                    </a:moveTo>
                    <a:lnTo>
                      <a:pt x="0" y="4872228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6" name="object 49"/>
              <p:cNvSpPr/>
              <p:nvPr/>
            </p:nvSpPr>
            <p:spPr>
              <a:xfrm>
                <a:off x="4728209" y="2285237"/>
                <a:ext cx="7073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7389">
                    <a:moveTo>
                      <a:pt x="0" y="0"/>
                    </a:moveTo>
                    <a:lnTo>
                      <a:pt x="707136" y="0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" name="object 50"/>
              <p:cNvSpPr/>
              <p:nvPr/>
            </p:nvSpPr>
            <p:spPr>
              <a:xfrm>
                <a:off x="5113019" y="2581655"/>
                <a:ext cx="685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8579">
                    <a:moveTo>
                      <a:pt x="34289" y="-38100"/>
                    </a:moveTo>
                    <a:lnTo>
                      <a:pt x="34289" y="381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8" name="object 51"/>
              <p:cNvSpPr/>
              <p:nvPr/>
            </p:nvSpPr>
            <p:spPr>
              <a:xfrm>
                <a:off x="4077461" y="3541013"/>
                <a:ext cx="660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60400">
                    <a:moveTo>
                      <a:pt x="0" y="0"/>
                    </a:moveTo>
                    <a:lnTo>
                      <a:pt x="659892" y="0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9" name="object 52"/>
              <p:cNvSpPr/>
              <p:nvPr/>
            </p:nvSpPr>
            <p:spPr>
              <a:xfrm>
                <a:off x="4728209" y="2286761"/>
                <a:ext cx="0" cy="1254760"/>
              </a:xfrm>
              <a:custGeom>
                <a:avLst/>
                <a:gdLst/>
                <a:ahLst/>
                <a:cxnLst/>
                <a:rect l="l" t="t" r="r" b="b"/>
                <a:pathLst>
                  <a:path h="1254760">
                    <a:moveTo>
                      <a:pt x="0" y="0"/>
                    </a:moveTo>
                    <a:lnTo>
                      <a:pt x="0" y="1254252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0" name="object 53"/>
              <p:cNvSpPr/>
              <p:nvPr/>
            </p:nvSpPr>
            <p:spPr>
              <a:xfrm>
                <a:off x="2917697" y="3010661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1" name="object 54"/>
              <p:cNvSpPr/>
              <p:nvPr/>
            </p:nvSpPr>
            <p:spPr>
              <a:xfrm>
                <a:off x="2980943" y="3151632"/>
                <a:ext cx="0" cy="388620"/>
              </a:xfrm>
              <a:custGeom>
                <a:avLst/>
                <a:gdLst/>
                <a:ahLst/>
                <a:cxnLst/>
                <a:rect l="l" t="t" r="r" b="b"/>
                <a:pathLst>
                  <a:path h="388620">
                    <a:moveTo>
                      <a:pt x="0" y="38862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2" name="object 55"/>
              <p:cNvSpPr/>
              <p:nvPr/>
            </p:nvSpPr>
            <p:spPr>
              <a:xfrm>
                <a:off x="2917697" y="3153917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3" name="object 56"/>
              <p:cNvSpPr/>
              <p:nvPr/>
            </p:nvSpPr>
            <p:spPr>
              <a:xfrm>
                <a:off x="3232403" y="2753867"/>
                <a:ext cx="0" cy="253365"/>
              </a:xfrm>
              <a:custGeom>
                <a:avLst/>
                <a:gdLst/>
                <a:ahLst/>
                <a:cxnLst/>
                <a:rect l="l" t="t" r="r" b="b"/>
                <a:pathLst>
                  <a:path h="253364">
                    <a:moveTo>
                      <a:pt x="0" y="25298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4" name="object 57"/>
              <p:cNvSpPr/>
              <p:nvPr/>
            </p:nvSpPr>
            <p:spPr>
              <a:xfrm>
                <a:off x="3232403" y="3133344"/>
                <a:ext cx="0" cy="329565"/>
              </a:xfrm>
              <a:custGeom>
                <a:avLst/>
                <a:gdLst/>
                <a:ahLst/>
                <a:cxnLst/>
                <a:rect l="l" t="t" r="r" b="b"/>
                <a:pathLst>
                  <a:path h="329564">
                    <a:moveTo>
                      <a:pt x="0" y="32918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5" name="object 58"/>
              <p:cNvSpPr/>
              <p:nvPr/>
            </p:nvSpPr>
            <p:spPr>
              <a:xfrm>
                <a:off x="2962656" y="2862071"/>
                <a:ext cx="33655" cy="429895"/>
              </a:xfrm>
              <a:custGeom>
                <a:avLst/>
                <a:gdLst/>
                <a:ahLst/>
                <a:cxnLst/>
                <a:rect l="l" t="t" r="r" b="b"/>
                <a:pathLst>
                  <a:path w="33655" h="429895">
                    <a:moveTo>
                      <a:pt x="33528" y="403860"/>
                    </a:moveTo>
                    <a:lnTo>
                      <a:pt x="0" y="403860"/>
                    </a:lnTo>
                    <a:lnTo>
                      <a:pt x="0" y="429780"/>
                    </a:lnTo>
                    <a:lnTo>
                      <a:pt x="33528" y="429780"/>
                    </a:lnTo>
                    <a:lnTo>
                      <a:pt x="33528" y="403860"/>
                    </a:lnTo>
                    <a:close/>
                  </a:path>
                  <a:path w="33655" h="429895">
                    <a:moveTo>
                      <a:pt x="33528" y="0"/>
                    </a:moveTo>
                    <a:lnTo>
                      <a:pt x="0" y="0"/>
                    </a:lnTo>
                    <a:lnTo>
                      <a:pt x="0" y="24396"/>
                    </a:lnTo>
                    <a:lnTo>
                      <a:pt x="33528" y="24396"/>
                    </a:lnTo>
                    <a:lnTo>
                      <a:pt x="3352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6" name="object 59"/>
              <p:cNvSpPr/>
              <p:nvPr/>
            </p:nvSpPr>
            <p:spPr>
              <a:xfrm>
                <a:off x="3441953" y="3007613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7" name="object 60"/>
              <p:cNvSpPr/>
              <p:nvPr/>
            </p:nvSpPr>
            <p:spPr>
              <a:xfrm>
                <a:off x="3441953" y="3153917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8" name="object 61"/>
              <p:cNvSpPr/>
              <p:nvPr/>
            </p:nvSpPr>
            <p:spPr>
              <a:xfrm>
                <a:off x="3756659" y="2753867"/>
                <a:ext cx="0" cy="248920"/>
              </a:xfrm>
              <a:custGeom>
                <a:avLst/>
                <a:gdLst/>
                <a:ahLst/>
                <a:cxnLst/>
                <a:rect l="l" t="t" r="r" b="b"/>
                <a:pathLst>
                  <a:path h="248919">
                    <a:moveTo>
                      <a:pt x="0" y="248412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9" name="object 62"/>
              <p:cNvSpPr/>
              <p:nvPr/>
            </p:nvSpPr>
            <p:spPr>
              <a:xfrm>
                <a:off x="3756659" y="3148583"/>
                <a:ext cx="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h="314325">
                    <a:moveTo>
                      <a:pt x="0" y="31394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0" name="object 63"/>
              <p:cNvSpPr/>
              <p:nvPr/>
            </p:nvSpPr>
            <p:spPr>
              <a:xfrm>
                <a:off x="3505199" y="3148583"/>
                <a:ext cx="0" cy="387350"/>
              </a:xfrm>
              <a:custGeom>
                <a:avLst/>
                <a:gdLst/>
                <a:ahLst/>
                <a:cxnLst/>
                <a:rect l="l" t="t" r="r" b="b"/>
                <a:pathLst>
                  <a:path h="387350">
                    <a:moveTo>
                      <a:pt x="0" y="387096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1" name="object 64"/>
              <p:cNvSpPr/>
              <p:nvPr/>
            </p:nvSpPr>
            <p:spPr>
              <a:xfrm>
                <a:off x="3505199" y="2055875"/>
                <a:ext cx="0" cy="943610"/>
              </a:xfrm>
              <a:custGeom>
                <a:avLst/>
                <a:gdLst/>
                <a:ahLst/>
                <a:cxnLst/>
                <a:rect l="l" t="t" r="r" b="b"/>
                <a:pathLst>
                  <a:path h="943610">
                    <a:moveTo>
                      <a:pt x="0" y="943356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2" name="object 65"/>
              <p:cNvSpPr/>
              <p:nvPr/>
            </p:nvSpPr>
            <p:spPr>
              <a:xfrm>
                <a:off x="3486912" y="2857499"/>
                <a:ext cx="33655" cy="429895"/>
              </a:xfrm>
              <a:custGeom>
                <a:avLst/>
                <a:gdLst/>
                <a:ahLst/>
                <a:cxnLst/>
                <a:rect l="l" t="t" r="r" b="b"/>
                <a:pathLst>
                  <a:path w="33654" h="429895">
                    <a:moveTo>
                      <a:pt x="33528" y="406908"/>
                    </a:moveTo>
                    <a:lnTo>
                      <a:pt x="0" y="406908"/>
                    </a:lnTo>
                    <a:lnTo>
                      <a:pt x="0" y="429780"/>
                    </a:lnTo>
                    <a:lnTo>
                      <a:pt x="33528" y="429780"/>
                    </a:lnTo>
                    <a:lnTo>
                      <a:pt x="33528" y="406908"/>
                    </a:lnTo>
                    <a:close/>
                  </a:path>
                  <a:path w="33654" h="429895">
                    <a:moveTo>
                      <a:pt x="33528" y="0"/>
                    </a:moveTo>
                    <a:lnTo>
                      <a:pt x="0" y="0"/>
                    </a:lnTo>
                    <a:lnTo>
                      <a:pt x="0" y="27432"/>
                    </a:lnTo>
                    <a:lnTo>
                      <a:pt x="33528" y="27432"/>
                    </a:lnTo>
                    <a:lnTo>
                      <a:pt x="3352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3" name="object 66"/>
              <p:cNvSpPr/>
              <p:nvPr/>
            </p:nvSpPr>
            <p:spPr>
              <a:xfrm>
                <a:off x="3970781" y="3007613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4" name="object 67"/>
              <p:cNvSpPr/>
              <p:nvPr/>
            </p:nvSpPr>
            <p:spPr>
              <a:xfrm>
                <a:off x="4037075" y="3160776"/>
                <a:ext cx="0" cy="216535"/>
              </a:xfrm>
              <a:custGeom>
                <a:avLst/>
                <a:gdLst/>
                <a:ahLst/>
                <a:cxnLst/>
                <a:rect l="l" t="t" r="r" b="b"/>
                <a:pathLst>
                  <a:path h="216535">
                    <a:moveTo>
                      <a:pt x="0" y="216408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5" name="object 68"/>
              <p:cNvSpPr/>
              <p:nvPr/>
            </p:nvSpPr>
            <p:spPr>
              <a:xfrm>
                <a:off x="3970781" y="3153917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6" name="object 69"/>
              <p:cNvSpPr/>
              <p:nvPr/>
            </p:nvSpPr>
            <p:spPr>
              <a:xfrm>
                <a:off x="2884169" y="1255013"/>
                <a:ext cx="3218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18815">
                    <a:moveTo>
                      <a:pt x="3218688" y="0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7" name="object 70"/>
              <p:cNvSpPr/>
              <p:nvPr/>
            </p:nvSpPr>
            <p:spPr>
              <a:xfrm>
                <a:off x="4288535" y="1255775"/>
                <a:ext cx="0" cy="1760220"/>
              </a:xfrm>
              <a:custGeom>
                <a:avLst/>
                <a:gdLst/>
                <a:ahLst/>
                <a:cxnLst/>
                <a:rect l="l" t="t" r="r" b="b"/>
                <a:pathLst>
                  <a:path h="1760220">
                    <a:moveTo>
                      <a:pt x="0" y="176022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" name="object 71"/>
              <p:cNvSpPr/>
              <p:nvPr/>
            </p:nvSpPr>
            <p:spPr>
              <a:xfrm>
                <a:off x="4288535" y="3160776"/>
                <a:ext cx="0" cy="302260"/>
              </a:xfrm>
              <a:custGeom>
                <a:avLst/>
                <a:gdLst/>
                <a:ahLst/>
                <a:cxnLst/>
                <a:rect l="l" t="t" r="r" b="b"/>
                <a:pathLst>
                  <a:path h="302260">
                    <a:moveTo>
                      <a:pt x="0" y="301751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" name="object 72"/>
              <p:cNvSpPr/>
              <p:nvPr/>
            </p:nvSpPr>
            <p:spPr>
              <a:xfrm>
                <a:off x="4017264" y="2871215"/>
                <a:ext cx="35560" cy="431800"/>
              </a:xfrm>
              <a:custGeom>
                <a:avLst/>
                <a:gdLst/>
                <a:ahLst/>
                <a:cxnLst/>
                <a:rect l="l" t="t" r="r" b="b"/>
                <a:pathLst>
                  <a:path w="35560" h="431800">
                    <a:moveTo>
                      <a:pt x="35052" y="403860"/>
                    </a:moveTo>
                    <a:lnTo>
                      <a:pt x="0" y="403860"/>
                    </a:lnTo>
                    <a:lnTo>
                      <a:pt x="0" y="431292"/>
                    </a:lnTo>
                    <a:lnTo>
                      <a:pt x="35052" y="431292"/>
                    </a:lnTo>
                    <a:lnTo>
                      <a:pt x="35052" y="403860"/>
                    </a:lnTo>
                    <a:close/>
                  </a:path>
                  <a:path w="35560" h="431800">
                    <a:moveTo>
                      <a:pt x="35052" y="0"/>
                    </a:moveTo>
                    <a:lnTo>
                      <a:pt x="0" y="0"/>
                    </a:lnTo>
                    <a:lnTo>
                      <a:pt x="0" y="25908"/>
                    </a:lnTo>
                    <a:lnTo>
                      <a:pt x="35052" y="25908"/>
                    </a:lnTo>
                    <a:lnTo>
                      <a:pt x="3505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0" name="object 73"/>
              <p:cNvSpPr/>
              <p:nvPr/>
            </p:nvSpPr>
            <p:spPr>
              <a:xfrm>
                <a:off x="2964179" y="3540251"/>
                <a:ext cx="425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5450">
                    <a:moveTo>
                      <a:pt x="425195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1" name="object 74"/>
              <p:cNvSpPr/>
              <p:nvPr/>
            </p:nvSpPr>
            <p:spPr>
              <a:xfrm>
                <a:off x="3511295" y="3535679"/>
                <a:ext cx="0" cy="5080"/>
              </a:xfrm>
              <a:custGeom>
                <a:avLst/>
                <a:gdLst/>
                <a:ahLst/>
                <a:cxnLst/>
                <a:rect l="l" t="t" r="r" b="b"/>
                <a:pathLst>
                  <a:path h="5079">
                    <a:moveTo>
                      <a:pt x="-6096" y="2286"/>
                    </a:moveTo>
                    <a:lnTo>
                      <a:pt x="6096" y="2286"/>
                    </a:lnTo>
                  </a:path>
                </a:pathLst>
              </a:custGeom>
              <a:ln w="457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" name="object 75"/>
              <p:cNvSpPr/>
              <p:nvPr/>
            </p:nvSpPr>
            <p:spPr>
              <a:xfrm>
                <a:off x="3509771" y="3540251"/>
                <a:ext cx="158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8750">
                    <a:moveTo>
                      <a:pt x="158496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" name="object 76"/>
              <p:cNvSpPr/>
              <p:nvPr/>
            </p:nvSpPr>
            <p:spPr>
              <a:xfrm>
                <a:off x="3944111" y="3377183"/>
                <a:ext cx="869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6995">
                    <a:moveTo>
                      <a:pt x="0" y="0"/>
                    </a:moveTo>
                    <a:lnTo>
                      <a:pt x="86868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" name="object 77"/>
              <p:cNvSpPr/>
              <p:nvPr/>
            </p:nvSpPr>
            <p:spPr>
              <a:xfrm>
                <a:off x="3235451" y="3462527"/>
                <a:ext cx="1783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83079">
                    <a:moveTo>
                      <a:pt x="0" y="0"/>
                    </a:moveTo>
                    <a:lnTo>
                      <a:pt x="178308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" name="object 78"/>
              <p:cNvSpPr/>
              <p:nvPr/>
            </p:nvSpPr>
            <p:spPr>
              <a:xfrm>
                <a:off x="3235451" y="2752344"/>
                <a:ext cx="1053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53464">
                    <a:moveTo>
                      <a:pt x="1053084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6" name="object 81"/>
            <p:cNvGrpSpPr/>
            <p:nvPr/>
          </p:nvGrpSpPr>
          <p:grpSpPr>
            <a:xfrm>
              <a:off x="3392821" y="3698423"/>
              <a:ext cx="1738507" cy="2734755"/>
              <a:chOff x="3235450" y="3553205"/>
              <a:chExt cx="1960245" cy="3083560"/>
            </a:xfrm>
          </p:grpSpPr>
          <p:sp>
            <p:nvSpPr>
              <p:cNvPr id="277" name="object 82"/>
              <p:cNvSpPr/>
              <p:nvPr/>
            </p:nvSpPr>
            <p:spPr>
              <a:xfrm>
                <a:off x="4160520" y="4652772"/>
                <a:ext cx="609600" cy="208915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208914">
                    <a:moveTo>
                      <a:pt x="0" y="0"/>
                    </a:moveTo>
                    <a:lnTo>
                      <a:pt x="70103" y="0"/>
                    </a:lnTo>
                    <a:lnTo>
                      <a:pt x="70103" y="208787"/>
                    </a:lnTo>
                    <a:lnTo>
                      <a:pt x="0" y="208787"/>
                    </a:lnTo>
                    <a:lnTo>
                      <a:pt x="0" y="0"/>
                    </a:lnTo>
                    <a:close/>
                  </a:path>
                  <a:path w="609600" h="208914">
                    <a:moveTo>
                      <a:pt x="272795" y="0"/>
                    </a:moveTo>
                    <a:lnTo>
                      <a:pt x="341375" y="0"/>
                    </a:lnTo>
                    <a:lnTo>
                      <a:pt x="341375" y="208787"/>
                    </a:lnTo>
                    <a:lnTo>
                      <a:pt x="272795" y="208787"/>
                    </a:lnTo>
                    <a:lnTo>
                      <a:pt x="272795" y="0"/>
                    </a:lnTo>
                    <a:close/>
                  </a:path>
                  <a:path w="609600" h="208914">
                    <a:moveTo>
                      <a:pt x="541019" y="0"/>
                    </a:moveTo>
                    <a:lnTo>
                      <a:pt x="609599" y="0"/>
                    </a:lnTo>
                    <a:lnTo>
                      <a:pt x="609599" y="208787"/>
                    </a:lnTo>
                    <a:lnTo>
                      <a:pt x="541019" y="208787"/>
                    </a:lnTo>
                    <a:lnTo>
                      <a:pt x="541019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" name="object 83"/>
              <p:cNvSpPr/>
              <p:nvPr/>
            </p:nvSpPr>
            <p:spPr>
              <a:xfrm>
                <a:off x="3357372" y="4652771"/>
                <a:ext cx="1685925" cy="208915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208914">
                    <a:moveTo>
                      <a:pt x="70104" y="0"/>
                    </a:moveTo>
                    <a:lnTo>
                      <a:pt x="0" y="0"/>
                    </a:lnTo>
                    <a:lnTo>
                      <a:pt x="0" y="208788"/>
                    </a:lnTo>
                    <a:lnTo>
                      <a:pt x="70104" y="208788"/>
                    </a:lnTo>
                    <a:lnTo>
                      <a:pt x="70104" y="0"/>
                    </a:lnTo>
                    <a:close/>
                  </a:path>
                  <a:path w="1685925" h="208914">
                    <a:moveTo>
                      <a:pt x="341363" y="0"/>
                    </a:moveTo>
                    <a:lnTo>
                      <a:pt x="272796" y="0"/>
                    </a:lnTo>
                    <a:lnTo>
                      <a:pt x="272796" y="208788"/>
                    </a:lnTo>
                    <a:lnTo>
                      <a:pt x="341363" y="208788"/>
                    </a:lnTo>
                    <a:lnTo>
                      <a:pt x="341363" y="0"/>
                    </a:lnTo>
                    <a:close/>
                  </a:path>
                  <a:path w="1685925" h="208914">
                    <a:moveTo>
                      <a:pt x="609587" y="0"/>
                    </a:moveTo>
                    <a:lnTo>
                      <a:pt x="541020" y="0"/>
                    </a:lnTo>
                    <a:lnTo>
                      <a:pt x="541020" y="208788"/>
                    </a:lnTo>
                    <a:lnTo>
                      <a:pt x="609587" y="208788"/>
                    </a:lnTo>
                    <a:lnTo>
                      <a:pt x="609587" y="0"/>
                    </a:lnTo>
                    <a:close/>
                  </a:path>
                  <a:path w="1685925" h="208914">
                    <a:moveTo>
                      <a:pt x="1685544" y="0"/>
                    </a:moveTo>
                    <a:lnTo>
                      <a:pt x="1616964" y="0"/>
                    </a:lnTo>
                    <a:lnTo>
                      <a:pt x="1616964" y="208788"/>
                    </a:lnTo>
                    <a:lnTo>
                      <a:pt x="1685544" y="208788"/>
                    </a:lnTo>
                    <a:lnTo>
                      <a:pt x="16855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9" name="object 84"/>
              <p:cNvSpPr/>
              <p:nvPr/>
            </p:nvSpPr>
            <p:spPr>
              <a:xfrm>
                <a:off x="3525774" y="4373880"/>
                <a:ext cx="0" cy="702310"/>
              </a:xfrm>
              <a:custGeom>
                <a:avLst/>
                <a:gdLst/>
                <a:ahLst/>
                <a:cxnLst/>
                <a:rect l="l" t="t" r="r" b="b"/>
                <a:pathLst>
                  <a:path h="702310">
                    <a:moveTo>
                      <a:pt x="0" y="0"/>
                    </a:moveTo>
                    <a:lnTo>
                      <a:pt x="0" y="701802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" name="object 85"/>
              <p:cNvSpPr/>
              <p:nvPr/>
            </p:nvSpPr>
            <p:spPr>
              <a:xfrm>
                <a:off x="3479292" y="4052315"/>
                <a:ext cx="9144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21945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21563"/>
                    </a:lnTo>
                    <a:lnTo>
                      <a:pt x="0" y="321563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" name="object 86"/>
              <p:cNvSpPr/>
              <p:nvPr/>
            </p:nvSpPr>
            <p:spPr>
              <a:xfrm>
                <a:off x="3525774" y="5682233"/>
                <a:ext cx="0" cy="144145"/>
              </a:xfrm>
              <a:custGeom>
                <a:avLst/>
                <a:gdLst/>
                <a:ahLst/>
                <a:cxnLst/>
                <a:rect l="l" t="t" r="r" b="b"/>
                <a:pathLst>
                  <a:path h="144145">
                    <a:moveTo>
                      <a:pt x="0" y="0"/>
                    </a:moveTo>
                    <a:lnTo>
                      <a:pt x="0" y="144017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" name="object 87"/>
              <p:cNvSpPr/>
              <p:nvPr/>
            </p:nvSpPr>
            <p:spPr>
              <a:xfrm>
                <a:off x="3479292" y="5826251"/>
                <a:ext cx="91440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11150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10896"/>
                    </a:lnTo>
                    <a:lnTo>
                      <a:pt x="0" y="310896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" name="object 88"/>
              <p:cNvSpPr/>
              <p:nvPr/>
            </p:nvSpPr>
            <p:spPr>
              <a:xfrm>
                <a:off x="4874514" y="4373880"/>
                <a:ext cx="0" cy="702310"/>
              </a:xfrm>
              <a:custGeom>
                <a:avLst/>
                <a:gdLst/>
                <a:ahLst/>
                <a:cxnLst/>
                <a:rect l="l" t="t" r="r" b="b"/>
                <a:pathLst>
                  <a:path h="702310">
                    <a:moveTo>
                      <a:pt x="0" y="0"/>
                    </a:moveTo>
                    <a:lnTo>
                      <a:pt x="0" y="701802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" name="object 89"/>
              <p:cNvSpPr/>
              <p:nvPr/>
            </p:nvSpPr>
            <p:spPr>
              <a:xfrm>
                <a:off x="4831080" y="4049268"/>
                <a:ext cx="9017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325120">
                    <a:moveTo>
                      <a:pt x="0" y="0"/>
                    </a:moveTo>
                    <a:lnTo>
                      <a:pt x="89915" y="0"/>
                    </a:lnTo>
                    <a:lnTo>
                      <a:pt x="89915" y="324611"/>
                    </a:lnTo>
                    <a:lnTo>
                      <a:pt x="0" y="324611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5" name="object 90"/>
              <p:cNvSpPr/>
              <p:nvPr/>
            </p:nvSpPr>
            <p:spPr>
              <a:xfrm>
                <a:off x="4874514" y="5679185"/>
                <a:ext cx="0" cy="147320"/>
              </a:xfrm>
              <a:custGeom>
                <a:avLst/>
                <a:gdLst/>
                <a:ahLst/>
                <a:cxnLst/>
                <a:rect l="l" t="t" r="r" b="b"/>
                <a:pathLst>
                  <a:path h="147320">
                    <a:moveTo>
                      <a:pt x="0" y="0"/>
                    </a:moveTo>
                    <a:lnTo>
                      <a:pt x="0" y="147065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" name="object 91"/>
              <p:cNvSpPr/>
              <p:nvPr/>
            </p:nvSpPr>
            <p:spPr>
              <a:xfrm>
                <a:off x="4831080" y="5826251"/>
                <a:ext cx="90170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307975">
                    <a:moveTo>
                      <a:pt x="0" y="0"/>
                    </a:moveTo>
                    <a:lnTo>
                      <a:pt x="89915" y="0"/>
                    </a:lnTo>
                    <a:lnTo>
                      <a:pt x="89915" y="307848"/>
                    </a:lnTo>
                    <a:lnTo>
                      <a:pt x="0" y="307848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7" name="object 92"/>
              <p:cNvSpPr/>
              <p:nvPr/>
            </p:nvSpPr>
            <p:spPr>
              <a:xfrm>
                <a:off x="4068318" y="4373880"/>
                <a:ext cx="0" cy="702310"/>
              </a:xfrm>
              <a:custGeom>
                <a:avLst/>
                <a:gdLst/>
                <a:ahLst/>
                <a:cxnLst/>
                <a:rect l="l" t="t" r="r" b="b"/>
                <a:pathLst>
                  <a:path h="702310">
                    <a:moveTo>
                      <a:pt x="0" y="0"/>
                    </a:moveTo>
                    <a:lnTo>
                      <a:pt x="0" y="701802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8" name="object 93"/>
              <p:cNvSpPr/>
              <p:nvPr/>
            </p:nvSpPr>
            <p:spPr>
              <a:xfrm>
                <a:off x="4024884" y="4049268"/>
                <a:ext cx="9017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325120">
                    <a:moveTo>
                      <a:pt x="0" y="0"/>
                    </a:moveTo>
                    <a:lnTo>
                      <a:pt x="89915" y="0"/>
                    </a:lnTo>
                    <a:lnTo>
                      <a:pt x="89915" y="324611"/>
                    </a:lnTo>
                    <a:lnTo>
                      <a:pt x="0" y="324611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" name="object 94"/>
              <p:cNvSpPr/>
              <p:nvPr/>
            </p:nvSpPr>
            <p:spPr>
              <a:xfrm>
                <a:off x="4068318" y="5679185"/>
                <a:ext cx="0" cy="147320"/>
              </a:xfrm>
              <a:custGeom>
                <a:avLst/>
                <a:gdLst/>
                <a:ahLst/>
                <a:cxnLst/>
                <a:rect l="l" t="t" r="r" b="b"/>
                <a:pathLst>
                  <a:path h="147320">
                    <a:moveTo>
                      <a:pt x="0" y="0"/>
                    </a:moveTo>
                    <a:lnTo>
                      <a:pt x="0" y="147065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" name="object 95"/>
              <p:cNvSpPr/>
              <p:nvPr/>
            </p:nvSpPr>
            <p:spPr>
              <a:xfrm>
                <a:off x="4024884" y="5826251"/>
                <a:ext cx="90170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307975">
                    <a:moveTo>
                      <a:pt x="0" y="0"/>
                    </a:moveTo>
                    <a:lnTo>
                      <a:pt x="89915" y="0"/>
                    </a:lnTo>
                    <a:lnTo>
                      <a:pt x="89915" y="307848"/>
                    </a:lnTo>
                    <a:lnTo>
                      <a:pt x="0" y="307848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" name="object 96"/>
              <p:cNvSpPr/>
              <p:nvPr/>
            </p:nvSpPr>
            <p:spPr>
              <a:xfrm>
                <a:off x="3374896" y="5051297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" name="object 97"/>
              <p:cNvSpPr/>
              <p:nvPr/>
            </p:nvSpPr>
            <p:spPr>
              <a:xfrm>
                <a:off x="3241546" y="5050536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3" name="object 98"/>
              <p:cNvSpPr/>
              <p:nvPr/>
            </p:nvSpPr>
            <p:spPr>
              <a:xfrm>
                <a:off x="3915916" y="5051297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4" name="object 99"/>
              <p:cNvSpPr/>
              <p:nvPr/>
            </p:nvSpPr>
            <p:spPr>
              <a:xfrm>
                <a:off x="3785614" y="5050536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5" name="object 100"/>
              <p:cNvSpPr/>
              <p:nvPr/>
            </p:nvSpPr>
            <p:spPr>
              <a:xfrm>
                <a:off x="4725160" y="5051297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6" name="object 101"/>
              <p:cNvSpPr/>
              <p:nvPr/>
            </p:nvSpPr>
            <p:spPr>
              <a:xfrm>
                <a:off x="4585714" y="5050536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7" name="object 102"/>
              <p:cNvSpPr/>
              <p:nvPr/>
            </p:nvSpPr>
            <p:spPr>
              <a:xfrm>
                <a:off x="3392424" y="4760975"/>
                <a:ext cx="0" cy="302260"/>
              </a:xfrm>
              <a:custGeom>
                <a:avLst/>
                <a:gdLst/>
                <a:ahLst/>
                <a:cxnLst/>
                <a:rect l="l" t="t" r="r" b="b"/>
                <a:pathLst>
                  <a:path h="302260">
                    <a:moveTo>
                      <a:pt x="0" y="301751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8" name="object 103"/>
              <p:cNvSpPr/>
              <p:nvPr/>
            </p:nvSpPr>
            <p:spPr>
              <a:xfrm>
                <a:off x="3663696" y="4785359"/>
                <a:ext cx="0" cy="242570"/>
              </a:xfrm>
              <a:custGeom>
                <a:avLst/>
                <a:gdLst/>
                <a:ahLst/>
                <a:cxnLst/>
                <a:rect l="l" t="t" r="r" b="b"/>
                <a:pathLst>
                  <a:path h="242570">
                    <a:moveTo>
                      <a:pt x="0" y="0"/>
                    </a:moveTo>
                    <a:lnTo>
                      <a:pt x="0" y="242315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9" name="object 104"/>
              <p:cNvSpPr/>
              <p:nvPr/>
            </p:nvSpPr>
            <p:spPr>
              <a:xfrm>
                <a:off x="3657600" y="5050536"/>
                <a:ext cx="291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1464">
                    <a:moveTo>
                      <a:pt x="291084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0" name="object 105"/>
              <p:cNvSpPr/>
              <p:nvPr/>
            </p:nvSpPr>
            <p:spPr>
              <a:xfrm>
                <a:off x="3960876" y="4977383"/>
                <a:ext cx="754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54379">
                    <a:moveTo>
                      <a:pt x="0" y="0"/>
                    </a:moveTo>
                    <a:lnTo>
                      <a:pt x="75438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1" name="object 106"/>
              <p:cNvSpPr/>
              <p:nvPr/>
            </p:nvSpPr>
            <p:spPr>
              <a:xfrm>
                <a:off x="3936492" y="4770119"/>
                <a:ext cx="0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h="207645">
                    <a:moveTo>
                      <a:pt x="0" y="207263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2" name="object 107"/>
              <p:cNvSpPr/>
              <p:nvPr/>
            </p:nvSpPr>
            <p:spPr>
              <a:xfrm>
                <a:off x="4736592" y="4969763"/>
                <a:ext cx="0" cy="93345"/>
              </a:xfrm>
              <a:custGeom>
                <a:avLst/>
                <a:gdLst/>
                <a:ahLst/>
                <a:cxnLst/>
                <a:rect l="l" t="t" r="r" b="b"/>
                <a:pathLst>
                  <a:path h="93345">
                    <a:moveTo>
                      <a:pt x="0" y="92963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3" name="object 108"/>
              <p:cNvSpPr/>
              <p:nvPr/>
            </p:nvSpPr>
            <p:spPr>
              <a:xfrm>
                <a:off x="3407664" y="5737860"/>
                <a:ext cx="17881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88160">
                    <a:moveTo>
                      <a:pt x="0" y="0"/>
                    </a:moveTo>
                    <a:lnTo>
                      <a:pt x="1787652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4" name="object 109"/>
              <p:cNvSpPr/>
              <p:nvPr/>
            </p:nvSpPr>
            <p:spPr>
              <a:xfrm>
                <a:off x="3392424" y="5640323"/>
                <a:ext cx="0" cy="90170"/>
              </a:xfrm>
              <a:custGeom>
                <a:avLst/>
                <a:gdLst/>
                <a:ahLst/>
                <a:cxnLst/>
                <a:rect l="l" t="t" r="r" b="b"/>
                <a:pathLst>
                  <a:path h="90170">
                    <a:moveTo>
                      <a:pt x="0" y="89915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5" name="object 110"/>
              <p:cNvSpPr/>
              <p:nvPr/>
            </p:nvSpPr>
            <p:spPr>
              <a:xfrm>
                <a:off x="3936492" y="5640323"/>
                <a:ext cx="0" cy="90170"/>
              </a:xfrm>
              <a:custGeom>
                <a:avLst/>
                <a:gdLst/>
                <a:ahLst/>
                <a:cxnLst/>
                <a:rect l="l" t="t" r="r" b="b"/>
                <a:pathLst>
                  <a:path h="90170">
                    <a:moveTo>
                      <a:pt x="0" y="89915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6" name="object 111"/>
              <p:cNvSpPr/>
              <p:nvPr/>
            </p:nvSpPr>
            <p:spPr>
              <a:xfrm>
                <a:off x="4736592" y="5640323"/>
                <a:ext cx="0" cy="90170"/>
              </a:xfrm>
              <a:custGeom>
                <a:avLst/>
                <a:gdLst/>
                <a:ahLst/>
                <a:cxnLst/>
                <a:rect l="l" t="t" r="r" b="b"/>
                <a:pathLst>
                  <a:path h="90170">
                    <a:moveTo>
                      <a:pt x="0" y="89915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7" name="object 112"/>
              <p:cNvSpPr/>
              <p:nvPr/>
            </p:nvSpPr>
            <p:spPr>
              <a:xfrm>
                <a:off x="5007864" y="4754880"/>
                <a:ext cx="0" cy="447040"/>
              </a:xfrm>
              <a:custGeom>
                <a:avLst/>
                <a:gdLst/>
                <a:ahLst/>
                <a:cxnLst/>
                <a:rect l="l" t="t" r="r" b="b"/>
                <a:pathLst>
                  <a:path h="447039">
                    <a:moveTo>
                      <a:pt x="0" y="446532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8" name="object 113"/>
              <p:cNvSpPr/>
              <p:nvPr/>
            </p:nvSpPr>
            <p:spPr>
              <a:xfrm>
                <a:off x="5024627" y="5204460"/>
                <a:ext cx="167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7639">
                    <a:moveTo>
                      <a:pt x="0" y="0"/>
                    </a:moveTo>
                    <a:lnTo>
                      <a:pt x="16764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9" name="object 114"/>
              <p:cNvSpPr/>
              <p:nvPr/>
            </p:nvSpPr>
            <p:spPr>
              <a:xfrm>
                <a:off x="4565142" y="4978145"/>
                <a:ext cx="67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7310">
                    <a:moveTo>
                      <a:pt x="0" y="0"/>
                    </a:moveTo>
                    <a:lnTo>
                      <a:pt x="67056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0" name="object 115"/>
              <p:cNvSpPr/>
              <p:nvPr/>
            </p:nvSpPr>
            <p:spPr>
              <a:xfrm>
                <a:off x="3768090" y="5054345"/>
                <a:ext cx="67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7310">
                    <a:moveTo>
                      <a:pt x="0" y="0"/>
                    </a:moveTo>
                    <a:lnTo>
                      <a:pt x="67056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1" name="object 116"/>
              <p:cNvSpPr/>
              <p:nvPr/>
            </p:nvSpPr>
            <p:spPr>
              <a:xfrm>
                <a:off x="3393186" y="4943094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199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2" name="object 117"/>
              <p:cNvSpPr/>
              <p:nvPr/>
            </p:nvSpPr>
            <p:spPr>
              <a:xfrm>
                <a:off x="3525774" y="4496561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3" name="object 118"/>
              <p:cNvSpPr/>
              <p:nvPr/>
            </p:nvSpPr>
            <p:spPr>
              <a:xfrm>
                <a:off x="4068318" y="4496561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4" name="object 119"/>
              <p:cNvSpPr/>
              <p:nvPr/>
            </p:nvSpPr>
            <p:spPr>
              <a:xfrm>
                <a:off x="4874514" y="4496561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5" name="object 120"/>
              <p:cNvSpPr/>
              <p:nvPr/>
            </p:nvSpPr>
            <p:spPr>
              <a:xfrm>
                <a:off x="4080510" y="3553205"/>
                <a:ext cx="0" cy="492759"/>
              </a:xfrm>
              <a:custGeom>
                <a:avLst/>
                <a:gdLst/>
                <a:ahLst/>
                <a:cxnLst/>
                <a:rect l="l" t="t" r="r" b="b"/>
                <a:pathLst>
                  <a:path h="492760">
                    <a:moveTo>
                      <a:pt x="0" y="0"/>
                    </a:moveTo>
                    <a:lnTo>
                      <a:pt x="0" y="492252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6" name="object 121"/>
              <p:cNvSpPr/>
              <p:nvPr/>
            </p:nvSpPr>
            <p:spPr>
              <a:xfrm>
                <a:off x="4071366" y="6144005"/>
                <a:ext cx="0" cy="492759"/>
              </a:xfrm>
              <a:custGeom>
                <a:avLst/>
                <a:gdLst/>
                <a:ahLst/>
                <a:cxnLst/>
                <a:rect l="l" t="t" r="r" b="b"/>
                <a:pathLst>
                  <a:path h="492759">
                    <a:moveTo>
                      <a:pt x="0" y="0"/>
                    </a:moveTo>
                    <a:lnTo>
                      <a:pt x="0" y="492252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7" name="object 122"/>
              <p:cNvSpPr/>
              <p:nvPr/>
            </p:nvSpPr>
            <p:spPr>
              <a:xfrm>
                <a:off x="5181600" y="5201411"/>
                <a:ext cx="0" cy="523240"/>
              </a:xfrm>
              <a:custGeom>
                <a:avLst/>
                <a:gdLst/>
                <a:ahLst/>
                <a:cxnLst/>
                <a:rect l="l" t="t" r="r" b="b"/>
                <a:pathLst>
                  <a:path h="523239">
                    <a:moveTo>
                      <a:pt x="0" y="0"/>
                    </a:moveTo>
                    <a:lnTo>
                      <a:pt x="0" y="522731"/>
                    </a:lnTo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19" name="object 79"/>
          <p:cNvSpPr txBox="1"/>
          <p:nvPr/>
        </p:nvSpPr>
        <p:spPr>
          <a:xfrm>
            <a:off x="2819400" y="1565738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N</a:t>
            </a:r>
          </a:p>
        </p:txBody>
      </p:sp>
      <p:sp>
        <p:nvSpPr>
          <p:cNvPr id="320" name="object 80"/>
          <p:cNvSpPr txBox="1"/>
          <p:nvPr/>
        </p:nvSpPr>
        <p:spPr>
          <a:xfrm>
            <a:off x="4431356" y="4572984"/>
            <a:ext cx="34925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K</a:t>
            </a:r>
            <a:r>
              <a:rPr sz="700" spc="18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Y</a:t>
            </a:r>
            <a:r>
              <a:rPr sz="700" spc="16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Z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22" name="object 79"/>
          <p:cNvSpPr txBox="1"/>
          <p:nvPr/>
        </p:nvSpPr>
        <p:spPr>
          <a:xfrm>
            <a:off x="2822713" y="1849867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4" name="object 79"/>
          <p:cNvSpPr txBox="1"/>
          <p:nvPr/>
        </p:nvSpPr>
        <p:spPr>
          <a:xfrm>
            <a:off x="2822712" y="2322155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B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5" name="object 79"/>
          <p:cNvSpPr txBox="1"/>
          <p:nvPr/>
        </p:nvSpPr>
        <p:spPr>
          <a:xfrm>
            <a:off x="2822713" y="2776433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6" name="object 4"/>
          <p:cNvSpPr txBox="1"/>
          <p:nvPr/>
        </p:nvSpPr>
        <p:spPr>
          <a:xfrm>
            <a:off x="6043364" y="4973716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9S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27" name="object 154"/>
          <p:cNvSpPr txBox="1"/>
          <p:nvPr/>
        </p:nvSpPr>
        <p:spPr>
          <a:xfrm>
            <a:off x="949527" y="5936500"/>
            <a:ext cx="206438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Transformer-rated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553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4-Wire,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Wye</a:t>
            </a:r>
            <a:r>
              <a:rPr lang="en-US" dirty="0">
                <a:latin typeface="+mj-lt"/>
                <a:cs typeface="Arial" panose="020B0604020202020204" pitchFamily="34" charset="0"/>
              </a:rPr>
              <a:t> Metering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6F87E-A5AC-48D1-9507-7F8A24B65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03D26-5687-4FCB-B671-51BDA8933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89244" y="1337849"/>
            <a:ext cx="2965513" cy="4868813"/>
            <a:chOff x="2820670" y="1241996"/>
            <a:chExt cx="3295650" cy="5410835"/>
          </a:xfrm>
        </p:grpSpPr>
        <p:grpSp>
          <p:nvGrpSpPr>
            <p:cNvPr id="8" name="object 5"/>
            <p:cNvGrpSpPr/>
            <p:nvPr/>
          </p:nvGrpSpPr>
          <p:grpSpPr>
            <a:xfrm>
              <a:off x="2820670" y="1241996"/>
              <a:ext cx="3295650" cy="5410835"/>
              <a:chOff x="2820670" y="1241996"/>
              <a:chExt cx="3295650" cy="5410835"/>
            </a:xfrm>
          </p:grpSpPr>
          <p:sp>
            <p:nvSpPr>
              <p:cNvPr id="9" name="object 6"/>
              <p:cNvSpPr/>
              <p:nvPr/>
            </p:nvSpPr>
            <p:spPr>
              <a:xfrm>
                <a:off x="3517392" y="3691127"/>
                <a:ext cx="0" cy="372110"/>
              </a:xfrm>
              <a:custGeom>
                <a:avLst/>
                <a:gdLst/>
                <a:ahLst/>
                <a:cxnLst/>
                <a:rect l="l" t="t" r="r" b="b"/>
                <a:pathLst>
                  <a:path h="372110">
                    <a:moveTo>
                      <a:pt x="0" y="0"/>
                    </a:moveTo>
                    <a:lnTo>
                      <a:pt x="0" y="371856"/>
                    </a:lnTo>
                  </a:path>
                </a:pathLst>
              </a:custGeom>
              <a:ln w="45719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7"/>
              <p:cNvSpPr/>
              <p:nvPr/>
            </p:nvSpPr>
            <p:spPr>
              <a:xfrm>
                <a:off x="5435346" y="2225658"/>
                <a:ext cx="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0"/>
                    </a:moveTo>
                    <a:lnTo>
                      <a:pt x="0" y="50435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8"/>
              <p:cNvSpPr/>
              <p:nvPr/>
            </p:nvSpPr>
            <p:spPr>
              <a:xfrm>
                <a:off x="5366372" y="2139298"/>
                <a:ext cx="29400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004" h="86360">
                    <a:moveTo>
                      <a:pt x="0" y="86360"/>
                    </a:moveTo>
                    <a:lnTo>
                      <a:pt x="293395" y="86360"/>
                    </a:lnTo>
                    <a:lnTo>
                      <a:pt x="293395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9"/>
              <p:cNvSpPr/>
              <p:nvPr/>
            </p:nvSpPr>
            <p:spPr>
              <a:xfrm>
                <a:off x="4888992" y="1761743"/>
                <a:ext cx="22415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4154">
                    <a:moveTo>
                      <a:pt x="0" y="0"/>
                    </a:moveTo>
                    <a:lnTo>
                      <a:pt x="224027" y="0"/>
                    </a:lnTo>
                  </a:path>
                </a:pathLst>
              </a:custGeom>
              <a:ln w="36575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0"/>
              <p:cNvSpPr/>
              <p:nvPr/>
            </p:nvSpPr>
            <p:spPr>
              <a:xfrm>
                <a:off x="4037076" y="1527047"/>
                <a:ext cx="0" cy="1484630"/>
              </a:xfrm>
              <a:custGeom>
                <a:avLst/>
                <a:gdLst/>
                <a:ahLst/>
                <a:cxnLst/>
                <a:rect l="l" t="t" r="r" b="b"/>
                <a:pathLst>
                  <a:path h="1484630">
                    <a:moveTo>
                      <a:pt x="0" y="1484376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1"/>
              <p:cNvSpPr/>
              <p:nvPr/>
            </p:nvSpPr>
            <p:spPr>
              <a:xfrm>
                <a:off x="2980944" y="2595372"/>
                <a:ext cx="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h="407035">
                    <a:moveTo>
                      <a:pt x="0" y="406908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/>
              <p:cNvSpPr/>
              <p:nvPr/>
            </p:nvSpPr>
            <p:spPr>
              <a:xfrm>
                <a:off x="2902458" y="2582417"/>
                <a:ext cx="22110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11070">
                    <a:moveTo>
                      <a:pt x="0" y="0"/>
                    </a:moveTo>
                    <a:lnTo>
                      <a:pt x="2210562" y="0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3"/>
              <p:cNvSpPr/>
              <p:nvPr/>
            </p:nvSpPr>
            <p:spPr>
              <a:xfrm>
                <a:off x="2893314" y="1523237"/>
                <a:ext cx="2219960" cy="2536825"/>
              </a:xfrm>
              <a:custGeom>
                <a:avLst/>
                <a:gdLst/>
                <a:ahLst/>
                <a:cxnLst/>
                <a:rect l="l" t="t" r="r" b="b"/>
                <a:pathLst>
                  <a:path w="2219960" h="2536825">
                    <a:moveTo>
                      <a:pt x="0" y="0"/>
                    </a:moveTo>
                    <a:lnTo>
                      <a:pt x="2219706" y="0"/>
                    </a:lnTo>
                  </a:path>
                  <a:path w="2219960" h="2536825">
                    <a:moveTo>
                      <a:pt x="2008632" y="234695"/>
                    </a:moveTo>
                    <a:lnTo>
                      <a:pt x="2008632" y="2536698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4"/>
              <p:cNvSpPr/>
              <p:nvPr/>
            </p:nvSpPr>
            <p:spPr>
              <a:xfrm>
                <a:off x="5007864" y="3442716"/>
                <a:ext cx="0" cy="1226820"/>
              </a:xfrm>
              <a:custGeom>
                <a:avLst/>
                <a:gdLst/>
                <a:ahLst/>
                <a:cxnLst/>
                <a:rect l="l" t="t" r="r" b="b"/>
                <a:pathLst>
                  <a:path h="1226820">
                    <a:moveTo>
                      <a:pt x="0" y="1226819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5"/>
              <p:cNvSpPr/>
              <p:nvPr/>
            </p:nvSpPr>
            <p:spPr>
              <a:xfrm>
                <a:off x="2893314" y="2053589"/>
                <a:ext cx="238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7600">
                    <a:moveTo>
                      <a:pt x="0" y="0"/>
                    </a:moveTo>
                    <a:lnTo>
                      <a:pt x="2219706" y="0"/>
                    </a:lnTo>
                  </a:path>
                  <a:path w="2387600">
                    <a:moveTo>
                      <a:pt x="2288286" y="0"/>
                    </a:moveTo>
                    <a:lnTo>
                      <a:pt x="2387346" y="0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6"/>
              <p:cNvSpPr/>
              <p:nvPr/>
            </p:nvSpPr>
            <p:spPr>
              <a:xfrm>
                <a:off x="5113020" y="2052827"/>
                <a:ext cx="685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8579">
                    <a:moveTo>
                      <a:pt x="34289" y="-38100"/>
                    </a:moveTo>
                    <a:lnTo>
                      <a:pt x="34289" y="381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7"/>
              <p:cNvSpPr/>
              <p:nvPr/>
            </p:nvSpPr>
            <p:spPr>
              <a:xfrm>
                <a:off x="5745480" y="2053589"/>
                <a:ext cx="3486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8614">
                    <a:moveTo>
                      <a:pt x="0" y="0"/>
                    </a:moveTo>
                    <a:lnTo>
                      <a:pt x="348233" y="0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8"/>
              <p:cNvSpPr/>
              <p:nvPr/>
            </p:nvSpPr>
            <p:spPr>
              <a:xfrm>
                <a:off x="5280660" y="1882762"/>
                <a:ext cx="464820" cy="25654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6539">
                    <a:moveTo>
                      <a:pt x="464820" y="85090"/>
                    </a:moveTo>
                    <a:lnTo>
                      <a:pt x="379107" y="85090"/>
                    </a:lnTo>
                    <a:lnTo>
                      <a:pt x="379107" y="0"/>
                    </a:lnTo>
                    <a:lnTo>
                      <a:pt x="85712" y="0"/>
                    </a:lnTo>
                    <a:lnTo>
                      <a:pt x="85712" y="85090"/>
                    </a:lnTo>
                    <a:lnTo>
                      <a:pt x="0" y="85090"/>
                    </a:lnTo>
                    <a:lnTo>
                      <a:pt x="0" y="256540"/>
                    </a:lnTo>
                    <a:lnTo>
                      <a:pt x="464820" y="25654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9"/>
              <p:cNvSpPr/>
              <p:nvPr/>
            </p:nvSpPr>
            <p:spPr>
              <a:xfrm>
                <a:off x="5280660" y="1882136"/>
                <a:ext cx="46482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2900">
                    <a:moveTo>
                      <a:pt x="0" y="85712"/>
                    </a:moveTo>
                    <a:lnTo>
                      <a:pt x="85712" y="85712"/>
                    </a:lnTo>
                    <a:lnTo>
                      <a:pt x="85712" y="0"/>
                    </a:lnTo>
                    <a:lnTo>
                      <a:pt x="379107" y="0"/>
                    </a:lnTo>
                    <a:lnTo>
                      <a:pt x="379107" y="85712"/>
                    </a:lnTo>
                    <a:lnTo>
                      <a:pt x="464820" y="85712"/>
                    </a:lnTo>
                    <a:lnTo>
                      <a:pt x="464820" y="257200"/>
                    </a:lnTo>
                    <a:lnTo>
                      <a:pt x="379107" y="257200"/>
                    </a:lnTo>
                    <a:lnTo>
                      <a:pt x="379107" y="342900"/>
                    </a:lnTo>
                    <a:lnTo>
                      <a:pt x="85712" y="342900"/>
                    </a:lnTo>
                    <a:lnTo>
                      <a:pt x="85712" y="257200"/>
                    </a:lnTo>
                    <a:lnTo>
                      <a:pt x="0" y="257200"/>
                    </a:lnTo>
                    <a:lnTo>
                      <a:pt x="0" y="85712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0"/>
              <p:cNvSpPr/>
              <p:nvPr/>
            </p:nvSpPr>
            <p:spPr>
              <a:xfrm>
                <a:off x="5181600" y="1761743"/>
                <a:ext cx="2895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9560">
                    <a:moveTo>
                      <a:pt x="0" y="0"/>
                    </a:moveTo>
                    <a:lnTo>
                      <a:pt x="289560" y="0"/>
                    </a:lnTo>
                  </a:path>
                </a:pathLst>
              </a:custGeom>
              <a:ln w="36575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1"/>
              <p:cNvSpPr/>
              <p:nvPr/>
            </p:nvSpPr>
            <p:spPr>
              <a:xfrm>
                <a:off x="5439918" y="1696830"/>
                <a:ext cx="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0"/>
                    </a:moveTo>
                    <a:lnTo>
                      <a:pt x="0" y="50435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2"/>
              <p:cNvSpPr/>
              <p:nvPr/>
            </p:nvSpPr>
            <p:spPr>
              <a:xfrm>
                <a:off x="5366372" y="1610470"/>
                <a:ext cx="29400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004" h="86360">
                    <a:moveTo>
                      <a:pt x="0" y="86360"/>
                    </a:moveTo>
                    <a:lnTo>
                      <a:pt x="293395" y="86360"/>
                    </a:lnTo>
                    <a:lnTo>
                      <a:pt x="293395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3"/>
              <p:cNvSpPr/>
              <p:nvPr/>
            </p:nvSpPr>
            <p:spPr>
              <a:xfrm>
                <a:off x="5181600" y="1523237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5">
                    <a:moveTo>
                      <a:pt x="0" y="0"/>
                    </a:moveTo>
                    <a:lnTo>
                      <a:pt x="99060" y="0"/>
                    </a:lnTo>
                  </a:path>
                  <a:path w="912495">
                    <a:moveTo>
                      <a:pt x="563880" y="0"/>
                    </a:moveTo>
                    <a:lnTo>
                      <a:pt x="912113" y="0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4"/>
              <p:cNvSpPr/>
              <p:nvPr/>
            </p:nvSpPr>
            <p:spPr>
              <a:xfrm>
                <a:off x="5280660" y="1353934"/>
                <a:ext cx="464820" cy="25654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6540">
                    <a:moveTo>
                      <a:pt x="464820" y="85090"/>
                    </a:moveTo>
                    <a:lnTo>
                      <a:pt x="379107" y="85090"/>
                    </a:lnTo>
                    <a:lnTo>
                      <a:pt x="379107" y="0"/>
                    </a:lnTo>
                    <a:lnTo>
                      <a:pt x="85712" y="0"/>
                    </a:lnTo>
                    <a:lnTo>
                      <a:pt x="85712" y="85090"/>
                    </a:lnTo>
                    <a:lnTo>
                      <a:pt x="0" y="85090"/>
                    </a:lnTo>
                    <a:lnTo>
                      <a:pt x="0" y="256540"/>
                    </a:lnTo>
                    <a:lnTo>
                      <a:pt x="464820" y="25654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5"/>
              <p:cNvSpPr/>
              <p:nvPr/>
            </p:nvSpPr>
            <p:spPr>
              <a:xfrm>
                <a:off x="5280660" y="1353308"/>
                <a:ext cx="46482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2900">
                    <a:moveTo>
                      <a:pt x="0" y="85712"/>
                    </a:moveTo>
                    <a:lnTo>
                      <a:pt x="85712" y="85712"/>
                    </a:lnTo>
                    <a:lnTo>
                      <a:pt x="85712" y="0"/>
                    </a:lnTo>
                    <a:lnTo>
                      <a:pt x="379107" y="0"/>
                    </a:lnTo>
                    <a:lnTo>
                      <a:pt x="379107" y="85712"/>
                    </a:lnTo>
                    <a:lnTo>
                      <a:pt x="464820" y="85712"/>
                    </a:lnTo>
                    <a:lnTo>
                      <a:pt x="464820" y="257200"/>
                    </a:lnTo>
                    <a:lnTo>
                      <a:pt x="379107" y="257200"/>
                    </a:lnTo>
                    <a:lnTo>
                      <a:pt x="379107" y="342900"/>
                    </a:lnTo>
                    <a:lnTo>
                      <a:pt x="85712" y="342900"/>
                    </a:lnTo>
                    <a:lnTo>
                      <a:pt x="85712" y="257200"/>
                    </a:lnTo>
                    <a:lnTo>
                      <a:pt x="0" y="257200"/>
                    </a:lnTo>
                    <a:lnTo>
                      <a:pt x="0" y="85712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6"/>
              <p:cNvSpPr/>
              <p:nvPr/>
            </p:nvSpPr>
            <p:spPr>
              <a:xfrm>
                <a:off x="5584698" y="1523237"/>
                <a:ext cx="0" cy="224154"/>
              </a:xfrm>
              <a:custGeom>
                <a:avLst/>
                <a:gdLst/>
                <a:ahLst/>
                <a:cxnLst/>
                <a:rect l="l" t="t" r="r" b="b"/>
                <a:pathLst>
                  <a:path h="224155">
                    <a:moveTo>
                      <a:pt x="0" y="224027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7"/>
              <p:cNvSpPr/>
              <p:nvPr/>
            </p:nvSpPr>
            <p:spPr>
              <a:xfrm>
                <a:off x="5147310" y="1484375"/>
                <a:ext cx="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h="838200">
                    <a:moveTo>
                      <a:pt x="0" y="762000"/>
                    </a:moveTo>
                    <a:lnTo>
                      <a:pt x="0" y="838200"/>
                    </a:lnTo>
                  </a:path>
                  <a:path h="838200">
                    <a:moveTo>
                      <a:pt x="0" y="233172"/>
                    </a:moveTo>
                    <a:lnTo>
                      <a:pt x="0" y="309372"/>
                    </a:lnTo>
                  </a:path>
                  <a:path h="838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8"/>
              <p:cNvSpPr/>
              <p:nvPr/>
            </p:nvSpPr>
            <p:spPr>
              <a:xfrm>
                <a:off x="5583174" y="2053589"/>
                <a:ext cx="0" cy="222885"/>
              </a:xfrm>
              <a:custGeom>
                <a:avLst/>
                <a:gdLst/>
                <a:ahLst/>
                <a:cxnLst/>
                <a:rect l="l" t="t" r="r" b="b"/>
                <a:pathLst>
                  <a:path h="222885">
                    <a:moveTo>
                      <a:pt x="0" y="222503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9"/>
              <p:cNvSpPr/>
              <p:nvPr/>
            </p:nvSpPr>
            <p:spPr>
              <a:xfrm>
                <a:off x="5452110" y="2754358"/>
                <a:ext cx="0" cy="949960"/>
              </a:xfrm>
              <a:custGeom>
                <a:avLst/>
                <a:gdLst/>
                <a:ahLst/>
                <a:cxnLst/>
                <a:rect l="l" t="t" r="r" b="b"/>
                <a:pathLst>
                  <a:path h="949960">
                    <a:moveTo>
                      <a:pt x="0" y="205249"/>
                    </a:moveTo>
                    <a:lnTo>
                      <a:pt x="0" y="949723"/>
                    </a:lnTo>
                  </a:path>
                  <a:path h="949960">
                    <a:moveTo>
                      <a:pt x="0" y="0"/>
                    </a:moveTo>
                    <a:lnTo>
                      <a:pt x="0" y="136669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/>
              <p:cNvSpPr/>
              <p:nvPr/>
            </p:nvSpPr>
            <p:spPr>
              <a:xfrm>
                <a:off x="5365991" y="2667998"/>
                <a:ext cx="294640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639" h="86360">
                    <a:moveTo>
                      <a:pt x="0" y="86360"/>
                    </a:moveTo>
                    <a:lnTo>
                      <a:pt x="294157" y="86360"/>
                    </a:lnTo>
                    <a:lnTo>
                      <a:pt x="294157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1"/>
              <p:cNvSpPr/>
              <p:nvPr/>
            </p:nvSpPr>
            <p:spPr>
              <a:xfrm>
                <a:off x="5181600" y="2582417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5">
                    <a:moveTo>
                      <a:pt x="0" y="0"/>
                    </a:moveTo>
                    <a:lnTo>
                      <a:pt x="99060" y="0"/>
                    </a:lnTo>
                  </a:path>
                  <a:path w="912495">
                    <a:moveTo>
                      <a:pt x="563880" y="0"/>
                    </a:moveTo>
                    <a:lnTo>
                      <a:pt x="912113" y="0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2"/>
              <p:cNvSpPr/>
              <p:nvPr/>
            </p:nvSpPr>
            <p:spPr>
              <a:xfrm>
                <a:off x="5280660" y="2412733"/>
                <a:ext cx="4648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5269">
                    <a:moveTo>
                      <a:pt x="464820" y="85090"/>
                    </a:moveTo>
                    <a:lnTo>
                      <a:pt x="379488" y="85090"/>
                    </a:lnTo>
                    <a:lnTo>
                      <a:pt x="379488" y="0"/>
                    </a:lnTo>
                    <a:lnTo>
                      <a:pt x="85331" y="0"/>
                    </a:lnTo>
                    <a:lnTo>
                      <a:pt x="85331" y="85090"/>
                    </a:lnTo>
                    <a:lnTo>
                      <a:pt x="0" y="85090"/>
                    </a:lnTo>
                    <a:lnTo>
                      <a:pt x="0" y="255270"/>
                    </a:lnTo>
                    <a:lnTo>
                      <a:pt x="464820" y="25527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3"/>
              <p:cNvSpPr/>
              <p:nvPr/>
            </p:nvSpPr>
            <p:spPr>
              <a:xfrm>
                <a:off x="5280660" y="2412486"/>
                <a:ext cx="464820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1630">
                    <a:moveTo>
                      <a:pt x="0" y="85331"/>
                    </a:moveTo>
                    <a:lnTo>
                      <a:pt x="85331" y="85331"/>
                    </a:lnTo>
                    <a:lnTo>
                      <a:pt x="85331" y="0"/>
                    </a:lnTo>
                    <a:lnTo>
                      <a:pt x="379488" y="0"/>
                    </a:lnTo>
                    <a:lnTo>
                      <a:pt x="379488" y="85331"/>
                    </a:lnTo>
                    <a:lnTo>
                      <a:pt x="464820" y="85331"/>
                    </a:lnTo>
                    <a:lnTo>
                      <a:pt x="464820" y="256057"/>
                    </a:lnTo>
                    <a:lnTo>
                      <a:pt x="379488" y="256057"/>
                    </a:lnTo>
                    <a:lnTo>
                      <a:pt x="379488" y="341375"/>
                    </a:lnTo>
                    <a:lnTo>
                      <a:pt x="85331" y="341375"/>
                    </a:lnTo>
                    <a:lnTo>
                      <a:pt x="85331" y="256057"/>
                    </a:lnTo>
                    <a:lnTo>
                      <a:pt x="0" y="256057"/>
                    </a:lnTo>
                    <a:lnTo>
                      <a:pt x="0" y="85331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4"/>
              <p:cNvSpPr/>
              <p:nvPr/>
            </p:nvSpPr>
            <p:spPr>
              <a:xfrm>
                <a:off x="5451348" y="2891027"/>
                <a:ext cx="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h="68580">
                    <a:moveTo>
                      <a:pt x="0" y="0"/>
                    </a:moveTo>
                    <a:lnTo>
                      <a:pt x="0" y="68580"/>
                    </a:lnTo>
                  </a:path>
                </a:pathLst>
              </a:custGeom>
              <a:ln w="762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5"/>
              <p:cNvSpPr/>
              <p:nvPr/>
            </p:nvSpPr>
            <p:spPr>
              <a:xfrm>
                <a:off x="5606034" y="2586989"/>
                <a:ext cx="0" cy="220979"/>
              </a:xfrm>
              <a:custGeom>
                <a:avLst/>
                <a:gdLst/>
                <a:ahLst/>
                <a:cxnLst/>
                <a:rect l="l" t="t" r="r" b="b"/>
                <a:pathLst>
                  <a:path h="220980">
                    <a:moveTo>
                      <a:pt x="0" y="220979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6"/>
              <p:cNvSpPr/>
              <p:nvPr/>
            </p:nvSpPr>
            <p:spPr>
              <a:xfrm>
                <a:off x="5583174" y="1756409"/>
                <a:ext cx="363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3220">
                    <a:moveTo>
                      <a:pt x="0" y="0"/>
                    </a:moveTo>
                    <a:lnTo>
                      <a:pt x="36271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7"/>
              <p:cNvSpPr/>
              <p:nvPr/>
            </p:nvSpPr>
            <p:spPr>
              <a:xfrm>
                <a:off x="5583174" y="2285237"/>
                <a:ext cx="363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3220">
                    <a:moveTo>
                      <a:pt x="0" y="0"/>
                    </a:moveTo>
                    <a:lnTo>
                      <a:pt x="36271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38"/>
              <p:cNvSpPr/>
              <p:nvPr/>
            </p:nvSpPr>
            <p:spPr>
              <a:xfrm>
                <a:off x="3669792" y="3377183"/>
                <a:ext cx="0" cy="1297305"/>
              </a:xfrm>
              <a:custGeom>
                <a:avLst/>
                <a:gdLst/>
                <a:ahLst/>
                <a:cxnLst/>
                <a:rect l="l" t="t" r="r" b="b"/>
                <a:pathLst>
                  <a:path h="1297304">
                    <a:moveTo>
                      <a:pt x="0" y="0"/>
                    </a:moveTo>
                    <a:lnTo>
                      <a:pt x="0" y="1296924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39"/>
              <p:cNvSpPr/>
              <p:nvPr/>
            </p:nvSpPr>
            <p:spPr>
              <a:xfrm>
                <a:off x="3534918" y="3704082"/>
                <a:ext cx="19373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37385">
                    <a:moveTo>
                      <a:pt x="0" y="0"/>
                    </a:moveTo>
                    <a:lnTo>
                      <a:pt x="1937004" y="0"/>
                    </a:lnTo>
                  </a:path>
                </a:pathLst>
              </a:custGeom>
              <a:ln w="25908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0"/>
              <p:cNvSpPr/>
              <p:nvPr/>
            </p:nvSpPr>
            <p:spPr>
              <a:xfrm>
                <a:off x="5606034" y="2817113"/>
                <a:ext cx="3219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1945">
                    <a:moveTo>
                      <a:pt x="0" y="0"/>
                    </a:moveTo>
                    <a:lnTo>
                      <a:pt x="321564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1"/>
              <p:cNvSpPr/>
              <p:nvPr/>
            </p:nvSpPr>
            <p:spPr>
              <a:xfrm>
                <a:off x="4879086" y="6158483"/>
                <a:ext cx="0" cy="481330"/>
              </a:xfrm>
              <a:custGeom>
                <a:avLst/>
                <a:gdLst/>
                <a:ahLst/>
                <a:cxnLst/>
                <a:rect l="l" t="t" r="r" b="b"/>
                <a:pathLst>
                  <a:path h="481329">
                    <a:moveTo>
                      <a:pt x="0" y="0"/>
                    </a:moveTo>
                    <a:lnTo>
                      <a:pt x="0" y="480821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2"/>
              <p:cNvSpPr/>
              <p:nvPr/>
            </p:nvSpPr>
            <p:spPr>
              <a:xfrm>
                <a:off x="3512058" y="6161531"/>
                <a:ext cx="0" cy="468630"/>
              </a:xfrm>
              <a:custGeom>
                <a:avLst/>
                <a:gdLst/>
                <a:ahLst/>
                <a:cxnLst/>
                <a:rect l="l" t="t" r="r" b="b"/>
                <a:pathLst>
                  <a:path h="468629">
                    <a:moveTo>
                      <a:pt x="0" y="0"/>
                    </a:moveTo>
                    <a:lnTo>
                      <a:pt x="0" y="468629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3"/>
              <p:cNvSpPr/>
              <p:nvPr/>
            </p:nvSpPr>
            <p:spPr>
              <a:xfrm>
                <a:off x="3505962" y="6630162"/>
                <a:ext cx="24358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35860">
                    <a:moveTo>
                      <a:pt x="0" y="0"/>
                    </a:moveTo>
                    <a:lnTo>
                      <a:pt x="243535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4"/>
              <p:cNvSpPr/>
              <p:nvPr/>
            </p:nvSpPr>
            <p:spPr>
              <a:xfrm>
                <a:off x="5941314" y="1757933"/>
                <a:ext cx="0" cy="4872355"/>
              </a:xfrm>
              <a:custGeom>
                <a:avLst/>
                <a:gdLst/>
                <a:ahLst/>
                <a:cxnLst/>
                <a:rect l="l" t="t" r="r" b="b"/>
                <a:pathLst>
                  <a:path h="4872355">
                    <a:moveTo>
                      <a:pt x="0" y="0"/>
                    </a:moveTo>
                    <a:lnTo>
                      <a:pt x="0" y="4872228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5"/>
              <p:cNvSpPr/>
              <p:nvPr/>
            </p:nvSpPr>
            <p:spPr>
              <a:xfrm>
                <a:off x="4728210" y="2285237"/>
                <a:ext cx="7073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7389">
                    <a:moveTo>
                      <a:pt x="0" y="0"/>
                    </a:moveTo>
                    <a:lnTo>
                      <a:pt x="707136" y="0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6"/>
              <p:cNvSpPr/>
              <p:nvPr/>
            </p:nvSpPr>
            <p:spPr>
              <a:xfrm>
                <a:off x="5113020" y="2581655"/>
                <a:ext cx="685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8579">
                    <a:moveTo>
                      <a:pt x="34289" y="-38100"/>
                    </a:moveTo>
                    <a:lnTo>
                      <a:pt x="34289" y="381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7"/>
              <p:cNvSpPr/>
              <p:nvPr/>
            </p:nvSpPr>
            <p:spPr>
              <a:xfrm>
                <a:off x="4077462" y="3541013"/>
                <a:ext cx="660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60400">
                    <a:moveTo>
                      <a:pt x="0" y="0"/>
                    </a:moveTo>
                    <a:lnTo>
                      <a:pt x="659892" y="0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8"/>
              <p:cNvSpPr/>
              <p:nvPr/>
            </p:nvSpPr>
            <p:spPr>
              <a:xfrm>
                <a:off x="4728210" y="2286761"/>
                <a:ext cx="0" cy="1254760"/>
              </a:xfrm>
              <a:custGeom>
                <a:avLst/>
                <a:gdLst/>
                <a:ahLst/>
                <a:cxnLst/>
                <a:rect l="l" t="t" r="r" b="b"/>
                <a:pathLst>
                  <a:path h="1254760">
                    <a:moveTo>
                      <a:pt x="0" y="0"/>
                    </a:moveTo>
                    <a:lnTo>
                      <a:pt x="0" y="1254252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49"/>
              <p:cNvSpPr/>
              <p:nvPr/>
            </p:nvSpPr>
            <p:spPr>
              <a:xfrm>
                <a:off x="2917698" y="3010661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0"/>
              <p:cNvSpPr/>
              <p:nvPr/>
            </p:nvSpPr>
            <p:spPr>
              <a:xfrm>
                <a:off x="2980944" y="3151632"/>
                <a:ext cx="0" cy="388620"/>
              </a:xfrm>
              <a:custGeom>
                <a:avLst/>
                <a:gdLst/>
                <a:ahLst/>
                <a:cxnLst/>
                <a:rect l="l" t="t" r="r" b="b"/>
                <a:pathLst>
                  <a:path h="388620">
                    <a:moveTo>
                      <a:pt x="0" y="38862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1"/>
              <p:cNvSpPr/>
              <p:nvPr/>
            </p:nvSpPr>
            <p:spPr>
              <a:xfrm>
                <a:off x="2917698" y="3153917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2"/>
              <p:cNvSpPr/>
              <p:nvPr/>
            </p:nvSpPr>
            <p:spPr>
              <a:xfrm>
                <a:off x="3232404" y="2753867"/>
                <a:ext cx="0" cy="253365"/>
              </a:xfrm>
              <a:custGeom>
                <a:avLst/>
                <a:gdLst/>
                <a:ahLst/>
                <a:cxnLst/>
                <a:rect l="l" t="t" r="r" b="b"/>
                <a:pathLst>
                  <a:path h="253364">
                    <a:moveTo>
                      <a:pt x="0" y="25298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3"/>
              <p:cNvSpPr/>
              <p:nvPr/>
            </p:nvSpPr>
            <p:spPr>
              <a:xfrm>
                <a:off x="3232404" y="3133344"/>
                <a:ext cx="0" cy="329565"/>
              </a:xfrm>
              <a:custGeom>
                <a:avLst/>
                <a:gdLst/>
                <a:ahLst/>
                <a:cxnLst/>
                <a:rect l="l" t="t" r="r" b="b"/>
                <a:pathLst>
                  <a:path h="329564">
                    <a:moveTo>
                      <a:pt x="0" y="32918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4"/>
              <p:cNvSpPr/>
              <p:nvPr/>
            </p:nvSpPr>
            <p:spPr>
              <a:xfrm>
                <a:off x="2962656" y="2862071"/>
                <a:ext cx="33655" cy="429895"/>
              </a:xfrm>
              <a:custGeom>
                <a:avLst/>
                <a:gdLst/>
                <a:ahLst/>
                <a:cxnLst/>
                <a:rect l="l" t="t" r="r" b="b"/>
                <a:pathLst>
                  <a:path w="33655" h="429895">
                    <a:moveTo>
                      <a:pt x="33528" y="403860"/>
                    </a:moveTo>
                    <a:lnTo>
                      <a:pt x="0" y="403860"/>
                    </a:lnTo>
                    <a:lnTo>
                      <a:pt x="0" y="429780"/>
                    </a:lnTo>
                    <a:lnTo>
                      <a:pt x="33528" y="429780"/>
                    </a:lnTo>
                    <a:lnTo>
                      <a:pt x="33528" y="403860"/>
                    </a:lnTo>
                    <a:close/>
                  </a:path>
                  <a:path w="33655" h="429895">
                    <a:moveTo>
                      <a:pt x="33528" y="0"/>
                    </a:moveTo>
                    <a:lnTo>
                      <a:pt x="0" y="0"/>
                    </a:lnTo>
                    <a:lnTo>
                      <a:pt x="0" y="24396"/>
                    </a:lnTo>
                    <a:lnTo>
                      <a:pt x="33528" y="24396"/>
                    </a:lnTo>
                    <a:lnTo>
                      <a:pt x="3352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5"/>
              <p:cNvSpPr/>
              <p:nvPr/>
            </p:nvSpPr>
            <p:spPr>
              <a:xfrm>
                <a:off x="3970782" y="3007613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6"/>
              <p:cNvSpPr/>
              <p:nvPr/>
            </p:nvSpPr>
            <p:spPr>
              <a:xfrm>
                <a:off x="4037076" y="3160776"/>
                <a:ext cx="0" cy="216535"/>
              </a:xfrm>
              <a:custGeom>
                <a:avLst/>
                <a:gdLst/>
                <a:ahLst/>
                <a:cxnLst/>
                <a:rect l="l" t="t" r="r" b="b"/>
                <a:pathLst>
                  <a:path h="216535">
                    <a:moveTo>
                      <a:pt x="0" y="216408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57"/>
              <p:cNvSpPr/>
              <p:nvPr/>
            </p:nvSpPr>
            <p:spPr>
              <a:xfrm>
                <a:off x="3970782" y="3153917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58"/>
              <p:cNvSpPr/>
              <p:nvPr/>
            </p:nvSpPr>
            <p:spPr>
              <a:xfrm>
                <a:off x="2884170" y="1255013"/>
                <a:ext cx="3218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18815">
                    <a:moveTo>
                      <a:pt x="3218688" y="0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59"/>
              <p:cNvSpPr/>
              <p:nvPr/>
            </p:nvSpPr>
            <p:spPr>
              <a:xfrm>
                <a:off x="4288536" y="1255775"/>
                <a:ext cx="0" cy="1760220"/>
              </a:xfrm>
              <a:custGeom>
                <a:avLst/>
                <a:gdLst/>
                <a:ahLst/>
                <a:cxnLst/>
                <a:rect l="l" t="t" r="r" b="b"/>
                <a:pathLst>
                  <a:path h="1760220">
                    <a:moveTo>
                      <a:pt x="0" y="176022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0"/>
              <p:cNvSpPr/>
              <p:nvPr/>
            </p:nvSpPr>
            <p:spPr>
              <a:xfrm>
                <a:off x="4288536" y="3160776"/>
                <a:ext cx="0" cy="302260"/>
              </a:xfrm>
              <a:custGeom>
                <a:avLst/>
                <a:gdLst/>
                <a:ahLst/>
                <a:cxnLst/>
                <a:rect l="l" t="t" r="r" b="b"/>
                <a:pathLst>
                  <a:path h="302260">
                    <a:moveTo>
                      <a:pt x="0" y="301751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1"/>
              <p:cNvSpPr/>
              <p:nvPr/>
            </p:nvSpPr>
            <p:spPr>
              <a:xfrm>
                <a:off x="4017264" y="2871215"/>
                <a:ext cx="35560" cy="431800"/>
              </a:xfrm>
              <a:custGeom>
                <a:avLst/>
                <a:gdLst/>
                <a:ahLst/>
                <a:cxnLst/>
                <a:rect l="l" t="t" r="r" b="b"/>
                <a:pathLst>
                  <a:path w="35560" h="431800">
                    <a:moveTo>
                      <a:pt x="35052" y="403860"/>
                    </a:moveTo>
                    <a:lnTo>
                      <a:pt x="0" y="403860"/>
                    </a:lnTo>
                    <a:lnTo>
                      <a:pt x="0" y="431292"/>
                    </a:lnTo>
                    <a:lnTo>
                      <a:pt x="35052" y="431292"/>
                    </a:lnTo>
                    <a:lnTo>
                      <a:pt x="35052" y="403860"/>
                    </a:lnTo>
                    <a:close/>
                  </a:path>
                  <a:path w="35560" h="431800">
                    <a:moveTo>
                      <a:pt x="35052" y="0"/>
                    </a:moveTo>
                    <a:lnTo>
                      <a:pt x="0" y="0"/>
                    </a:lnTo>
                    <a:lnTo>
                      <a:pt x="0" y="25908"/>
                    </a:lnTo>
                    <a:lnTo>
                      <a:pt x="35052" y="25908"/>
                    </a:lnTo>
                    <a:lnTo>
                      <a:pt x="3505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2"/>
              <p:cNvSpPr/>
              <p:nvPr/>
            </p:nvSpPr>
            <p:spPr>
              <a:xfrm>
                <a:off x="3386328" y="3540251"/>
                <a:ext cx="0" cy="1127760"/>
              </a:xfrm>
              <a:custGeom>
                <a:avLst/>
                <a:gdLst/>
                <a:ahLst/>
                <a:cxnLst/>
                <a:rect l="l" t="t" r="r" b="b"/>
                <a:pathLst>
                  <a:path h="1127760">
                    <a:moveTo>
                      <a:pt x="0" y="0"/>
                    </a:moveTo>
                    <a:lnTo>
                      <a:pt x="0" y="112776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3"/>
              <p:cNvSpPr/>
              <p:nvPr/>
            </p:nvSpPr>
            <p:spPr>
              <a:xfrm>
                <a:off x="2964180" y="3540251"/>
                <a:ext cx="425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5450">
                    <a:moveTo>
                      <a:pt x="425195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4"/>
              <p:cNvSpPr/>
              <p:nvPr/>
            </p:nvSpPr>
            <p:spPr>
              <a:xfrm>
                <a:off x="3511296" y="3535679"/>
                <a:ext cx="0" cy="5080"/>
              </a:xfrm>
              <a:custGeom>
                <a:avLst/>
                <a:gdLst/>
                <a:ahLst/>
                <a:cxnLst/>
                <a:rect l="l" t="t" r="r" b="b"/>
                <a:pathLst>
                  <a:path h="5079">
                    <a:moveTo>
                      <a:pt x="-6096" y="2286"/>
                    </a:moveTo>
                    <a:lnTo>
                      <a:pt x="6096" y="2286"/>
                    </a:lnTo>
                  </a:path>
                </a:pathLst>
              </a:custGeom>
              <a:ln w="457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65"/>
              <p:cNvSpPr/>
              <p:nvPr/>
            </p:nvSpPr>
            <p:spPr>
              <a:xfrm>
                <a:off x="3665220" y="3377183"/>
                <a:ext cx="3657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5760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6"/>
              <p:cNvSpPr/>
              <p:nvPr/>
            </p:nvSpPr>
            <p:spPr>
              <a:xfrm>
                <a:off x="3235452" y="3462527"/>
                <a:ext cx="1783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83079">
                    <a:moveTo>
                      <a:pt x="0" y="0"/>
                    </a:moveTo>
                    <a:lnTo>
                      <a:pt x="178308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67"/>
              <p:cNvSpPr/>
              <p:nvPr/>
            </p:nvSpPr>
            <p:spPr>
              <a:xfrm>
                <a:off x="3235452" y="2752344"/>
                <a:ext cx="1053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53464">
                    <a:moveTo>
                      <a:pt x="1053084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68"/>
              <p:cNvSpPr/>
              <p:nvPr/>
            </p:nvSpPr>
            <p:spPr>
              <a:xfrm>
                <a:off x="4080510" y="3553205"/>
                <a:ext cx="0" cy="492759"/>
              </a:xfrm>
              <a:custGeom>
                <a:avLst/>
                <a:gdLst/>
                <a:ahLst/>
                <a:cxnLst/>
                <a:rect l="l" t="t" r="r" b="b"/>
                <a:pathLst>
                  <a:path h="492760">
                    <a:moveTo>
                      <a:pt x="0" y="0"/>
                    </a:moveTo>
                    <a:lnTo>
                      <a:pt x="0" y="492252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69"/>
              <p:cNvSpPr/>
              <p:nvPr/>
            </p:nvSpPr>
            <p:spPr>
              <a:xfrm>
                <a:off x="4071366" y="6158483"/>
                <a:ext cx="0" cy="478155"/>
              </a:xfrm>
              <a:custGeom>
                <a:avLst/>
                <a:gdLst/>
                <a:ahLst/>
                <a:cxnLst/>
                <a:rect l="l" t="t" r="r" b="b"/>
                <a:pathLst>
                  <a:path h="478154">
                    <a:moveTo>
                      <a:pt x="0" y="0"/>
                    </a:moveTo>
                    <a:lnTo>
                      <a:pt x="0" y="477773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70"/>
              <p:cNvSpPr/>
              <p:nvPr/>
            </p:nvSpPr>
            <p:spPr>
              <a:xfrm>
                <a:off x="2827020" y="3800855"/>
                <a:ext cx="2733040" cy="2720340"/>
              </a:xfrm>
              <a:custGeom>
                <a:avLst/>
                <a:gdLst/>
                <a:ahLst/>
                <a:cxnLst/>
                <a:rect l="l" t="t" r="r" b="b"/>
                <a:pathLst>
                  <a:path w="2733040" h="2720340">
                    <a:moveTo>
                      <a:pt x="0" y="1360170"/>
                    </a:moveTo>
                    <a:lnTo>
                      <a:pt x="826" y="1312418"/>
                    </a:lnTo>
                    <a:lnTo>
                      <a:pt x="3286" y="1265080"/>
                    </a:lnTo>
                    <a:lnTo>
                      <a:pt x="7354" y="1218182"/>
                    </a:lnTo>
                    <a:lnTo>
                      <a:pt x="13002" y="1171751"/>
                    </a:lnTo>
                    <a:lnTo>
                      <a:pt x="20203" y="1125814"/>
                    </a:lnTo>
                    <a:lnTo>
                      <a:pt x="28930" y="1080399"/>
                    </a:lnTo>
                    <a:lnTo>
                      <a:pt x="39157" y="1035532"/>
                    </a:lnTo>
                    <a:lnTo>
                      <a:pt x="50854" y="991240"/>
                    </a:lnTo>
                    <a:lnTo>
                      <a:pt x="63997" y="947550"/>
                    </a:lnTo>
                    <a:lnTo>
                      <a:pt x="78557" y="904490"/>
                    </a:lnTo>
                    <a:lnTo>
                      <a:pt x="94508" y="862085"/>
                    </a:lnTo>
                    <a:lnTo>
                      <a:pt x="111822" y="820363"/>
                    </a:lnTo>
                    <a:lnTo>
                      <a:pt x="130472" y="779352"/>
                    </a:lnTo>
                    <a:lnTo>
                      <a:pt x="150432" y="739077"/>
                    </a:lnTo>
                    <a:lnTo>
                      <a:pt x="171674" y="699567"/>
                    </a:lnTo>
                    <a:lnTo>
                      <a:pt x="194171" y="660847"/>
                    </a:lnTo>
                    <a:lnTo>
                      <a:pt x="217896" y="622945"/>
                    </a:lnTo>
                    <a:lnTo>
                      <a:pt x="242822" y="585888"/>
                    </a:lnTo>
                    <a:lnTo>
                      <a:pt x="268921" y="549703"/>
                    </a:lnTo>
                    <a:lnTo>
                      <a:pt x="296168" y="514417"/>
                    </a:lnTo>
                    <a:lnTo>
                      <a:pt x="324533" y="480056"/>
                    </a:lnTo>
                    <a:lnTo>
                      <a:pt x="353992" y="446649"/>
                    </a:lnTo>
                    <a:lnTo>
                      <a:pt x="384516" y="414221"/>
                    </a:lnTo>
                    <a:lnTo>
                      <a:pt x="416078" y="382800"/>
                    </a:lnTo>
                    <a:lnTo>
                      <a:pt x="448651" y="352412"/>
                    </a:lnTo>
                    <a:lnTo>
                      <a:pt x="482208" y="323085"/>
                    </a:lnTo>
                    <a:lnTo>
                      <a:pt x="516723" y="294846"/>
                    </a:lnTo>
                    <a:lnTo>
                      <a:pt x="552167" y="267721"/>
                    </a:lnTo>
                    <a:lnTo>
                      <a:pt x="588515" y="241738"/>
                    </a:lnTo>
                    <a:lnTo>
                      <a:pt x="625738" y="216923"/>
                    </a:lnTo>
                    <a:lnTo>
                      <a:pt x="663809" y="193304"/>
                    </a:lnTo>
                    <a:lnTo>
                      <a:pt x="702702" y="170908"/>
                    </a:lnTo>
                    <a:lnTo>
                      <a:pt x="742390" y="149761"/>
                    </a:lnTo>
                    <a:lnTo>
                      <a:pt x="782845" y="129890"/>
                    </a:lnTo>
                    <a:lnTo>
                      <a:pt x="824041" y="111323"/>
                    </a:lnTo>
                    <a:lnTo>
                      <a:pt x="865949" y="94086"/>
                    </a:lnTo>
                    <a:lnTo>
                      <a:pt x="908544" y="78206"/>
                    </a:lnTo>
                    <a:lnTo>
                      <a:pt x="951798" y="63711"/>
                    </a:lnTo>
                    <a:lnTo>
                      <a:pt x="995683" y="50627"/>
                    </a:lnTo>
                    <a:lnTo>
                      <a:pt x="1040174" y="38982"/>
                    </a:lnTo>
                    <a:lnTo>
                      <a:pt x="1085242" y="28801"/>
                    </a:lnTo>
                    <a:lnTo>
                      <a:pt x="1130860" y="20113"/>
                    </a:lnTo>
                    <a:lnTo>
                      <a:pt x="1177003" y="12944"/>
                    </a:lnTo>
                    <a:lnTo>
                      <a:pt x="1223642" y="7321"/>
                    </a:lnTo>
                    <a:lnTo>
                      <a:pt x="1270750" y="3272"/>
                    </a:lnTo>
                    <a:lnTo>
                      <a:pt x="1318300" y="822"/>
                    </a:lnTo>
                    <a:lnTo>
                      <a:pt x="1366266" y="0"/>
                    </a:lnTo>
                    <a:lnTo>
                      <a:pt x="1414231" y="822"/>
                    </a:lnTo>
                    <a:lnTo>
                      <a:pt x="1461781" y="3272"/>
                    </a:lnTo>
                    <a:lnTo>
                      <a:pt x="1508889" y="7321"/>
                    </a:lnTo>
                    <a:lnTo>
                      <a:pt x="1555528" y="12944"/>
                    </a:lnTo>
                    <a:lnTo>
                      <a:pt x="1601671" y="20113"/>
                    </a:lnTo>
                    <a:lnTo>
                      <a:pt x="1647289" y="28801"/>
                    </a:lnTo>
                    <a:lnTo>
                      <a:pt x="1692357" y="38982"/>
                    </a:lnTo>
                    <a:lnTo>
                      <a:pt x="1736848" y="50627"/>
                    </a:lnTo>
                    <a:lnTo>
                      <a:pt x="1780733" y="63711"/>
                    </a:lnTo>
                    <a:lnTo>
                      <a:pt x="1823987" y="78206"/>
                    </a:lnTo>
                    <a:lnTo>
                      <a:pt x="1866582" y="94086"/>
                    </a:lnTo>
                    <a:lnTo>
                      <a:pt x="1908490" y="111323"/>
                    </a:lnTo>
                    <a:lnTo>
                      <a:pt x="1949686" y="129890"/>
                    </a:lnTo>
                    <a:lnTo>
                      <a:pt x="1990141" y="149761"/>
                    </a:lnTo>
                    <a:lnTo>
                      <a:pt x="2029829" y="170908"/>
                    </a:lnTo>
                    <a:lnTo>
                      <a:pt x="2068722" y="193304"/>
                    </a:lnTo>
                    <a:lnTo>
                      <a:pt x="2106793" y="216923"/>
                    </a:lnTo>
                    <a:lnTo>
                      <a:pt x="2144016" y="241738"/>
                    </a:lnTo>
                    <a:lnTo>
                      <a:pt x="2180364" y="267721"/>
                    </a:lnTo>
                    <a:lnTo>
                      <a:pt x="2215808" y="294846"/>
                    </a:lnTo>
                    <a:lnTo>
                      <a:pt x="2250323" y="323085"/>
                    </a:lnTo>
                    <a:lnTo>
                      <a:pt x="2283880" y="352412"/>
                    </a:lnTo>
                    <a:lnTo>
                      <a:pt x="2316453" y="382800"/>
                    </a:lnTo>
                    <a:lnTo>
                      <a:pt x="2348015" y="414221"/>
                    </a:lnTo>
                    <a:lnTo>
                      <a:pt x="2378539" y="446649"/>
                    </a:lnTo>
                    <a:lnTo>
                      <a:pt x="2407998" y="480056"/>
                    </a:lnTo>
                    <a:lnTo>
                      <a:pt x="2436363" y="514417"/>
                    </a:lnTo>
                    <a:lnTo>
                      <a:pt x="2463610" y="549703"/>
                    </a:lnTo>
                    <a:lnTo>
                      <a:pt x="2489709" y="585888"/>
                    </a:lnTo>
                    <a:lnTo>
                      <a:pt x="2514635" y="622945"/>
                    </a:lnTo>
                    <a:lnTo>
                      <a:pt x="2538360" y="660847"/>
                    </a:lnTo>
                    <a:lnTo>
                      <a:pt x="2560857" y="699567"/>
                    </a:lnTo>
                    <a:lnTo>
                      <a:pt x="2582099" y="739077"/>
                    </a:lnTo>
                    <a:lnTo>
                      <a:pt x="2602059" y="779352"/>
                    </a:lnTo>
                    <a:lnTo>
                      <a:pt x="2620709" y="820363"/>
                    </a:lnTo>
                    <a:lnTo>
                      <a:pt x="2638023" y="862085"/>
                    </a:lnTo>
                    <a:lnTo>
                      <a:pt x="2653974" y="904490"/>
                    </a:lnTo>
                    <a:lnTo>
                      <a:pt x="2668534" y="947550"/>
                    </a:lnTo>
                    <a:lnTo>
                      <a:pt x="2681677" y="991240"/>
                    </a:lnTo>
                    <a:lnTo>
                      <a:pt x="2693374" y="1035532"/>
                    </a:lnTo>
                    <a:lnTo>
                      <a:pt x="2703601" y="1080399"/>
                    </a:lnTo>
                    <a:lnTo>
                      <a:pt x="2712328" y="1125814"/>
                    </a:lnTo>
                    <a:lnTo>
                      <a:pt x="2719529" y="1171751"/>
                    </a:lnTo>
                    <a:lnTo>
                      <a:pt x="2725177" y="1218182"/>
                    </a:lnTo>
                    <a:lnTo>
                      <a:pt x="2729245" y="1265080"/>
                    </a:lnTo>
                    <a:lnTo>
                      <a:pt x="2731705" y="1312418"/>
                    </a:lnTo>
                    <a:lnTo>
                      <a:pt x="2732532" y="1360170"/>
                    </a:lnTo>
                    <a:lnTo>
                      <a:pt x="2731705" y="1407921"/>
                    </a:lnTo>
                    <a:lnTo>
                      <a:pt x="2729245" y="1455259"/>
                    </a:lnTo>
                    <a:lnTo>
                      <a:pt x="2725177" y="1502157"/>
                    </a:lnTo>
                    <a:lnTo>
                      <a:pt x="2719529" y="1548588"/>
                    </a:lnTo>
                    <a:lnTo>
                      <a:pt x="2712328" y="1594525"/>
                    </a:lnTo>
                    <a:lnTo>
                      <a:pt x="2703601" y="1639940"/>
                    </a:lnTo>
                    <a:lnTo>
                      <a:pt x="2693374" y="1684807"/>
                    </a:lnTo>
                    <a:lnTo>
                      <a:pt x="2681677" y="1729099"/>
                    </a:lnTo>
                    <a:lnTo>
                      <a:pt x="2668534" y="1772789"/>
                    </a:lnTo>
                    <a:lnTo>
                      <a:pt x="2653974" y="1815849"/>
                    </a:lnTo>
                    <a:lnTo>
                      <a:pt x="2638023" y="1858254"/>
                    </a:lnTo>
                    <a:lnTo>
                      <a:pt x="2620709" y="1899976"/>
                    </a:lnTo>
                    <a:lnTo>
                      <a:pt x="2602059" y="1940987"/>
                    </a:lnTo>
                    <a:lnTo>
                      <a:pt x="2582099" y="1981262"/>
                    </a:lnTo>
                    <a:lnTo>
                      <a:pt x="2560857" y="2020772"/>
                    </a:lnTo>
                    <a:lnTo>
                      <a:pt x="2538360" y="2059492"/>
                    </a:lnTo>
                    <a:lnTo>
                      <a:pt x="2514635" y="2097394"/>
                    </a:lnTo>
                    <a:lnTo>
                      <a:pt x="2489709" y="2134451"/>
                    </a:lnTo>
                    <a:lnTo>
                      <a:pt x="2463610" y="2170636"/>
                    </a:lnTo>
                    <a:lnTo>
                      <a:pt x="2436363" y="2205922"/>
                    </a:lnTo>
                    <a:lnTo>
                      <a:pt x="2407998" y="2240283"/>
                    </a:lnTo>
                    <a:lnTo>
                      <a:pt x="2378539" y="2273690"/>
                    </a:lnTo>
                    <a:lnTo>
                      <a:pt x="2348015" y="2306118"/>
                    </a:lnTo>
                    <a:lnTo>
                      <a:pt x="2316453" y="2337539"/>
                    </a:lnTo>
                    <a:lnTo>
                      <a:pt x="2283880" y="2367927"/>
                    </a:lnTo>
                    <a:lnTo>
                      <a:pt x="2250323" y="2397254"/>
                    </a:lnTo>
                    <a:lnTo>
                      <a:pt x="2215808" y="2425493"/>
                    </a:lnTo>
                    <a:lnTo>
                      <a:pt x="2180364" y="2452618"/>
                    </a:lnTo>
                    <a:lnTo>
                      <a:pt x="2144016" y="2478601"/>
                    </a:lnTo>
                    <a:lnTo>
                      <a:pt x="2106793" y="2503416"/>
                    </a:lnTo>
                    <a:lnTo>
                      <a:pt x="2068722" y="2527035"/>
                    </a:lnTo>
                    <a:lnTo>
                      <a:pt x="2029829" y="2549431"/>
                    </a:lnTo>
                    <a:lnTo>
                      <a:pt x="1990141" y="2570578"/>
                    </a:lnTo>
                    <a:lnTo>
                      <a:pt x="1949686" y="2590449"/>
                    </a:lnTo>
                    <a:lnTo>
                      <a:pt x="1908490" y="2609016"/>
                    </a:lnTo>
                    <a:lnTo>
                      <a:pt x="1866582" y="2626253"/>
                    </a:lnTo>
                    <a:lnTo>
                      <a:pt x="1823987" y="2642133"/>
                    </a:lnTo>
                    <a:lnTo>
                      <a:pt x="1780733" y="2656628"/>
                    </a:lnTo>
                    <a:lnTo>
                      <a:pt x="1736848" y="2669712"/>
                    </a:lnTo>
                    <a:lnTo>
                      <a:pt x="1692357" y="2681357"/>
                    </a:lnTo>
                    <a:lnTo>
                      <a:pt x="1647289" y="2691538"/>
                    </a:lnTo>
                    <a:lnTo>
                      <a:pt x="1601671" y="2700226"/>
                    </a:lnTo>
                    <a:lnTo>
                      <a:pt x="1555528" y="2707395"/>
                    </a:lnTo>
                    <a:lnTo>
                      <a:pt x="1508889" y="2713018"/>
                    </a:lnTo>
                    <a:lnTo>
                      <a:pt x="1461781" y="2717067"/>
                    </a:lnTo>
                    <a:lnTo>
                      <a:pt x="1414231" y="2719517"/>
                    </a:lnTo>
                    <a:lnTo>
                      <a:pt x="1366266" y="2720340"/>
                    </a:lnTo>
                    <a:lnTo>
                      <a:pt x="1318300" y="2719517"/>
                    </a:lnTo>
                    <a:lnTo>
                      <a:pt x="1270750" y="2717067"/>
                    </a:lnTo>
                    <a:lnTo>
                      <a:pt x="1223642" y="2713018"/>
                    </a:lnTo>
                    <a:lnTo>
                      <a:pt x="1177003" y="2707395"/>
                    </a:lnTo>
                    <a:lnTo>
                      <a:pt x="1130860" y="2700226"/>
                    </a:lnTo>
                    <a:lnTo>
                      <a:pt x="1085242" y="2691538"/>
                    </a:lnTo>
                    <a:lnTo>
                      <a:pt x="1040174" y="2681357"/>
                    </a:lnTo>
                    <a:lnTo>
                      <a:pt x="995683" y="2669712"/>
                    </a:lnTo>
                    <a:lnTo>
                      <a:pt x="951798" y="2656628"/>
                    </a:lnTo>
                    <a:lnTo>
                      <a:pt x="908544" y="2642133"/>
                    </a:lnTo>
                    <a:lnTo>
                      <a:pt x="865949" y="2626253"/>
                    </a:lnTo>
                    <a:lnTo>
                      <a:pt x="824041" y="2609016"/>
                    </a:lnTo>
                    <a:lnTo>
                      <a:pt x="782845" y="2590449"/>
                    </a:lnTo>
                    <a:lnTo>
                      <a:pt x="742390" y="2570578"/>
                    </a:lnTo>
                    <a:lnTo>
                      <a:pt x="702702" y="2549431"/>
                    </a:lnTo>
                    <a:lnTo>
                      <a:pt x="663809" y="2527035"/>
                    </a:lnTo>
                    <a:lnTo>
                      <a:pt x="625738" y="2503416"/>
                    </a:lnTo>
                    <a:lnTo>
                      <a:pt x="588515" y="2478601"/>
                    </a:lnTo>
                    <a:lnTo>
                      <a:pt x="552167" y="2452618"/>
                    </a:lnTo>
                    <a:lnTo>
                      <a:pt x="516723" y="2425493"/>
                    </a:lnTo>
                    <a:lnTo>
                      <a:pt x="482208" y="2397254"/>
                    </a:lnTo>
                    <a:lnTo>
                      <a:pt x="448651" y="2367927"/>
                    </a:lnTo>
                    <a:lnTo>
                      <a:pt x="416078" y="2337539"/>
                    </a:lnTo>
                    <a:lnTo>
                      <a:pt x="384516" y="2306118"/>
                    </a:lnTo>
                    <a:lnTo>
                      <a:pt x="353992" y="2273690"/>
                    </a:lnTo>
                    <a:lnTo>
                      <a:pt x="324533" y="2240283"/>
                    </a:lnTo>
                    <a:lnTo>
                      <a:pt x="296168" y="2205922"/>
                    </a:lnTo>
                    <a:lnTo>
                      <a:pt x="268921" y="2170636"/>
                    </a:lnTo>
                    <a:lnTo>
                      <a:pt x="242822" y="2134451"/>
                    </a:lnTo>
                    <a:lnTo>
                      <a:pt x="217896" y="2097394"/>
                    </a:lnTo>
                    <a:lnTo>
                      <a:pt x="194171" y="2059492"/>
                    </a:lnTo>
                    <a:lnTo>
                      <a:pt x="171674" y="2020772"/>
                    </a:lnTo>
                    <a:lnTo>
                      <a:pt x="150432" y="1981262"/>
                    </a:lnTo>
                    <a:lnTo>
                      <a:pt x="130472" y="1940987"/>
                    </a:lnTo>
                    <a:lnTo>
                      <a:pt x="111822" y="1899976"/>
                    </a:lnTo>
                    <a:lnTo>
                      <a:pt x="94508" y="1858254"/>
                    </a:lnTo>
                    <a:lnTo>
                      <a:pt x="78557" y="1815849"/>
                    </a:lnTo>
                    <a:lnTo>
                      <a:pt x="63997" y="1772789"/>
                    </a:lnTo>
                    <a:lnTo>
                      <a:pt x="50854" y="1729099"/>
                    </a:lnTo>
                    <a:lnTo>
                      <a:pt x="39157" y="1684807"/>
                    </a:lnTo>
                    <a:lnTo>
                      <a:pt x="28930" y="1639940"/>
                    </a:lnTo>
                    <a:lnTo>
                      <a:pt x="20203" y="1594525"/>
                    </a:lnTo>
                    <a:lnTo>
                      <a:pt x="13002" y="1548588"/>
                    </a:lnTo>
                    <a:lnTo>
                      <a:pt x="7354" y="1502157"/>
                    </a:lnTo>
                    <a:lnTo>
                      <a:pt x="3286" y="1455259"/>
                    </a:lnTo>
                    <a:lnTo>
                      <a:pt x="826" y="1407921"/>
                    </a:lnTo>
                    <a:lnTo>
                      <a:pt x="0" y="1360170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4" name="object 74"/>
            <p:cNvGrpSpPr/>
            <p:nvPr/>
          </p:nvGrpSpPr>
          <p:grpSpPr>
            <a:xfrm>
              <a:off x="3089153" y="3851147"/>
              <a:ext cx="2146300" cy="2316480"/>
              <a:chOff x="3089153" y="3851147"/>
              <a:chExt cx="2146300" cy="2316480"/>
            </a:xfrm>
          </p:grpSpPr>
          <p:sp>
            <p:nvSpPr>
              <p:cNvPr id="75" name="object 75"/>
              <p:cNvSpPr/>
              <p:nvPr/>
            </p:nvSpPr>
            <p:spPr>
              <a:xfrm>
                <a:off x="4162044" y="4668011"/>
                <a:ext cx="34480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207645">
                    <a:moveTo>
                      <a:pt x="0" y="0"/>
                    </a:moveTo>
                    <a:lnTo>
                      <a:pt x="68579" y="0"/>
                    </a:lnTo>
                    <a:lnTo>
                      <a:pt x="68579" y="207263"/>
                    </a:lnTo>
                    <a:lnTo>
                      <a:pt x="0" y="207263"/>
                    </a:lnTo>
                    <a:lnTo>
                      <a:pt x="0" y="0"/>
                    </a:lnTo>
                    <a:close/>
                  </a:path>
                  <a:path w="344804" h="207645">
                    <a:moveTo>
                      <a:pt x="274319" y="0"/>
                    </a:moveTo>
                    <a:lnTo>
                      <a:pt x="344423" y="0"/>
                    </a:lnTo>
                    <a:lnTo>
                      <a:pt x="344423" y="207263"/>
                    </a:lnTo>
                    <a:lnTo>
                      <a:pt x="274319" y="207263"/>
                    </a:lnTo>
                    <a:lnTo>
                      <a:pt x="274319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4710684" y="4668011"/>
                <a:ext cx="68580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68579" h="207645">
                    <a:moveTo>
                      <a:pt x="68579" y="0"/>
                    </a:moveTo>
                    <a:lnTo>
                      <a:pt x="0" y="0"/>
                    </a:lnTo>
                    <a:lnTo>
                      <a:pt x="0" y="207263"/>
                    </a:lnTo>
                    <a:lnTo>
                      <a:pt x="68579" y="207263"/>
                    </a:lnTo>
                    <a:lnTo>
                      <a:pt x="6857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4710684" y="4668011"/>
                <a:ext cx="68580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68579" h="207645">
                    <a:moveTo>
                      <a:pt x="0" y="0"/>
                    </a:moveTo>
                    <a:lnTo>
                      <a:pt x="68579" y="0"/>
                    </a:lnTo>
                    <a:lnTo>
                      <a:pt x="68579" y="207263"/>
                    </a:lnTo>
                    <a:lnTo>
                      <a:pt x="0" y="207263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3622548" y="4668011"/>
                <a:ext cx="7048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07645">
                    <a:moveTo>
                      <a:pt x="70103" y="0"/>
                    </a:moveTo>
                    <a:lnTo>
                      <a:pt x="0" y="0"/>
                    </a:lnTo>
                    <a:lnTo>
                      <a:pt x="0" y="207263"/>
                    </a:lnTo>
                    <a:lnTo>
                      <a:pt x="70103" y="207263"/>
                    </a:lnTo>
                    <a:lnTo>
                      <a:pt x="7010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3895344" y="4668011"/>
                <a:ext cx="7048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07645">
                    <a:moveTo>
                      <a:pt x="0" y="0"/>
                    </a:moveTo>
                    <a:lnTo>
                      <a:pt x="70103" y="0"/>
                    </a:lnTo>
                    <a:lnTo>
                      <a:pt x="70103" y="207263"/>
                    </a:lnTo>
                    <a:lnTo>
                      <a:pt x="0" y="207263"/>
                    </a:lnTo>
                    <a:lnTo>
                      <a:pt x="0" y="0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4986527" y="4668011"/>
                <a:ext cx="7048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07645">
                    <a:moveTo>
                      <a:pt x="70103" y="0"/>
                    </a:moveTo>
                    <a:lnTo>
                      <a:pt x="0" y="0"/>
                    </a:lnTo>
                    <a:lnTo>
                      <a:pt x="0" y="207263"/>
                    </a:lnTo>
                    <a:lnTo>
                      <a:pt x="70103" y="207263"/>
                    </a:lnTo>
                    <a:lnTo>
                      <a:pt x="7010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4986527" y="4668011"/>
                <a:ext cx="7048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07645">
                    <a:moveTo>
                      <a:pt x="0" y="0"/>
                    </a:moveTo>
                    <a:lnTo>
                      <a:pt x="70103" y="0"/>
                    </a:lnTo>
                    <a:lnTo>
                      <a:pt x="70103" y="207263"/>
                    </a:lnTo>
                    <a:lnTo>
                      <a:pt x="0" y="207263"/>
                    </a:lnTo>
                    <a:lnTo>
                      <a:pt x="0" y="0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3346704" y="4668011"/>
                <a:ext cx="7048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07645">
                    <a:moveTo>
                      <a:pt x="70103" y="0"/>
                    </a:moveTo>
                    <a:lnTo>
                      <a:pt x="0" y="0"/>
                    </a:lnTo>
                    <a:lnTo>
                      <a:pt x="0" y="207263"/>
                    </a:lnTo>
                    <a:lnTo>
                      <a:pt x="70103" y="207263"/>
                    </a:lnTo>
                    <a:lnTo>
                      <a:pt x="7010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3251454" y="4260341"/>
                <a:ext cx="0" cy="818515"/>
              </a:xfrm>
              <a:custGeom>
                <a:avLst/>
                <a:gdLst/>
                <a:ahLst/>
                <a:cxnLst/>
                <a:rect l="l" t="t" r="r" b="b"/>
                <a:pathLst>
                  <a:path h="818514">
                    <a:moveTo>
                      <a:pt x="0" y="818387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3262122" y="4260341"/>
                <a:ext cx="2082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8279">
                    <a:moveTo>
                      <a:pt x="0" y="0"/>
                    </a:moveTo>
                    <a:lnTo>
                      <a:pt x="208025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3470148" y="4062983"/>
                <a:ext cx="9334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321945">
                    <a:moveTo>
                      <a:pt x="0" y="0"/>
                    </a:moveTo>
                    <a:lnTo>
                      <a:pt x="92963" y="0"/>
                    </a:lnTo>
                    <a:lnTo>
                      <a:pt x="92963" y="321564"/>
                    </a:lnTo>
                    <a:lnTo>
                      <a:pt x="0" y="321564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3254502" y="5689853"/>
                <a:ext cx="0" cy="271780"/>
              </a:xfrm>
              <a:custGeom>
                <a:avLst/>
                <a:gdLst/>
                <a:ahLst/>
                <a:cxnLst/>
                <a:rect l="l" t="t" r="r" b="b"/>
                <a:pathLst>
                  <a:path h="271779">
                    <a:moveTo>
                      <a:pt x="0" y="0"/>
                    </a:moveTo>
                    <a:lnTo>
                      <a:pt x="0" y="271272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3245358" y="5945885"/>
                <a:ext cx="2247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4789">
                    <a:moveTo>
                      <a:pt x="0" y="0"/>
                    </a:moveTo>
                    <a:lnTo>
                      <a:pt x="224790" y="0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3470148" y="5849111"/>
                <a:ext cx="93345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312420">
                    <a:moveTo>
                      <a:pt x="0" y="0"/>
                    </a:moveTo>
                    <a:lnTo>
                      <a:pt x="92963" y="0"/>
                    </a:lnTo>
                    <a:lnTo>
                      <a:pt x="92963" y="312420"/>
                    </a:lnTo>
                    <a:lnTo>
                      <a:pt x="0" y="312420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4885182" y="4384547"/>
                <a:ext cx="0" cy="708025"/>
              </a:xfrm>
              <a:custGeom>
                <a:avLst/>
                <a:gdLst/>
                <a:ahLst/>
                <a:cxnLst/>
                <a:rect l="l" t="t" r="r" b="b"/>
                <a:pathLst>
                  <a:path h="708025">
                    <a:moveTo>
                      <a:pt x="0" y="0"/>
                    </a:moveTo>
                    <a:lnTo>
                      <a:pt x="0" y="707897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4840223" y="4059935"/>
                <a:ext cx="9144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25120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24612"/>
                    </a:lnTo>
                    <a:lnTo>
                      <a:pt x="0" y="324612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4885182" y="5700521"/>
                <a:ext cx="0" cy="148590"/>
              </a:xfrm>
              <a:custGeom>
                <a:avLst/>
                <a:gdLst/>
                <a:ahLst/>
                <a:cxnLst/>
                <a:rect l="l" t="t" r="r" b="b"/>
                <a:pathLst>
                  <a:path h="148589">
                    <a:moveTo>
                      <a:pt x="0" y="0"/>
                    </a:moveTo>
                    <a:lnTo>
                      <a:pt x="0" y="148589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4840223" y="5849111"/>
                <a:ext cx="91440" cy="309880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09879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09372"/>
                    </a:lnTo>
                    <a:lnTo>
                      <a:pt x="0" y="309372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4068318" y="4384547"/>
                <a:ext cx="0" cy="691515"/>
              </a:xfrm>
              <a:custGeom>
                <a:avLst/>
                <a:gdLst/>
                <a:ahLst/>
                <a:cxnLst/>
                <a:rect l="l" t="t" r="r" b="b"/>
                <a:pathLst>
                  <a:path h="691514">
                    <a:moveTo>
                      <a:pt x="0" y="0"/>
                    </a:moveTo>
                    <a:lnTo>
                      <a:pt x="0" y="691133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4023360" y="4059935"/>
                <a:ext cx="9144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25120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24612"/>
                    </a:lnTo>
                    <a:lnTo>
                      <a:pt x="0" y="324612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4068318" y="5683757"/>
                <a:ext cx="0" cy="165735"/>
              </a:xfrm>
              <a:custGeom>
                <a:avLst/>
                <a:gdLst/>
                <a:ahLst/>
                <a:cxnLst/>
                <a:rect l="l" t="t" r="r" b="b"/>
                <a:pathLst>
                  <a:path h="165735">
                    <a:moveTo>
                      <a:pt x="0" y="0"/>
                    </a:moveTo>
                    <a:lnTo>
                      <a:pt x="0" y="165353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4023360" y="5849111"/>
                <a:ext cx="91440" cy="309880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09879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09372"/>
                    </a:lnTo>
                    <a:lnTo>
                      <a:pt x="0" y="309372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3102107" y="5072633"/>
                <a:ext cx="306705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6704" h="608329">
                    <a:moveTo>
                      <a:pt x="153085" y="0"/>
                    </a:moveTo>
                    <a:lnTo>
                      <a:pt x="0" y="151993"/>
                    </a:lnTo>
                    <a:lnTo>
                      <a:pt x="306171" y="455968"/>
                    </a:lnTo>
                    <a:lnTo>
                      <a:pt x="153085" y="60796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98"/>
              <p:cNvSpPr/>
              <p:nvPr/>
            </p:nvSpPr>
            <p:spPr>
              <a:xfrm>
                <a:off x="3229357" y="5065775"/>
                <a:ext cx="304800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608329">
                    <a:moveTo>
                      <a:pt x="152336" y="0"/>
                    </a:moveTo>
                    <a:lnTo>
                      <a:pt x="0" y="151993"/>
                    </a:lnTo>
                    <a:lnTo>
                      <a:pt x="304673" y="455968"/>
                    </a:lnTo>
                    <a:lnTo>
                      <a:pt x="152336" y="607961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99"/>
              <p:cNvSpPr/>
              <p:nvPr/>
            </p:nvSpPr>
            <p:spPr>
              <a:xfrm>
                <a:off x="4450841" y="5066537"/>
                <a:ext cx="304800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608329">
                    <a:moveTo>
                      <a:pt x="152336" y="0"/>
                    </a:moveTo>
                    <a:lnTo>
                      <a:pt x="0" y="151993"/>
                    </a:lnTo>
                    <a:lnTo>
                      <a:pt x="304673" y="455968"/>
                    </a:lnTo>
                    <a:lnTo>
                      <a:pt x="152336" y="60796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100"/>
              <p:cNvSpPr/>
              <p:nvPr/>
            </p:nvSpPr>
            <p:spPr>
              <a:xfrm>
                <a:off x="4732783" y="5066537"/>
                <a:ext cx="304800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608329">
                    <a:moveTo>
                      <a:pt x="152336" y="0"/>
                    </a:moveTo>
                    <a:lnTo>
                      <a:pt x="0" y="151993"/>
                    </a:lnTo>
                    <a:lnTo>
                      <a:pt x="304673" y="455968"/>
                    </a:lnTo>
                    <a:lnTo>
                      <a:pt x="152336" y="60796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101"/>
              <p:cNvSpPr/>
              <p:nvPr/>
            </p:nvSpPr>
            <p:spPr>
              <a:xfrm>
                <a:off x="4593336" y="5065775"/>
                <a:ext cx="304800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608329">
                    <a:moveTo>
                      <a:pt x="152336" y="0"/>
                    </a:moveTo>
                    <a:lnTo>
                      <a:pt x="0" y="151993"/>
                    </a:lnTo>
                    <a:lnTo>
                      <a:pt x="304673" y="455968"/>
                    </a:lnTo>
                    <a:lnTo>
                      <a:pt x="152336" y="607961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02"/>
              <p:cNvSpPr/>
              <p:nvPr/>
            </p:nvSpPr>
            <p:spPr>
              <a:xfrm>
                <a:off x="3381756" y="4774691"/>
                <a:ext cx="0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h="303529">
                    <a:moveTo>
                      <a:pt x="0" y="303275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03"/>
              <p:cNvSpPr/>
              <p:nvPr/>
            </p:nvSpPr>
            <p:spPr>
              <a:xfrm>
                <a:off x="3649980" y="4832603"/>
                <a:ext cx="0" cy="166370"/>
              </a:xfrm>
              <a:custGeom>
                <a:avLst/>
                <a:gdLst/>
                <a:ahLst/>
                <a:cxnLst/>
                <a:rect l="l" t="t" r="r" b="b"/>
                <a:pathLst>
                  <a:path h="166370">
                    <a:moveTo>
                      <a:pt x="0" y="0"/>
                    </a:moveTo>
                    <a:lnTo>
                      <a:pt x="0" y="166116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104"/>
              <p:cNvSpPr/>
              <p:nvPr/>
            </p:nvSpPr>
            <p:spPr>
              <a:xfrm>
                <a:off x="4745736" y="4994147"/>
                <a:ext cx="0" cy="83820"/>
              </a:xfrm>
              <a:custGeom>
                <a:avLst/>
                <a:gdLst/>
                <a:ahLst/>
                <a:cxnLst/>
                <a:rect l="l" t="t" r="r" b="b"/>
                <a:pathLst>
                  <a:path h="83820">
                    <a:moveTo>
                      <a:pt x="0" y="83819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105"/>
              <p:cNvSpPr/>
              <p:nvPr/>
            </p:nvSpPr>
            <p:spPr>
              <a:xfrm>
                <a:off x="3392424" y="5798819"/>
                <a:ext cx="1836420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1836420" h="1904">
                    <a:moveTo>
                      <a:pt x="0" y="0"/>
                    </a:moveTo>
                    <a:lnTo>
                      <a:pt x="1836420" y="1523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106"/>
              <p:cNvSpPr/>
              <p:nvPr/>
            </p:nvSpPr>
            <p:spPr>
              <a:xfrm>
                <a:off x="3381756" y="5669279"/>
                <a:ext cx="0" cy="131445"/>
              </a:xfrm>
              <a:custGeom>
                <a:avLst/>
                <a:gdLst/>
                <a:ahLst/>
                <a:cxnLst/>
                <a:rect l="l" t="t" r="r" b="b"/>
                <a:pathLst>
                  <a:path h="131445">
                    <a:moveTo>
                      <a:pt x="0" y="13106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107"/>
              <p:cNvSpPr/>
              <p:nvPr/>
            </p:nvSpPr>
            <p:spPr>
              <a:xfrm>
                <a:off x="4745736" y="5669279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7620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08"/>
              <p:cNvSpPr/>
              <p:nvPr/>
            </p:nvSpPr>
            <p:spPr>
              <a:xfrm>
                <a:off x="5219700" y="4821935"/>
                <a:ext cx="0" cy="978535"/>
              </a:xfrm>
              <a:custGeom>
                <a:avLst/>
                <a:gdLst/>
                <a:ahLst/>
                <a:cxnLst/>
                <a:rect l="l" t="t" r="r" b="b"/>
                <a:pathLst>
                  <a:path h="978535">
                    <a:moveTo>
                      <a:pt x="0" y="978407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3617214" y="4917185"/>
                <a:ext cx="67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7310">
                    <a:moveTo>
                      <a:pt x="0" y="0"/>
                    </a:moveTo>
                    <a:lnTo>
                      <a:pt x="67056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110"/>
              <p:cNvSpPr/>
              <p:nvPr/>
            </p:nvSpPr>
            <p:spPr>
              <a:xfrm>
                <a:off x="3382518" y="4943093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199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4882133" y="4508753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112"/>
              <p:cNvSpPr/>
              <p:nvPr/>
            </p:nvSpPr>
            <p:spPr>
              <a:xfrm>
                <a:off x="3376422" y="5066537"/>
                <a:ext cx="304800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608329">
                    <a:moveTo>
                      <a:pt x="152336" y="0"/>
                    </a:moveTo>
                    <a:lnTo>
                      <a:pt x="0" y="151993"/>
                    </a:lnTo>
                    <a:lnTo>
                      <a:pt x="304673" y="455968"/>
                    </a:lnTo>
                    <a:lnTo>
                      <a:pt x="152336" y="60796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113"/>
              <p:cNvSpPr/>
              <p:nvPr/>
            </p:nvSpPr>
            <p:spPr>
              <a:xfrm>
                <a:off x="3533394" y="5061965"/>
                <a:ext cx="521334" cy="0"/>
              </a:xfrm>
              <a:custGeom>
                <a:avLst/>
                <a:gdLst/>
                <a:ahLst/>
                <a:cxnLst/>
                <a:rect l="l" t="t" r="r" b="b"/>
                <a:pathLst>
                  <a:path w="521335">
                    <a:moveTo>
                      <a:pt x="0" y="0"/>
                    </a:moveTo>
                    <a:lnTo>
                      <a:pt x="521208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114"/>
              <p:cNvSpPr/>
              <p:nvPr/>
            </p:nvSpPr>
            <p:spPr>
              <a:xfrm>
                <a:off x="3505962" y="5677661"/>
                <a:ext cx="3752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5285">
                    <a:moveTo>
                      <a:pt x="374903" y="0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115"/>
              <p:cNvSpPr/>
              <p:nvPr/>
            </p:nvSpPr>
            <p:spPr>
              <a:xfrm>
                <a:off x="4222241" y="5066537"/>
                <a:ext cx="405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5764">
                    <a:moveTo>
                      <a:pt x="405384" y="0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116"/>
              <p:cNvSpPr/>
              <p:nvPr/>
            </p:nvSpPr>
            <p:spPr>
              <a:xfrm>
                <a:off x="4060698" y="5674613"/>
                <a:ext cx="5715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71500">
                    <a:moveTo>
                      <a:pt x="571500" y="0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117"/>
              <p:cNvSpPr/>
              <p:nvPr/>
            </p:nvSpPr>
            <p:spPr>
              <a:xfrm>
                <a:off x="4292346" y="5677661"/>
                <a:ext cx="660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6039">
                    <a:moveTo>
                      <a:pt x="0" y="0"/>
                    </a:moveTo>
                    <a:lnTo>
                      <a:pt x="65532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object 118"/>
              <p:cNvSpPr/>
              <p:nvPr/>
            </p:nvSpPr>
            <p:spPr>
              <a:xfrm>
                <a:off x="3705606" y="5674613"/>
                <a:ext cx="67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7310">
                    <a:moveTo>
                      <a:pt x="0" y="0"/>
                    </a:moveTo>
                    <a:lnTo>
                      <a:pt x="67056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119"/>
              <p:cNvSpPr/>
              <p:nvPr/>
            </p:nvSpPr>
            <p:spPr>
              <a:xfrm>
                <a:off x="3874770" y="5043677"/>
                <a:ext cx="350520" cy="655320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655320">
                    <a:moveTo>
                      <a:pt x="0" y="655320"/>
                    </a:moveTo>
                    <a:lnTo>
                      <a:pt x="35052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120"/>
              <p:cNvSpPr/>
              <p:nvPr/>
            </p:nvSpPr>
            <p:spPr>
              <a:xfrm>
                <a:off x="5052060" y="4823459"/>
                <a:ext cx="17716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177164" h="7620">
                    <a:moveTo>
                      <a:pt x="-6096" y="3810"/>
                    </a:moveTo>
                    <a:lnTo>
                      <a:pt x="182880" y="3810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121"/>
              <p:cNvSpPr/>
              <p:nvPr/>
            </p:nvSpPr>
            <p:spPr>
              <a:xfrm>
                <a:off x="5109972" y="4934711"/>
                <a:ext cx="0" cy="805180"/>
              </a:xfrm>
              <a:custGeom>
                <a:avLst/>
                <a:gdLst/>
                <a:ahLst/>
                <a:cxnLst/>
                <a:rect l="l" t="t" r="r" b="b"/>
                <a:pathLst>
                  <a:path h="805179">
                    <a:moveTo>
                      <a:pt x="0" y="804672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object 122"/>
              <p:cNvSpPr/>
              <p:nvPr/>
            </p:nvSpPr>
            <p:spPr>
              <a:xfrm>
                <a:off x="4738116" y="4777739"/>
                <a:ext cx="0" cy="167640"/>
              </a:xfrm>
              <a:custGeom>
                <a:avLst/>
                <a:gdLst/>
                <a:ahLst/>
                <a:cxnLst/>
                <a:rect l="l" t="t" r="r" b="b"/>
                <a:pathLst>
                  <a:path h="167639">
                    <a:moveTo>
                      <a:pt x="0" y="0"/>
                    </a:moveTo>
                    <a:lnTo>
                      <a:pt x="0" y="16764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123"/>
              <p:cNvSpPr/>
              <p:nvPr/>
            </p:nvSpPr>
            <p:spPr>
              <a:xfrm>
                <a:off x="4747260" y="4937759"/>
                <a:ext cx="36766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367664" h="7620">
                    <a:moveTo>
                      <a:pt x="0" y="0"/>
                    </a:moveTo>
                    <a:lnTo>
                      <a:pt x="367284" y="7620"/>
                    </a:lnTo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124"/>
              <p:cNvSpPr/>
              <p:nvPr/>
            </p:nvSpPr>
            <p:spPr>
              <a:xfrm>
                <a:off x="4747260" y="5747003"/>
                <a:ext cx="36766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367664" h="7620">
                    <a:moveTo>
                      <a:pt x="0" y="0"/>
                    </a:moveTo>
                    <a:lnTo>
                      <a:pt x="367284" y="7620"/>
                    </a:lnTo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125"/>
              <p:cNvSpPr/>
              <p:nvPr/>
            </p:nvSpPr>
            <p:spPr>
              <a:xfrm>
                <a:off x="3649980" y="4998719"/>
                <a:ext cx="1112520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1112520" h="1904">
                    <a:moveTo>
                      <a:pt x="0" y="0"/>
                    </a:moveTo>
                    <a:lnTo>
                      <a:pt x="1112520" y="1523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126"/>
              <p:cNvSpPr/>
              <p:nvPr/>
            </p:nvSpPr>
            <p:spPr>
              <a:xfrm>
                <a:off x="4745736" y="3854195"/>
                <a:ext cx="0" cy="845819"/>
              </a:xfrm>
              <a:custGeom>
                <a:avLst/>
                <a:gdLst/>
                <a:ahLst/>
                <a:cxnLst/>
                <a:rect l="l" t="t" r="r" b="b"/>
                <a:pathLst>
                  <a:path h="845820">
                    <a:moveTo>
                      <a:pt x="0" y="845819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127"/>
              <p:cNvSpPr/>
              <p:nvPr/>
            </p:nvSpPr>
            <p:spPr>
              <a:xfrm>
                <a:off x="3217926" y="4443221"/>
                <a:ext cx="67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7310">
                    <a:moveTo>
                      <a:pt x="0" y="0"/>
                    </a:moveTo>
                    <a:lnTo>
                      <a:pt x="67056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128"/>
              <p:cNvSpPr/>
              <p:nvPr/>
            </p:nvSpPr>
            <p:spPr>
              <a:xfrm>
                <a:off x="4745736" y="3857243"/>
                <a:ext cx="2686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8604">
                    <a:moveTo>
                      <a:pt x="268224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30" name="object 79"/>
          <p:cNvSpPr txBox="1"/>
          <p:nvPr/>
        </p:nvSpPr>
        <p:spPr>
          <a:xfrm>
            <a:off x="2819400" y="1143000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N</a:t>
            </a:r>
          </a:p>
        </p:txBody>
      </p:sp>
      <p:sp>
        <p:nvSpPr>
          <p:cNvPr id="131" name="object 79"/>
          <p:cNvSpPr txBox="1"/>
          <p:nvPr/>
        </p:nvSpPr>
        <p:spPr>
          <a:xfrm>
            <a:off x="2822713" y="1427129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2" name="object 79"/>
          <p:cNvSpPr txBox="1"/>
          <p:nvPr/>
        </p:nvSpPr>
        <p:spPr>
          <a:xfrm>
            <a:off x="2822712" y="1899417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B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3" name="object 79"/>
          <p:cNvSpPr txBox="1"/>
          <p:nvPr/>
        </p:nvSpPr>
        <p:spPr>
          <a:xfrm>
            <a:off x="2822713" y="2353695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4" name="object 72"/>
          <p:cNvSpPr txBox="1"/>
          <p:nvPr/>
        </p:nvSpPr>
        <p:spPr>
          <a:xfrm>
            <a:off x="4038600" y="4245782"/>
            <a:ext cx="3206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8285" algn="l"/>
              </a:tabLst>
            </a:pPr>
            <a:r>
              <a:rPr sz="700" spc="-5" dirty="0">
                <a:latin typeface="Arial"/>
                <a:cs typeface="Arial"/>
              </a:rPr>
              <a:t>K	Y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35" name="object 73"/>
          <p:cNvSpPr txBox="1"/>
          <p:nvPr/>
        </p:nvSpPr>
        <p:spPr>
          <a:xfrm>
            <a:off x="4536840" y="4245782"/>
            <a:ext cx="800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Z</a:t>
            </a:r>
            <a:endParaRPr sz="700">
              <a:latin typeface="Arial"/>
              <a:cs typeface="Arial"/>
            </a:endParaRPr>
          </a:p>
        </p:txBody>
      </p:sp>
      <p:sp>
        <p:nvSpPr>
          <p:cNvPr id="136" name="object 4"/>
          <p:cNvSpPr txBox="1"/>
          <p:nvPr/>
        </p:nvSpPr>
        <p:spPr>
          <a:xfrm>
            <a:off x="6043364" y="4550978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>
                <a:latin typeface="Arial"/>
                <a:cs typeface="Arial"/>
              </a:rPr>
              <a:t>6</a:t>
            </a:r>
            <a:r>
              <a:rPr sz="2400" spc="-5" dirty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7" name="object 154"/>
          <p:cNvSpPr txBox="1"/>
          <p:nvPr/>
        </p:nvSpPr>
        <p:spPr>
          <a:xfrm>
            <a:off x="353377" y="5902534"/>
            <a:ext cx="206438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Transformer-rated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506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4-Wire,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Wye</a:t>
            </a:r>
            <a:r>
              <a:rPr lang="en-US" dirty="0">
                <a:latin typeface="+mj-lt"/>
                <a:cs typeface="Arial" panose="020B0604020202020204" pitchFamily="34" charset="0"/>
              </a:rPr>
              <a:t> Metering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877FF-5A4A-4BF0-AE76-9050C13D8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08CB5-FA43-4430-9035-3A1891457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10" name="object 5"/>
          <p:cNvGrpSpPr/>
          <p:nvPr/>
        </p:nvGrpSpPr>
        <p:grpSpPr>
          <a:xfrm>
            <a:off x="3088774" y="1509712"/>
            <a:ext cx="2966452" cy="4891088"/>
            <a:chOff x="2834385" y="1241996"/>
            <a:chExt cx="3281679" cy="5410835"/>
          </a:xfrm>
        </p:grpSpPr>
        <p:sp>
          <p:nvSpPr>
            <p:cNvPr id="11" name="object 6"/>
            <p:cNvSpPr/>
            <p:nvPr/>
          </p:nvSpPr>
          <p:spPr>
            <a:xfrm>
              <a:off x="3517391" y="3691127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79">
                  <a:moveTo>
                    <a:pt x="0" y="0"/>
                  </a:moveTo>
                  <a:lnTo>
                    <a:pt x="0" y="373380"/>
                  </a:lnTo>
                </a:path>
              </a:pathLst>
            </a:custGeom>
            <a:ln w="4571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5435345" y="2225658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435"/>
                  </a:lnTo>
                </a:path>
              </a:pathLst>
            </a:custGeom>
            <a:ln w="25907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5366372" y="2139298"/>
              <a:ext cx="294005" cy="86360"/>
            </a:xfrm>
            <a:custGeom>
              <a:avLst/>
              <a:gdLst/>
              <a:ahLst/>
              <a:cxnLst/>
              <a:rect l="l" t="t" r="r" b="b"/>
              <a:pathLst>
                <a:path w="294004" h="86360">
                  <a:moveTo>
                    <a:pt x="0" y="86360"/>
                  </a:moveTo>
                  <a:lnTo>
                    <a:pt x="293395" y="86360"/>
                  </a:lnTo>
                  <a:lnTo>
                    <a:pt x="293395" y="0"/>
                  </a:lnTo>
                  <a:lnTo>
                    <a:pt x="0" y="0"/>
                  </a:lnTo>
                  <a:lnTo>
                    <a:pt x="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4888991" y="1761743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>
                  <a:moveTo>
                    <a:pt x="0" y="0"/>
                  </a:moveTo>
                  <a:lnTo>
                    <a:pt x="224027" y="0"/>
                  </a:lnTo>
                </a:path>
              </a:pathLst>
            </a:custGeom>
            <a:ln w="36575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4037075" y="1527047"/>
              <a:ext cx="0" cy="1484630"/>
            </a:xfrm>
            <a:custGeom>
              <a:avLst/>
              <a:gdLst/>
              <a:ahLst/>
              <a:cxnLst/>
              <a:rect l="l" t="t" r="r" b="b"/>
              <a:pathLst>
                <a:path h="1484630">
                  <a:moveTo>
                    <a:pt x="0" y="148437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2980943" y="2595372"/>
              <a:ext cx="0" cy="407034"/>
            </a:xfrm>
            <a:custGeom>
              <a:avLst/>
              <a:gdLst/>
              <a:ahLst/>
              <a:cxnLst/>
              <a:rect l="l" t="t" r="r" b="b"/>
              <a:pathLst>
                <a:path h="407035">
                  <a:moveTo>
                    <a:pt x="0" y="40690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2902457" y="2582417"/>
              <a:ext cx="2211070" cy="0"/>
            </a:xfrm>
            <a:custGeom>
              <a:avLst/>
              <a:gdLst/>
              <a:ahLst/>
              <a:cxnLst/>
              <a:rect l="l" t="t" r="r" b="b"/>
              <a:pathLst>
                <a:path w="2211070">
                  <a:moveTo>
                    <a:pt x="0" y="0"/>
                  </a:moveTo>
                  <a:lnTo>
                    <a:pt x="2210562" y="0"/>
                  </a:lnTo>
                </a:path>
              </a:pathLst>
            </a:custGeom>
            <a:ln w="25907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2893313" y="1523237"/>
              <a:ext cx="2219960" cy="2538730"/>
            </a:xfrm>
            <a:custGeom>
              <a:avLst/>
              <a:gdLst/>
              <a:ahLst/>
              <a:cxnLst/>
              <a:rect l="l" t="t" r="r" b="b"/>
              <a:pathLst>
                <a:path w="2219960" h="2538729">
                  <a:moveTo>
                    <a:pt x="0" y="0"/>
                  </a:moveTo>
                  <a:lnTo>
                    <a:pt x="2219706" y="0"/>
                  </a:lnTo>
                </a:path>
                <a:path w="2219960" h="2538729">
                  <a:moveTo>
                    <a:pt x="2008632" y="234695"/>
                  </a:moveTo>
                  <a:lnTo>
                    <a:pt x="2008632" y="2538222"/>
                  </a:lnTo>
                </a:path>
              </a:pathLst>
            </a:custGeom>
            <a:ln w="25907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5007863" y="3442716"/>
              <a:ext cx="0" cy="1226820"/>
            </a:xfrm>
            <a:custGeom>
              <a:avLst/>
              <a:gdLst/>
              <a:ahLst/>
              <a:cxnLst/>
              <a:rect l="l" t="t" r="r" b="b"/>
              <a:pathLst>
                <a:path h="1226820">
                  <a:moveTo>
                    <a:pt x="0" y="1226819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/>
            <p:cNvSpPr/>
            <p:nvPr/>
          </p:nvSpPr>
          <p:spPr>
            <a:xfrm>
              <a:off x="2893313" y="2053589"/>
              <a:ext cx="2387600" cy="0"/>
            </a:xfrm>
            <a:custGeom>
              <a:avLst/>
              <a:gdLst/>
              <a:ahLst/>
              <a:cxnLst/>
              <a:rect l="l" t="t" r="r" b="b"/>
              <a:pathLst>
                <a:path w="2387600">
                  <a:moveTo>
                    <a:pt x="0" y="0"/>
                  </a:moveTo>
                  <a:lnTo>
                    <a:pt x="2219706" y="0"/>
                  </a:lnTo>
                </a:path>
                <a:path w="2387600">
                  <a:moveTo>
                    <a:pt x="2288286" y="0"/>
                  </a:moveTo>
                  <a:lnTo>
                    <a:pt x="2387346" y="0"/>
                  </a:lnTo>
                </a:path>
              </a:pathLst>
            </a:custGeom>
            <a:ln w="25907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6"/>
            <p:cNvSpPr/>
            <p:nvPr/>
          </p:nvSpPr>
          <p:spPr>
            <a:xfrm>
              <a:off x="5113019" y="2052827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34289" y="-38100"/>
                  </a:moveTo>
                  <a:lnTo>
                    <a:pt x="34289" y="38100"/>
                  </a:lnTo>
                </a:path>
              </a:pathLst>
            </a:custGeom>
            <a:ln w="68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5745479" y="2053589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233" y="0"/>
                  </a:lnTo>
                </a:path>
              </a:pathLst>
            </a:custGeom>
            <a:ln w="25907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/>
            <p:cNvSpPr/>
            <p:nvPr/>
          </p:nvSpPr>
          <p:spPr>
            <a:xfrm>
              <a:off x="5280660" y="1882762"/>
              <a:ext cx="464820" cy="256540"/>
            </a:xfrm>
            <a:custGeom>
              <a:avLst/>
              <a:gdLst/>
              <a:ahLst/>
              <a:cxnLst/>
              <a:rect l="l" t="t" r="r" b="b"/>
              <a:pathLst>
                <a:path w="464820" h="256539">
                  <a:moveTo>
                    <a:pt x="464820" y="85090"/>
                  </a:moveTo>
                  <a:lnTo>
                    <a:pt x="379107" y="85090"/>
                  </a:lnTo>
                  <a:lnTo>
                    <a:pt x="379107" y="0"/>
                  </a:lnTo>
                  <a:lnTo>
                    <a:pt x="85712" y="0"/>
                  </a:lnTo>
                  <a:lnTo>
                    <a:pt x="85712" y="85090"/>
                  </a:lnTo>
                  <a:lnTo>
                    <a:pt x="0" y="85090"/>
                  </a:lnTo>
                  <a:lnTo>
                    <a:pt x="0" y="256540"/>
                  </a:lnTo>
                  <a:lnTo>
                    <a:pt x="464820" y="256540"/>
                  </a:lnTo>
                  <a:lnTo>
                    <a:pt x="464820" y="85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9"/>
            <p:cNvSpPr/>
            <p:nvPr/>
          </p:nvSpPr>
          <p:spPr>
            <a:xfrm>
              <a:off x="5280659" y="1882136"/>
              <a:ext cx="464820" cy="342900"/>
            </a:xfrm>
            <a:custGeom>
              <a:avLst/>
              <a:gdLst/>
              <a:ahLst/>
              <a:cxnLst/>
              <a:rect l="l" t="t" r="r" b="b"/>
              <a:pathLst>
                <a:path w="464820" h="342900">
                  <a:moveTo>
                    <a:pt x="0" y="85712"/>
                  </a:moveTo>
                  <a:lnTo>
                    <a:pt x="85712" y="85712"/>
                  </a:lnTo>
                  <a:lnTo>
                    <a:pt x="85712" y="0"/>
                  </a:lnTo>
                  <a:lnTo>
                    <a:pt x="379107" y="0"/>
                  </a:lnTo>
                  <a:lnTo>
                    <a:pt x="379107" y="85712"/>
                  </a:lnTo>
                  <a:lnTo>
                    <a:pt x="464820" y="85712"/>
                  </a:lnTo>
                  <a:lnTo>
                    <a:pt x="464820" y="257200"/>
                  </a:lnTo>
                  <a:lnTo>
                    <a:pt x="379107" y="257200"/>
                  </a:lnTo>
                  <a:lnTo>
                    <a:pt x="379107" y="342900"/>
                  </a:lnTo>
                  <a:lnTo>
                    <a:pt x="85712" y="342900"/>
                  </a:lnTo>
                  <a:lnTo>
                    <a:pt x="85712" y="257200"/>
                  </a:lnTo>
                  <a:lnTo>
                    <a:pt x="0" y="257200"/>
                  </a:lnTo>
                  <a:lnTo>
                    <a:pt x="0" y="85712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/>
            <p:nvPr/>
          </p:nvSpPr>
          <p:spPr>
            <a:xfrm>
              <a:off x="5181600" y="1761743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60">
                  <a:moveTo>
                    <a:pt x="0" y="0"/>
                  </a:moveTo>
                  <a:lnTo>
                    <a:pt x="289560" y="0"/>
                  </a:lnTo>
                </a:path>
              </a:pathLst>
            </a:custGeom>
            <a:ln w="36575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1"/>
            <p:cNvSpPr/>
            <p:nvPr/>
          </p:nvSpPr>
          <p:spPr>
            <a:xfrm>
              <a:off x="5439917" y="1696830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435"/>
                  </a:lnTo>
                </a:path>
              </a:pathLst>
            </a:custGeom>
            <a:ln w="25907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2"/>
            <p:cNvSpPr/>
            <p:nvPr/>
          </p:nvSpPr>
          <p:spPr>
            <a:xfrm>
              <a:off x="5366372" y="1610470"/>
              <a:ext cx="294005" cy="86360"/>
            </a:xfrm>
            <a:custGeom>
              <a:avLst/>
              <a:gdLst/>
              <a:ahLst/>
              <a:cxnLst/>
              <a:rect l="l" t="t" r="r" b="b"/>
              <a:pathLst>
                <a:path w="294004" h="86360">
                  <a:moveTo>
                    <a:pt x="0" y="86360"/>
                  </a:moveTo>
                  <a:lnTo>
                    <a:pt x="293395" y="86360"/>
                  </a:lnTo>
                  <a:lnTo>
                    <a:pt x="293395" y="0"/>
                  </a:lnTo>
                  <a:lnTo>
                    <a:pt x="0" y="0"/>
                  </a:lnTo>
                  <a:lnTo>
                    <a:pt x="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>
              <a:off x="5181600" y="1523237"/>
              <a:ext cx="912494" cy="0"/>
            </a:xfrm>
            <a:custGeom>
              <a:avLst/>
              <a:gdLst/>
              <a:ahLst/>
              <a:cxnLst/>
              <a:rect l="l" t="t" r="r" b="b"/>
              <a:pathLst>
                <a:path w="912495">
                  <a:moveTo>
                    <a:pt x="0" y="0"/>
                  </a:moveTo>
                  <a:lnTo>
                    <a:pt x="99060" y="0"/>
                  </a:lnTo>
                </a:path>
                <a:path w="912495">
                  <a:moveTo>
                    <a:pt x="563880" y="0"/>
                  </a:moveTo>
                  <a:lnTo>
                    <a:pt x="912113" y="0"/>
                  </a:lnTo>
                </a:path>
              </a:pathLst>
            </a:custGeom>
            <a:ln w="25907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4"/>
            <p:cNvSpPr/>
            <p:nvPr/>
          </p:nvSpPr>
          <p:spPr>
            <a:xfrm>
              <a:off x="5280660" y="1353934"/>
              <a:ext cx="464820" cy="256540"/>
            </a:xfrm>
            <a:custGeom>
              <a:avLst/>
              <a:gdLst/>
              <a:ahLst/>
              <a:cxnLst/>
              <a:rect l="l" t="t" r="r" b="b"/>
              <a:pathLst>
                <a:path w="464820" h="256540">
                  <a:moveTo>
                    <a:pt x="464820" y="85090"/>
                  </a:moveTo>
                  <a:lnTo>
                    <a:pt x="379107" y="85090"/>
                  </a:lnTo>
                  <a:lnTo>
                    <a:pt x="379107" y="0"/>
                  </a:lnTo>
                  <a:lnTo>
                    <a:pt x="85712" y="0"/>
                  </a:lnTo>
                  <a:lnTo>
                    <a:pt x="85712" y="85090"/>
                  </a:lnTo>
                  <a:lnTo>
                    <a:pt x="0" y="85090"/>
                  </a:lnTo>
                  <a:lnTo>
                    <a:pt x="0" y="256540"/>
                  </a:lnTo>
                  <a:lnTo>
                    <a:pt x="464820" y="256540"/>
                  </a:lnTo>
                  <a:lnTo>
                    <a:pt x="464820" y="85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5"/>
            <p:cNvSpPr/>
            <p:nvPr/>
          </p:nvSpPr>
          <p:spPr>
            <a:xfrm>
              <a:off x="5280659" y="1353308"/>
              <a:ext cx="464820" cy="342900"/>
            </a:xfrm>
            <a:custGeom>
              <a:avLst/>
              <a:gdLst/>
              <a:ahLst/>
              <a:cxnLst/>
              <a:rect l="l" t="t" r="r" b="b"/>
              <a:pathLst>
                <a:path w="464820" h="342900">
                  <a:moveTo>
                    <a:pt x="0" y="85712"/>
                  </a:moveTo>
                  <a:lnTo>
                    <a:pt x="85712" y="85712"/>
                  </a:lnTo>
                  <a:lnTo>
                    <a:pt x="85712" y="0"/>
                  </a:lnTo>
                  <a:lnTo>
                    <a:pt x="379107" y="0"/>
                  </a:lnTo>
                  <a:lnTo>
                    <a:pt x="379107" y="85712"/>
                  </a:lnTo>
                  <a:lnTo>
                    <a:pt x="464820" y="85712"/>
                  </a:lnTo>
                  <a:lnTo>
                    <a:pt x="464820" y="257200"/>
                  </a:lnTo>
                  <a:lnTo>
                    <a:pt x="379107" y="257200"/>
                  </a:lnTo>
                  <a:lnTo>
                    <a:pt x="379107" y="342900"/>
                  </a:lnTo>
                  <a:lnTo>
                    <a:pt x="85712" y="342900"/>
                  </a:lnTo>
                  <a:lnTo>
                    <a:pt x="85712" y="257200"/>
                  </a:lnTo>
                  <a:lnTo>
                    <a:pt x="0" y="257200"/>
                  </a:lnTo>
                  <a:lnTo>
                    <a:pt x="0" y="85712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6"/>
            <p:cNvSpPr/>
            <p:nvPr/>
          </p:nvSpPr>
          <p:spPr>
            <a:xfrm>
              <a:off x="5584697" y="1523237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5">
                  <a:moveTo>
                    <a:pt x="0" y="2240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7"/>
            <p:cNvSpPr/>
            <p:nvPr/>
          </p:nvSpPr>
          <p:spPr>
            <a:xfrm>
              <a:off x="5147309" y="1484375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762000"/>
                  </a:moveTo>
                  <a:lnTo>
                    <a:pt x="0" y="838200"/>
                  </a:lnTo>
                </a:path>
                <a:path h="838200">
                  <a:moveTo>
                    <a:pt x="0" y="233172"/>
                  </a:moveTo>
                  <a:lnTo>
                    <a:pt x="0" y="309372"/>
                  </a:lnTo>
                </a:path>
                <a:path h="838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68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8"/>
            <p:cNvSpPr/>
            <p:nvPr/>
          </p:nvSpPr>
          <p:spPr>
            <a:xfrm>
              <a:off x="5583173" y="2053589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h="222885">
                  <a:moveTo>
                    <a:pt x="0" y="222503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9"/>
            <p:cNvSpPr/>
            <p:nvPr/>
          </p:nvSpPr>
          <p:spPr>
            <a:xfrm>
              <a:off x="5452109" y="2754358"/>
              <a:ext cx="0" cy="949960"/>
            </a:xfrm>
            <a:custGeom>
              <a:avLst/>
              <a:gdLst/>
              <a:ahLst/>
              <a:cxnLst/>
              <a:rect l="l" t="t" r="r" b="b"/>
              <a:pathLst>
                <a:path h="949960">
                  <a:moveTo>
                    <a:pt x="0" y="205249"/>
                  </a:moveTo>
                  <a:lnTo>
                    <a:pt x="0" y="949723"/>
                  </a:lnTo>
                </a:path>
                <a:path h="949960">
                  <a:moveTo>
                    <a:pt x="0" y="0"/>
                  </a:moveTo>
                  <a:lnTo>
                    <a:pt x="0" y="136669"/>
                  </a:lnTo>
                </a:path>
              </a:pathLst>
            </a:custGeom>
            <a:ln w="25907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0"/>
            <p:cNvSpPr/>
            <p:nvPr/>
          </p:nvSpPr>
          <p:spPr>
            <a:xfrm>
              <a:off x="5365991" y="2667998"/>
              <a:ext cx="294640" cy="86360"/>
            </a:xfrm>
            <a:custGeom>
              <a:avLst/>
              <a:gdLst/>
              <a:ahLst/>
              <a:cxnLst/>
              <a:rect l="l" t="t" r="r" b="b"/>
              <a:pathLst>
                <a:path w="294639" h="86360">
                  <a:moveTo>
                    <a:pt x="0" y="86360"/>
                  </a:moveTo>
                  <a:lnTo>
                    <a:pt x="294157" y="86360"/>
                  </a:lnTo>
                  <a:lnTo>
                    <a:pt x="294157" y="0"/>
                  </a:lnTo>
                  <a:lnTo>
                    <a:pt x="0" y="0"/>
                  </a:lnTo>
                  <a:lnTo>
                    <a:pt x="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1"/>
            <p:cNvSpPr/>
            <p:nvPr/>
          </p:nvSpPr>
          <p:spPr>
            <a:xfrm>
              <a:off x="5181600" y="2582417"/>
              <a:ext cx="912494" cy="0"/>
            </a:xfrm>
            <a:custGeom>
              <a:avLst/>
              <a:gdLst/>
              <a:ahLst/>
              <a:cxnLst/>
              <a:rect l="l" t="t" r="r" b="b"/>
              <a:pathLst>
                <a:path w="912495">
                  <a:moveTo>
                    <a:pt x="0" y="0"/>
                  </a:moveTo>
                  <a:lnTo>
                    <a:pt x="99060" y="0"/>
                  </a:lnTo>
                </a:path>
                <a:path w="912495">
                  <a:moveTo>
                    <a:pt x="563880" y="0"/>
                  </a:moveTo>
                  <a:lnTo>
                    <a:pt x="912113" y="0"/>
                  </a:lnTo>
                </a:path>
              </a:pathLst>
            </a:custGeom>
            <a:ln w="25907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2"/>
            <p:cNvSpPr/>
            <p:nvPr/>
          </p:nvSpPr>
          <p:spPr>
            <a:xfrm>
              <a:off x="5280660" y="2412733"/>
              <a:ext cx="464820" cy="255270"/>
            </a:xfrm>
            <a:custGeom>
              <a:avLst/>
              <a:gdLst/>
              <a:ahLst/>
              <a:cxnLst/>
              <a:rect l="l" t="t" r="r" b="b"/>
              <a:pathLst>
                <a:path w="464820" h="255269">
                  <a:moveTo>
                    <a:pt x="464820" y="85090"/>
                  </a:moveTo>
                  <a:lnTo>
                    <a:pt x="379488" y="85090"/>
                  </a:lnTo>
                  <a:lnTo>
                    <a:pt x="379488" y="0"/>
                  </a:lnTo>
                  <a:lnTo>
                    <a:pt x="85331" y="0"/>
                  </a:lnTo>
                  <a:lnTo>
                    <a:pt x="85331" y="85090"/>
                  </a:lnTo>
                  <a:lnTo>
                    <a:pt x="0" y="85090"/>
                  </a:lnTo>
                  <a:lnTo>
                    <a:pt x="0" y="255270"/>
                  </a:lnTo>
                  <a:lnTo>
                    <a:pt x="464820" y="255270"/>
                  </a:lnTo>
                  <a:lnTo>
                    <a:pt x="464820" y="85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3"/>
            <p:cNvSpPr/>
            <p:nvPr/>
          </p:nvSpPr>
          <p:spPr>
            <a:xfrm>
              <a:off x="5280659" y="2412486"/>
              <a:ext cx="464820" cy="341630"/>
            </a:xfrm>
            <a:custGeom>
              <a:avLst/>
              <a:gdLst/>
              <a:ahLst/>
              <a:cxnLst/>
              <a:rect l="l" t="t" r="r" b="b"/>
              <a:pathLst>
                <a:path w="464820" h="341630">
                  <a:moveTo>
                    <a:pt x="0" y="85331"/>
                  </a:moveTo>
                  <a:lnTo>
                    <a:pt x="85331" y="85331"/>
                  </a:lnTo>
                  <a:lnTo>
                    <a:pt x="85331" y="0"/>
                  </a:lnTo>
                  <a:lnTo>
                    <a:pt x="379488" y="0"/>
                  </a:lnTo>
                  <a:lnTo>
                    <a:pt x="379488" y="85331"/>
                  </a:lnTo>
                  <a:lnTo>
                    <a:pt x="464820" y="85331"/>
                  </a:lnTo>
                  <a:lnTo>
                    <a:pt x="464820" y="256057"/>
                  </a:lnTo>
                  <a:lnTo>
                    <a:pt x="379488" y="256057"/>
                  </a:lnTo>
                  <a:lnTo>
                    <a:pt x="379488" y="341375"/>
                  </a:lnTo>
                  <a:lnTo>
                    <a:pt x="85331" y="341375"/>
                  </a:lnTo>
                  <a:lnTo>
                    <a:pt x="85331" y="256057"/>
                  </a:lnTo>
                  <a:lnTo>
                    <a:pt x="0" y="256057"/>
                  </a:lnTo>
                  <a:lnTo>
                    <a:pt x="0" y="8533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4"/>
            <p:cNvSpPr/>
            <p:nvPr/>
          </p:nvSpPr>
          <p:spPr>
            <a:xfrm>
              <a:off x="5451347" y="2891027"/>
              <a:ext cx="0" cy="68580"/>
            </a:xfrm>
            <a:custGeom>
              <a:avLst/>
              <a:gdLst/>
              <a:ahLst/>
              <a:cxnLst/>
              <a:rect l="l" t="t" r="r" b="b"/>
              <a:pathLst>
                <a:path h="68580">
                  <a:moveTo>
                    <a:pt x="0" y="0"/>
                  </a:moveTo>
                  <a:lnTo>
                    <a:pt x="0" y="6858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5"/>
            <p:cNvSpPr/>
            <p:nvPr/>
          </p:nvSpPr>
          <p:spPr>
            <a:xfrm>
              <a:off x="5606033" y="2586989"/>
              <a:ext cx="0" cy="220979"/>
            </a:xfrm>
            <a:custGeom>
              <a:avLst/>
              <a:gdLst/>
              <a:ahLst/>
              <a:cxnLst/>
              <a:rect l="l" t="t" r="r" b="b"/>
              <a:pathLst>
                <a:path h="220980">
                  <a:moveTo>
                    <a:pt x="0" y="220979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6"/>
            <p:cNvSpPr/>
            <p:nvPr/>
          </p:nvSpPr>
          <p:spPr>
            <a:xfrm>
              <a:off x="5583173" y="1756409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>
                  <a:moveTo>
                    <a:pt x="0" y="0"/>
                  </a:moveTo>
                  <a:lnTo>
                    <a:pt x="3627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7"/>
            <p:cNvSpPr/>
            <p:nvPr/>
          </p:nvSpPr>
          <p:spPr>
            <a:xfrm>
              <a:off x="5583173" y="2285237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>
                  <a:moveTo>
                    <a:pt x="0" y="0"/>
                  </a:moveTo>
                  <a:lnTo>
                    <a:pt x="3627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8"/>
            <p:cNvSpPr/>
            <p:nvPr/>
          </p:nvSpPr>
          <p:spPr>
            <a:xfrm>
              <a:off x="3669791" y="3377183"/>
              <a:ext cx="0" cy="1297305"/>
            </a:xfrm>
            <a:custGeom>
              <a:avLst/>
              <a:gdLst/>
              <a:ahLst/>
              <a:cxnLst/>
              <a:rect l="l" t="t" r="r" b="b"/>
              <a:pathLst>
                <a:path h="1297304">
                  <a:moveTo>
                    <a:pt x="0" y="0"/>
                  </a:moveTo>
                  <a:lnTo>
                    <a:pt x="0" y="1296924"/>
                  </a:lnTo>
                </a:path>
              </a:pathLst>
            </a:custGeom>
            <a:ln w="12192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9"/>
            <p:cNvSpPr/>
            <p:nvPr/>
          </p:nvSpPr>
          <p:spPr>
            <a:xfrm>
              <a:off x="3534917" y="3704082"/>
              <a:ext cx="1937385" cy="0"/>
            </a:xfrm>
            <a:custGeom>
              <a:avLst/>
              <a:gdLst/>
              <a:ahLst/>
              <a:cxnLst/>
              <a:rect l="l" t="t" r="r" b="b"/>
              <a:pathLst>
                <a:path w="1937385">
                  <a:moveTo>
                    <a:pt x="0" y="0"/>
                  </a:moveTo>
                  <a:lnTo>
                    <a:pt x="1937004" y="0"/>
                  </a:lnTo>
                </a:path>
              </a:pathLst>
            </a:custGeom>
            <a:ln w="25908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0"/>
            <p:cNvSpPr/>
            <p:nvPr/>
          </p:nvSpPr>
          <p:spPr>
            <a:xfrm>
              <a:off x="5606033" y="2817113"/>
              <a:ext cx="321945" cy="0"/>
            </a:xfrm>
            <a:custGeom>
              <a:avLst/>
              <a:gdLst/>
              <a:ahLst/>
              <a:cxnLst/>
              <a:rect l="l" t="t" r="r" b="b"/>
              <a:pathLst>
                <a:path w="321945">
                  <a:moveTo>
                    <a:pt x="0" y="0"/>
                  </a:moveTo>
                  <a:lnTo>
                    <a:pt x="3215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1"/>
            <p:cNvSpPr/>
            <p:nvPr/>
          </p:nvSpPr>
          <p:spPr>
            <a:xfrm>
              <a:off x="4879085" y="6160007"/>
              <a:ext cx="0" cy="479425"/>
            </a:xfrm>
            <a:custGeom>
              <a:avLst/>
              <a:gdLst/>
              <a:ahLst/>
              <a:cxnLst/>
              <a:rect l="l" t="t" r="r" b="b"/>
              <a:pathLst>
                <a:path h="479425">
                  <a:moveTo>
                    <a:pt x="0" y="0"/>
                  </a:moveTo>
                  <a:lnTo>
                    <a:pt x="0" y="479297"/>
                  </a:lnTo>
                </a:path>
              </a:pathLst>
            </a:custGeom>
            <a:ln w="25907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2"/>
            <p:cNvSpPr/>
            <p:nvPr/>
          </p:nvSpPr>
          <p:spPr>
            <a:xfrm>
              <a:off x="3512057" y="6163055"/>
              <a:ext cx="0" cy="467359"/>
            </a:xfrm>
            <a:custGeom>
              <a:avLst/>
              <a:gdLst/>
              <a:ahLst/>
              <a:cxnLst/>
              <a:rect l="l" t="t" r="r" b="b"/>
              <a:pathLst>
                <a:path h="467359">
                  <a:moveTo>
                    <a:pt x="0" y="0"/>
                  </a:moveTo>
                  <a:lnTo>
                    <a:pt x="0" y="467105"/>
                  </a:lnTo>
                </a:path>
              </a:pathLst>
            </a:custGeom>
            <a:ln w="25907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3"/>
            <p:cNvSpPr/>
            <p:nvPr/>
          </p:nvSpPr>
          <p:spPr>
            <a:xfrm>
              <a:off x="3505961" y="6630162"/>
              <a:ext cx="2435860" cy="0"/>
            </a:xfrm>
            <a:custGeom>
              <a:avLst/>
              <a:gdLst/>
              <a:ahLst/>
              <a:cxnLst/>
              <a:rect l="l" t="t" r="r" b="b"/>
              <a:pathLst>
                <a:path w="2435860">
                  <a:moveTo>
                    <a:pt x="0" y="0"/>
                  </a:moveTo>
                  <a:lnTo>
                    <a:pt x="243535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4"/>
            <p:cNvSpPr/>
            <p:nvPr/>
          </p:nvSpPr>
          <p:spPr>
            <a:xfrm>
              <a:off x="5941313" y="1757933"/>
              <a:ext cx="0" cy="4872355"/>
            </a:xfrm>
            <a:custGeom>
              <a:avLst/>
              <a:gdLst/>
              <a:ahLst/>
              <a:cxnLst/>
              <a:rect l="l" t="t" r="r" b="b"/>
              <a:pathLst>
                <a:path h="4872355">
                  <a:moveTo>
                    <a:pt x="0" y="0"/>
                  </a:moveTo>
                  <a:lnTo>
                    <a:pt x="0" y="48722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5"/>
            <p:cNvSpPr/>
            <p:nvPr/>
          </p:nvSpPr>
          <p:spPr>
            <a:xfrm>
              <a:off x="4728209" y="2285237"/>
              <a:ext cx="707390" cy="0"/>
            </a:xfrm>
            <a:custGeom>
              <a:avLst/>
              <a:gdLst/>
              <a:ahLst/>
              <a:cxnLst/>
              <a:rect l="l" t="t" r="r" b="b"/>
              <a:pathLst>
                <a:path w="707389">
                  <a:moveTo>
                    <a:pt x="0" y="0"/>
                  </a:moveTo>
                  <a:lnTo>
                    <a:pt x="707136" y="0"/>
                  </a:lnTo>
                </a:path>
              </a:pathLst>
            </a:custGeom>
            <a:ln w="25908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6"/>
            <p:cNvSpPr/>
            <p:nvPr/>
          </p:nvSpPr>
          <p:spPr>
            <a:xfrm>
              <a:off x="5113019" y="258165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34289" y="-38100"/>
                  </a:moveTo>
                  <a:lnTo>
                    <a:pt x="34289" y="38100"/>
                  </a:lnTo>
                </a:path>
              </a:pathLst>
            </a:custGeom>
            <a:ln w="68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7"/>
            <p:cNvSpPr/>
            <p:nvPr/>
          </p:nvSpPr>
          <p:spPr>
            <a:xfrm>
              <a:off x="4077461" y="3541013"/>
              <a:ext cx="660400" cy="0"/>
            </a:xfrm>
            <a:custGeom>
              <a:avLst/>
              <a:gdLst/>
              <a:ahLst/>
              <a:cxnLst/>
              <a:rect l="l" t="t" r="r" b="b"/>
              <a:pathLst>
                <a:path w="660400">
                  <a:moveTo>
                    <a:pt x="0" y="0"/>
                  </a:moveTo>
                  <a:lnTo>
                    <a:pt x="659892" y="0"/>
                  </a:lnTo>
                </a:path>
              </a:pathLst>
            </a:custGeom>
            <a:ln w="25908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8"/>
            <p:cNvSpPr/>
            <p:nvPr/>
          </p:nvSpPr>
          <p:spPr>
            <a:xfrm>
              <a:off x="4728209" y="2286761"/>
              <a:ext cx="0" cy="1254760"/>
            </a:xfrm>
            <a:custGeom>
              <a:avLst/>
              <a:gdLst/>
              <a:ahLst/>
              <a:cxnLst/>
              <a:rect l="l" t="t" r="r" b="b"/>
              <a:pathLst>
                <a:path h="1254760">
                  <a:moveTo>
                    <a:pt x="0" y="0"/>
                  </a:moveTo>
                  <a:lnTo>
                    <a:pt x="0" y="1254252"/>
                  </a:lnTo>
                </a:path>
              </a:pathLst>
            </a:custGeom>
            <a:ln w="25908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9"/>
            <p:cNvSpPr/>
            <p:nvPr/>
          </p:nvSpPr>
          <p:spPr>
            <a:xfrm>
              <a:off x="2917697" y="3010661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38557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0"/>
            <p:cNvSpPr/>
            <p:nvPr/>
          </p:nvSpPr>
          <p:spPr>
            <a:xfrm>
              <a:off x="2980943" y="3151632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h="388620">
                  <a:moveTo>
                    <a:pt x="0" y="3886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1"/>
            <p:cNvSpPr/>
            <p:nvPr/>
          </p:nvSpPr>
          <p:spPr>
            <a:xfrm>
              <a:off x="2917697" y="3153917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38557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2"/>
            <p:cNvSpPr/>
            <p:nvPr/>
          </p:nvSpPr>
          <p:spPr>
            <a:xfrm>
              <a:off x="3232403" y="2753867"/>
              <a:ext cx="0" cy="253365"/>
            </a:xfrm>
            <a:custGeom>
              <a:avLst/>
              <a:gdLst/>
              <a:ahLst/>
              <a:cxnLst/>
              <a:rect l="l" t="t" r="r" b="b"/>
              <a:pathLst>
                <a:path h="253364">
                  <a:moveTo>
                    <a:pt x="0" y="25298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3"/>
            <p:cNvSpPr/>
            <p:nvPr/>
          </p:nvSpPr>
          <p:spPr>
            <a:xfrm>
              <a:off x="3232403" y="3133344"/>
              <a:ext cx="0" cy="329565"/>
            </a:xfrm>
            <a:custGeom>
              <a:avLst/>
              <a:gdLst/>
              <a:ahLst/>
              <a:cxnLst/>
              <a:rect l="l" t="t" r="r" b="b"/>
              <a:pathLst>
                <a:path h="329564">
                  <a:moveTo>
                    <a:pt x="0" y="32918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4"/>
            <p:cNvSpPr/>
            <p:nvPr/>
          </p:nvSpPr>
          <p:spPr>
            <a:xfrm>
              <a:off x="2962656" y="2862071"/>
              <a:ext cx="33655" cy="429895"/>
            </a:xfrm>
            <a:custGeom>
              <a:avLst/>
              <a:gdLst/>
              <a:ahLst/>
              <a:cxnLst/>
              <a:rect l="l" t="t" r="r" b="b"/>
              <a:pathLst>
                <a:path w="33655" h="429895">
                  <a:moveTo>
                    <a:pt x="33528" y="403860"/>
                  </a:moveTo>
                  <a:lnTo>
                    <a:pt x="0" y="403860"/>
                  </a:lnTo>
                  <a:lnTo>
                    <a:pt x="0" y="429780"/>
                  </a:lnTo>
                  <a:lnTo>
                    <a:pt x="33528" y="429780"/>
                  </a:lnTo>
                  <a:lnTo>
                    <a:pt x="33528" y="403860"/>
                  </a:lnTo>
                  <a:close/>
                </a:path>
                <a:path w="33655" h="429895">
                  <a:moveTo>
                    <a:pt x="33528" y="0"/>
                  </a:moveTo>
                  <a:lnTo>
                    <a:pt x="0" y="0"/>
                  </a:lnTo>
                  <a:lnTo>
                    <a:pt x="0" y="24396"/>
                  </a:lnTo>
                  <a:lnTo>
                    <a:pt x="33528" y="24396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5"/>
            <p:cNvSpPr/>
            <p:nvPr/>
          </p:nvSpPr>
          <p:spPr>
            <a:xfrm>
              <a:off x="3970781" y="3007613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38557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6"/>
            <p:cNvSpPr/>
            <p:nvPr/>
          </p:nvSpPr>
          <p:spPr>
            <a:xfrm>
              <a:off x="4037075" y="3160776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21640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7"/>
            <p:cNvSpPr/>
            <p:nvPr/>
          </p:nvSpPr>
          <p:spPr>
            <a:xfrm>
              <a:off x="3970781" y="3153917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38557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8"/>
            <p:cNvSpPr/>
            <p:nvPr/>
          </p:nvSpPr>
          <p:spPr>
            <a:xfrm>
              <a:off x="2884169" y="1255013"/>
              <a:ext cx="3218815" cy="0"/>
            </a:xfrm>
            <a:custGeom>
              <a:avLst/>
              <a:gdLst/>
              <a:ahLst/>
              <a:cxnLst/>
              <a:rect l="l" t="t" r="r" b="b"/>
              <a:pathLst>
                <a:path w="3218815">
                  <a:moveTo>
                    <a:pt x="321868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59"/>
            <p:cNvSpPr/>
            <p:nvPr/>
          </p:nvSpPr>
          <p:spPr>
            <a:xfrm>
              <a:off x="4288535" y="1255775"/>
              <a:ext cx="0" cy="1760220"/>
            </a:xfrm>
            <a:custGeom>
              <a:avLst/>
              <a:gdLst/>
              <a:ahLst/>
              <a:cxnLst/>
              <a:rect l="l" t="t" r="r" b="b"/>
              <a:pathLst>
                <a:path h="1760220">
                  <a:moveTo>
                    <a:pt x="0" y="17602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0"/>
            <p:cNvSpPr/>
            <p:nvPr/>
          </p:nvSpPr>
          <p:spPr>
            <a:xfrm>
              <a:off x="4288535" y="3160776"/>
              <a:ext cx="0" cy="302260"/>
            </a:xfrm>
            <a:custGeom>
              <a:avLst/>
              <a:gdLst/>
              <a:ahLst/>
              <a:cxnLst/>
              <a:rect l="l" t="t" r="r" b="b"/>
              <a:pathLst>
                <a:path h="302260">
                  <a:moveTo>
                    <a:pt x="0" y="30175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1"/>
            <p:cNvSpPr/>
            <p:nvPr/>
          </p:nvSpPr>
          <p:spPr>
            <a:xfrm>
              <a:off x="4017264" y="2871215"/>
              <a:ext cx="35560" cy="431800"/>
            </a:xfrm>
            <a:custGeom>
              <a:avLst/>
              <a:gdLst/>
              <a:ahLst/>
              <a:cxnLst/>
              <a:rect l="l" t="t" r="r" b="b"/>
              <a:pathLst>
                <a:path w="35560" h="431800">
                  <a:moveTo>
                    <a:pt x="35052" y="403860"/>
                  </a:moveTo>
                  <a:lnTo>
                    <a:pt x="0" y="403860"/>
                  </a:lnTo>
                  <a:lnTo>
                    <a:pt x="0" y="431292"/>
                  </a:lnTo>
                  <a:lnTo>
                    <a:pt x="35052" y="431292"/>
                  </a:lnTo>
                  <a:lnTo>
                    <a:pt x="35052" y="403860"/>
                  </a:lnTo>
                  <a:close/>
                </a:path>
                <a:path w="35560" h="431800">
                  <a:moveTo>
                    <a:pt x="35052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35052" y="2590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2"/>
            <p:cNvSpPr/>
            <p:nvPr/>
          </p:nvSpPr>
          <p:spPr>
            <a:xfrm>
              <a:off x="3386327" y="3540251"/>
              <a:ext cx="0" cy="1129665"/>
            </a:xfrm>
            <a:custGeom>
              <a:avLst/>
              <a:gdLst/>
              <a:ahLst/>
              <a:cxnLst/>
              <a:rect l="l" t="t" r="r" b="b"/>
              <a:pathLst>
                <a:path h="1129664">
                  <a:moveTo>
                    <a:pt x="0" y="0"/>
                  </a:moveTo>
                  <a:lnTo>
                    <a:pt x="0" y="1129284"/>
                  </a:lnTo>
                </a:path>
              </a:pathLst>
            </a:custGeom>
            <a:ln w="12192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3"/>
            <p:cNvSpPr/>
            <p:nvPr/>
          </p:nvSpPr>
          <p:spPr>
            <a:xfrm>
              <a:off x="2964179" y="3540251"/>
              <a:ext cx="425450" cy="0"/>
            </a:xfrm>
            <a:custGeom>
              <a:avLst/>
              <a:gdLst/>
              <a:ahLst/>
              <a:cxnLst/>
              <a:rect l="l" t="t" r="r" b="b"/>
              <a:pathLst>
                <a:path w="425450">
                  <a:moveTo>
                    <a:pt x="425195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4"/>
            <p:cNvSpPr/>
            <p:nvPr/>
          </p:nvSpPr>
          <p:spPr>
            <a:xfrm>
              <a:off x="3511295" y="353567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6096" y="2286"/>
                  </a:moveTo>
                  <a:lnTo>
                    <a:pt x="6096" y="2286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5"/>
            <p:cNvSpPr/>
            <p:nvPr/>
          </p:nvSpPr>
          <p:spPr>
            <a:xfrm>
              <a:off x="3665219" y="3377183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ln w="12192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6"/>
            <p:cNvSpPr/>
            <p:nvPr/>
          </p:nvSpPr>
          <p:spPr>
            <a:xfrm>
              <a:off x="3235451" y="3462527"/>
              <a:ext cx="1783080" cy="0"/>
            </a:xfrm>
            <a:custGeom>
              <a:avLst/>
              <a:gdLst/>
              <a:ahLst/>
              <a:cxnLst/>
              <a:rect l="l" t="t" r="r" b="b"/>
              <a:pathLst>
                <a:path w="1783079">
                  <a:moveTo>
                    <a:pt x="0" y="0"/>
                  </a:moveTo>
                  <a:lnTo>
                    <a:pt x="17830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7"/>
            <p:cNvSpPr/>
            <p:nvPr/>
          </p:nvSpPr>
          <p:spPr>
            <a:xfrm>
              <a:off x="3235451" y="2752344"/>
              <a:ext cx="1053465" cy="0"/>
            </a:xfrm>
            <a:custGeom>
              <a:avLst/>
              <a:gdLst/>
              <a:ahLst/>
              <a:cxnLst/>
              <a:rect l="l" t="t" r="r" b="b"/>
              <a:pathLst>
                <a:path w="1053464">
                  <a:moveTo>
                    <a:pt x="105308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8"/>
            <p:cNvSpPr/>
            <p:nvPr/>
          </p:nvSpPr>
          <p:spPr>
            <a:xfrm>
              <a:off x="4080509" y="3553205"/>
              <a:ext cx="0" cy="492759"/>
            </a:xfrm>
            <a:custGeom>
              <a:avLst/>
              <a:gdLst/>
              <a:ahLst/>
              <a:cxnLst/>
              <a:rect l="l" t="t" r="r" b="b"/>
              <a:pathLst>
                <a:path h="492760">
                  <a:moveTo>
                    <a:pt x="0" y="0"/>
                  </a:moveTo>
                  <a:lnTo>
                    <a:pt x="0" y="492252"/>
                  </a:lnTo>
                </a:path>
              </a:pathLst>
            </a:custGeom>
            <a:ln w="25908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9"/>
            <p:cNvSpPr/>
            <p:nvPr/>
          </p:nvSpPr>
          <p:spPr>
            <a:xfrm>
              <a:off x="4071365" y="6160007"/>
              <a:ext cx="0" cy="476250"/>
            </a:xfrm>
            <a:custGeom>
              <a:avLst/>
              <a:gdLst/>
              <a:ahLst/>
              <a:cxnLst/>
              <a:rect l="l" t="t" r="r" b="b"/>
              <a:pathLst>
                <a:path h="476250">
                  <a:moveTo>
                    <a:pt x="0" y="0"/>
                  </a:moveTo>
                  <a:lnTo>
                    <a:pt x="0" y="476249"/>
                  </a:lnTo>
                </a:path>
              </a:pathLst>
            </a:custGeom>
            <a:ln w="25907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0"/>
            <p:cNvSpPr/>
            <p:nvPr/>
          </p:nvSpPr>
          <p:spPr>
            <a:xfrm>
              <a:off x="2840735" y="3802379"/>
              <a:ext cx="2731135" cy="2720340"/>
            </a:xfrm>
            <a:custGeom>
              <a:avLst/>
              <a:gdLst/>
              <a:ahLst/>
              <a:cxnLst/>
              <a:rect l="l" t="t" r="r" b="b"/>
              <a:pathLst>
                <a:path w="2731135" h="2720340">
                  <a:moveTo>
                    <a:pt x="0" y="1360170"/>
                  </a:moveTo>
                  <a:lnTo>
                    <a:pt x="825" y="1312418"/>
                  </a:lnTo>
                  <a:lnTo>
                    <a:pt x="3284" y="1265080"/>
                  </a:lnTo>
                  <a:lnTo>
                    <a:pt x="7350" y="1218182"/>
                  </a:lnTo>
                  <a:lnTo>
                    <a:pt x="12995" y="1171751"/>
                  </a:lnTo>
                  <a:lnTo>
                    <a:pt x="20192" y="1125814"/>
                  </a:lnTo>
                  <a:lnTo>
                    <a:pt x="28914" y="1080399"/>
                  </a:lnTo>
                  <a:lnTo>
                    <a:pt x="39135" y="1035532"/>
                  </a:lnTo>
                  <a:lnTo>
                    <a:pt x="50826" y="991240"/>
                  </a:lnTo>
                  <a:lnTo>
                    <a:pt x="63961" y="947550"/>
                  </a:lnTo>
                  <a:lnTo>
                    <a:pt x="78513" y="904490"/>
                  </a:lnTo>
                  <a:lnTo>
                    <a:pt x="94455" y="862085"/>
                  </a:lnTo>
                  <a:lnTo>
                    <a:pt x="111759" y="820363"/>
                  </a:lnTo>
                  <a:lnTo>
                    <a:pt x="130399" y="779352"/>
                  </a:lnTo>
                  <a:lnTo>
                    <a:pt x="150348" y="739077"/>
                  </a:lnTo>
                  <a:lnTo>
                    <a:pt x="171578" y="699567"/>
                  </a:lnTo>
                  <a:lnTo>
                    <a:pt x="194062" y="660847"/>
                  </a:lnTo>
                  <a:lnTo>
                    <a:pt x="217774" y="622945"/>
                  </a:lnTo>
                  <a:lnTo>
                    <a:pt x="242686" y="585888"/>
                  </a:lnTo>
                  <a:lnTo>
                    <a:pt x="268771" y="549703"/>
                  </a:lnTo>
                  <a:lnTo>
                    <a:pt x="296002" y="514417"/>
                  </a:lnTo>
                  <a:lnTo>
                    <a:pt x="324352" y="480056"/>
                  </a:lnTo>
                  <a:lnTo>
                    <a:pt x="353794" y="446649"/>
                  </a:lnTo>
                  <a:lnTo>
                    <a:pt x="384301" y="414221"/>
                  </a:lnTo>
                  <a:lnTo>
                    <a:pt x="415845" y="382800"/>
                  </a:lnTo>
                  <a:lnTo>
                    <a:pt x="448400" y="352412"/>
                  </a:lnTo>
                  <a:lnTo>
                    <a:pt x="481939" y="323085"/>
                  </a:lnTo>
                  <a:lnTo>
                    <a:pt x="516434" y="294846"/>
                  </a:lnTo>
                  <a:lnTo>
                    <a:pt x="551859" y="267721"/>
                  </a:lnTo>
                  <a:lnTo>
                    <a:pt x="588186" y="241738"/>
                  </a:lnTo>
                  <a:lnTo>
                    <a:pt x="625388" y="216923"/>
                  </a:lnTo>
                  <a:lnTo>
                    <a:pt x="663438" y="193304"/>
                  </a:lnTo>
                  <a:lnTo>
                    <a:pt x="702310" y="170908"/>
                  </a:lnTo>
                  <a:lnTo>
                    <a:pt x="741975" y="149761"/>
                  </a:lnTo>
                  <a:lnTo>
                    <a:pt x="782408" y="129890"/>
                  </a:lnTo>
                  <a:lnTo>
                    <a:pt x="823580" y="111323"/>
                  </a:lnTo>
                  <a:lnTo>
                    <a:pt x="865466" y="94086"/>
                  </a:lnTo>
                  <a:lnTo>
                    <a:pt x="908036" y="78206"/>
                  </a:lnTo>
                  <a:lnTo>
                    <a:pt x="951266" y="63711"/>
                  </a:lnTo>
                  <a:lnTo>
                    <a:pt x="995127" y="50627"/>
                  </a:lnTo>
                  <a:lnTo>
                    <a:pt x="1039593" y="38982"/>
                  </a:lnTo>
                  <a:lnTo>
                    <a:pt x="1084636" y="28801"/>
                  </a:lnTo>
                  <a:lnTo>
                    <a:pt x="1130229" y="20113"/>
                  </a:lnTo>
                  <a:lnTo>
                    <a:pt x="1176346" y="12944"/>
                  </a:lnTo>
                  <a:lnTo>
                    <a:pt x="1222959" y="7321"/>
                  </a:lnTo>
                  <a:lnTo>
                    <a:pt x="1270041" y="3272"/>
                  </a:lnTo>
                  <a:lnTo>
                    <a:pt x="1317565" y="822"/>
                  </a:lnTo>
                  <a:lnTo>
                    <a:pt x="1365504" y="0"/>
                  </a:lnTo>
                  <a:lnTo>
                    <a:pt x="1413442" y="822"/>
                  </a:lnTo>
                  <a:lnTo>
                    <a:pt x="1460966" y="3272"/>
                  </a:lnTo>
                  <a:lnTo>
                    <a:pt x="1508048" y="7321"/>
                  </a:lnTo>
                  <a:lnTo>
                    <a:pt x="1554661" y="12944"/>
                  </a:lnTo>
                  <a:lnTo>
                    <a:pt x="1600778" y="20113"/>
                  </a:lnTo>
                  <a:lnTo>
                    <a:pt x="1646371" y="28801"/>
                  </a:lnTo>
                  <a:lnTo>
                    <a:pt x="1691414" y="38982"/>
                  </a:lnTo>
                  <a:lnTo>
                    <a:pt x="1735880" y="50627"/>
                  </a:lnTo>
                  <a:lnTo>
                    <a:pt x="1779741" y="63711"/>
                  </a:lnTo>
                  <a:lnTo>
                    <a:pt x="1822971" y="78206"/>
                  </a:lnTo>
                  <a:lnTo>
                    <a:pt x="1865541" y="94086"/>
                  </a:lnTo>
                  <a:lnTo>
                    <a:pt x="1907427" y="111323"/>
                  </a:lnTo>
                  <a:lnTo>
                    <a:pt x="1948599" y="129890"/>
                  </a:lnTo>
                  <a:lnTo>
                    <a:pt x="1989032" y="149761"/>
                  </a:lnTo>
                  <a:lnTo>
                    <a:pt x="2028697" y="170908"/>
                  </a:lnTo>
                  <a:lnTo>
                    <a:pt x="2067569" y="193304"/>
                  </a:lnTo>
                  <a:lnTo>
                    <a:pt x="2105619" y="216923"/>
                  </a:lnTo>
                  <a:lnTo>
                    <a:pt x="2142821" y="241738"/>
                  </a:lnTo>
                  <a:lnTo>
                    <a:pt x="2179148" y="267721"/>
                  </a:lnTo>
                  <a:lnTo>
                    <a:pt x="2214573" y="294846"/>
                  </a:lnTo>
                  <a:lnTo>
                    <a:pt x="2249068" y="323085"/>
                  </a:lnTo>
                  <a:lnTo>
                    <a:pt x="2282607" y="352412"/>
                  </a:lnTo>
                  <a:lnTo>
                    <a:pt x="2315162" y="382800"/>
                  </a:lnTo>
                  <a:lnTo>
                    <a:pt x="2346706" y="414221"/>
                  </a:lnTo>
                  <a:lnTo>
                    <a:pt x="2377213" y="446649"/>
                  </a:lnTo>
                  <a:lnTo>
                    <a:pt x="2406655" y="480056"/>
                  </a:lnTo>
                  <a:lnTo>
                    <a:pt x="2435005" y="514417"/>
                  </a:lnTo>
                  <a:lnTo>
                    <a:pt x="2462236" y="549703"/>
                  </a:lnTo>
                  <a:lnTo>
                    <a:pt x="2488321" y="585888"/>
                  </a:lnTo>
                  <a:lnTo>
                    <a:pt x="2513233" y="622945"/>
                  </a:lnTo>
                  <a:lnTo>
                    <a:pt x="2536945" y="660847"/>
                  </a:lnTo>
                  <a:lnTo>
                    <a:pt x="2559429" y="699567"/>
                  </a:lnTo>
                  <a:lnTo>
                    <a:pt x="2580659" y="739077"/>
                  </a:lnTo>
                  <a:lnTo>
                    <a:pt x="2600608" y="779352"/>
                  </a:lnTo>
                  <a:lnTo>
                    <a:pt x="2619248" y="820363"/>
                  </a:lnTo>
                  <a:lnTo>
                    <a:pt x="2636552" y="862085"/>
                  </a:lnTo>
                  <a:lnTo>
                    <a:pt x="2652494" y="904490"/>
                  </a:lnTo>
                  <a:lnTo>
                    <a:pt x="2667046" y="947550"/>
                  </a:lnTo>
                  <a:lnTo>
                    <a:pt x="2680181" y="991240"/>
                  </a:lnTo>
                  <a:lnTo>
                    <a:pt x="2691872" y="1035532"/>
                  </a:lnTo>
                  <a:lnTo>
                    <a:pt x="2702093" y="1080399"/>
                  </a:lnTo>
                  <a:lnTo>
                    <a:pt x="2710815" y="1125814"/>
                  </a:lnTo>
                  <a:lnTo>
                    <a:pt x="2718012" y="1171751"/>
                  </a:lnTo>
                  <a:lnTo>
                    <a:pt x="2723657" y="1218182"/>
                  </a:lnTo>
                  <a:lnTo>
                    <a:pt x="2727723" y="1265080"/>
                  </a:lnTo>
                  <a:lnTo>
                    <a:pt x="2730182" y="1312418"/>
                  </a:lnTo>
                  <a:lnTo>
                    <a:pt x="2731008" y="1360170"/>
                  </a:lnTo>
                  <a:lnTo>
                    <a:pt x="2730182" y="1407921"/>
                  </a:lnTo>
                  <a:lnTo>
                    <a:pt x="2727723" y="1455259"/>
                  </a:lnTo>
                  <a:lnTo>
                    <a:pt x="2723657" y="1502157"/>
                  </a:lnTo>
                  <a:lnTo>
                    <a:pt x="2718012" y="1548588"/>
                  </a:lnTo>
                  <a:lnTo>
                    <a:pt x="2710815" y="1594525"/>
                  </a:lnTo>
                  <a:lnTo>
                    <a:pt x="2702093" y="1639940"/>
                  </a:lnTo>
                  <a:lnTo>
                    <a:pt x="2691872" y="1684807"/>
                  </a:lnTo>
                  <a:lnTo>
                    <a:pt x="2680181" y="1729099"/>
                  </a:lnTo>
                  <a:lnTo>
                    <a:pt x="2667046" y="1772789"/>
                  </a:lnTo>
                  <a:lnTo>
                    <a:pt x="2652494" y="1815849"/>
                  </a:lnTo>
                  <a:lnTo>
                    <a:pt x="2636552" y="1858254"/>
                  </a:lnTo>
                  <a:lnTo>
                    <a:pt x="2619248" y="1899976"/>
                  </a:lnTo>
                  <a:lnTo>
                    <a:pt x="2600608" y="1940987"/>
                  </a:lnTo>
                  <a:lnTo>
                    <a:pt x="2580659" y="1981262"/>
                  </a:lnTo>
                  <a:lnTo>
                    <a:pt x="2559429" y="2020772"/>
                  </a:lnTo>
                  <a:lnTo>
                    <a:pt x="2536945" y="2059492"/>
                  </a:lnTo>
                  <a:lnTo>
                    <a:pt x="2513233" y="2097394"/>
                  </a:lnTo>
                  <a:lnTo>
                    <a:pt x="2488321" y="2134451"/>
                  </a:lnTo>
                  <a:lnTo>
                    <a:pt x="2462236" y="2170636"/>
                  </a:lnTo>
                  <a:lnTo>
                    <a:pt x="2435005" y="2205922"/>
                  </a:lnTo>
                  <a:lnTo>
                    <a:pt x="2406655" y="2240283"/>
                  </a:lnTo>
                  <a:lnTo>
                    <a:pt x="2377213" y="2273690"/>
                  </a:lnTo>
                  <a:lnTo>
                    <a:pt x="2346706" y="2306118"/>
                  </a:lnTo>
                  <a:lnTo>
                    <a:pt x="2315162" y="2337539"/>
                  </a:lnTo>
                  <a:lnTo>
                    <a:pt x="2282607" y="2367927"/>
                  </a:lnTo>
                  <a:lnTo>
                    <a:pt x="2249068" y="2397254"/>
                  </a:lnTo>
                  <a:lnTo>
                    <a:pt x="2214573" y="2425493"/>
                  </a:lnTo>
                  <a:lnTo>
                    <a:pt x="2179148" y="2452618"/>
                  </a:lnTo>
                  <a:lnTo>
                    <a:pt x="2142821" y="2478601"/>
                  </a:lnTo>
                  <a:lnTo>
                    <a:pt x="2105619" y="2503416"/>
                  </a:lnTo>
                  <a:lnTo>
                    <a:pt x="2067569" y="2527035"/>
                  </a:lnTo>
                  <a:lnTo>
                    <a:pt x="2028697" y="2549431"/>
                  </a:lnTo>
                  <a:lnTo>
                    <a:pt x="1989032" y="2570578"/>
                  </a:lnTo>
                  <a:lnTo>
                    <a:pt x="1948599" y="2590449"/>
                  </a:lnTo>
                  <a:lnTo>
                    <a:pt x="1907427" y="2609016"/>
                  </a:lnTo>
                  <a:lnTo>
                    <a:pt x="1865541" y="2626253"/>
                  </a:lnTo>
                  <a:lnTo>
                    <a:pt x="1822971" y="2642133"/>
                  </a:lnTo>
                  <a:lnTo>
                    <a:pt x="1779741" y="2656628"/>
                  </a:lnTo>
                  <a:lnTo>
                    <a:pt x="1735880" y="2669712"/>
                  </a:lnTo>
                  <a:lnTo>
                    <a:pt x="1691414" y="2681357"/>
                  </a:lnTo>
                  <a:lnTo>
                    <a:pt x="1646371" y="2691538"/>
                  </a:lnTo>
                  <a:lnTo>
                    <a:pt x="1600778" y="2700226"/>
                  </a:lnTo>
                  <a:lnTo>
                    <a:pt x="1554661" y="2707395"/>
                  </a:lnTo>
                  <a:lnTo>
                    <a:pt x="1508048" y="2713018"/>
                  </a:lnTo>
                  <a:lnTo>
                    <a:pt x="1460966" y="2717067"/>
                  </a:lnTo>
                  <a:lnTo>
                    <a:pt x="1413442" y="2719517"/>
                  </a:lnTo>
                  <a:lnTo>
                    <a:pt x="1365504" y="2720340"/>
                  </a:lnTo>
                  <a:lnTo>
                    <a:pt x="1317565" y="2719517"/>
                  </a:lnTo>
                  <a:lnTo>
                    <a:pt x="1270041" y="2717067"/>
                  </a:lnTo>
                  <a:lnTo>
                    <a:pt x="1222959" y="2713018"/>
                  </a:lnTo>
                  <a:lnTo>
                    <a:pt x="1176346" y="2707395"/>
                  </a:lnTo>
                  <a:lnTo>
                    <a:pt x="1130229" y="2700226"/>
                  </a:lnTo>
                  <a:lnTo>
                    <a:pt x="1084636" y="2691538"/>
                  </a:lnTo>
                  <a:lnTo>
                    <a:pt x="1039593" y="2681357"/>
                  </a:lnTo>
                  <a:lnTo>
                    <a:pt x="995127" y="2669712"/>
                  </a:lnTo>
                  <a:lnTo>
                    <a:pt x="951266" y="2656628"/>
                  </a:lnTo>
                  <a:lnTo>
                    <a:pt x="908036" y="2642133"/>
                  </a:lnTo>
                  <a:lnTo>
                    <a:pt x="865466" y="2626253"/>
                  </a:lnTo>
                  <a:lnTo>
                    <a:pt x="823580" y="2609016"/>
                  </a:lnTo>
                  <a:lnTo>
                    <a:pt x="782408" y="2590449"/>
                  </a:lnTo>
                  <a:lnTo>
                    <a:pt x="741975" y="2570578"/>
                  </a:lnTo>
                  <a:lnTo>
                    <a:pt x="702310" y="2549431"/>
                  </a:lnTo>
                  <a:lnTo>
                    <a:pt x="663438" y="2527035"/>
                  </a:lnTo>
                  <a:lnTo>
                    <a:pt x="625388" y="2503416"/>
                  </a:lnTo>
                  <a:lnTo>
                    <a:pt x="588186" y="2478601"/>
                  </a:lnTo>
                  <a:lnTo>
                    <a:pt x="551859" y="2452618"/>
                  </a:lnTo>
                  <a:lnTo>
                    <a:pt x="516434" y="2425493"/>
                  </a:lnTo>
                  <a:lnTo>
                    <a:pt x="481939" y="2397254"/>
                  </a:lnTo>
                  <a:lnTo>
                    <a:pt x="448400" y="2367927"/>
                  </a:lnTo>
                  <a:lnTo>
                    <a:pt x="415845" y="2337539"/>
                  </a:lnTo>
                  <a:lnTo>
                    <a:pt x="384301" y="2306118"/>
                  </a:lnTo>
                  <a:lnTo>
                    <a:pt x="353794" y="2273690"/>
                  </a:lnTo>
                  <a:lnTo>
                    <a:pt x="324352" y="2240283"/>
                  </a:lnTo>
                  <a:lnTo>
                    <a:pt x="296002" y="2205922"/>
                  </a:lnTo>
                  <a:lnTo>
                    <a:pt x="268771" y="2170636"/>
                  </a:lnTo>
                  <a:lnTo>
                    <a:pt x="242686" y="2134451"/>
                  </a:lnTo>
                  <a:lnTo>
                    <a:pt x="217774" y="2097394"/>
                  </a:lnTo>
                  <a:lnTo>
                    <a:pt x="194062" y="2059492"/>
                  </a:lnTo>
                  <a:lnTo>
                    <a:pt x="171578" y="2020772"/>
                  </a:lnTo>
                  <a:lnTo>
                    <a:pt x="150348" y="1981262"/>
                  </a:lnTo>
                  <a:lnTo>
                    <a:pt x="130399" y="1940987"/>
                  </a:lnTo>
                  <a:lnTo>
                    <a:pt x="111759" y="1899976"/>
                  </a:lnTo>
                  <a:lnTo>
                    <a:pt x="94455" y="1858254"/>
                  </a:lnTo>
                  <a:lnTo>
                    <a:pt x="78513" y="1815849"/>
                  </a:lnTo>
                  <a:lnTo>
                    <a:pt x="63961" y="1772789"/>
                  </a:lnTo>
                  <a:lnTo>
                    <a:pt x="50826" y="1729099"/>
                  </a:lnTo>
                  <a:lnTo>
                    <a:pt x="39135" y="1684807"/>
                  </a:lnTo>
                  <a:lnTo>
                    <a:pt x="28914" y="1639940"/>
                  </a:lnTo>
                  <a:lnTo>
                    <a:pt x="20192" y="1594525"/>
                  </a:lnTo>
                  <a:lnTo>
                    <a:pt x="12995" y="1548588"/>
                  </a:lnTo>
                  <a:lnTo>
                    <a:pt x="7350" y="1502157"/>
                  </a:lnTo>
                  <a:lnTo>
                    <a:pt x="3284" y="1455259"/>
                  </a:lnTo>
                  <a:lnTo>
                    <a:pt x="825" y="1407921"/>
                  </a:lnTo>
                  <a:lnTo>
                    <a:pt x="0" y="13601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4"/>
          <p:cNvGrpSpPr/>
          <p:nvPr/>
        </p:nvGrpSpPr>
        <p:grpSpPr>
          <a:xfrm>
            <a:off x="3329176" y="3859019"/>
            <a:ext cx="1940134" cy="2107743"/>
            <a:chOff x="3102865" y="3837432"/>
            <a:chExt cx="2146300" cy="2331720"/>
          </a:xfrm>
        </p:grpSpPr>
        <p:sp>
          <p:nvSpPr>
            <p:cNvPr id="77" name="object 75"/>
            <p:cNvSpPr/>
            <p:nvPr/>
          </p:nvSpPr>
          <p:spPr>
            <a:xfrm>
              <a:off x="4175759" y="4669536"/>
              <a:ext cx="344805" cy="207645"/>
            </a:xfrm>
            <a:custGeom>
              <a:avLst/>
              <a:gdLst/>
              <a:ahLst/>
              <a:cxnLst/>
              <a:rect l="l" t="t" r="r" b="b"/>
              <a:pathLst>
                <a:path w="344804" h="207645">
                  <a:moveTo>
                    <a:pt x="0" y="0"/>
                  </a:moveTo>
                  <a:lnTo>
                    <a:pt x="67055" y="0"/>
                  </a:lnTo>
                  <a:lnTo>
                    <a:pt x="67055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  <a:path w="344804" h="207645">
                  <a:moveTo>
                    <a:pt x="274319" y="0"/>
                  </a:moveTo>
                  <a:lnTo>
                    <a:pt x="344423" y="0"/>
                  </a:lnTo>
                  <a:lnTo>
                    <a:pt x="344423" y="207263"/>
                  </a:lnTo>
                  <a:lnTo>
                    <a:pt x="274319" y="207263"/>
                  </a:lnTo>
                  <a:lnTo>
                    <a:pt x="274319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/>
            <p:cNvSpPr/>
            <p:nvPr/>
          </p:nvSpPr>
          <p:spPr>
            <a:xfrm>
              <a:off x="3634740" y="4669535"/>
              <a:ext cx="1158240" cy="207645"/>
            </a:xfrm>
            <a:custGeom>
              <a:avLst/>
              <a:gdLst/>
              <a:ahLst/>
              <a:cxnLst/>
              <a:rect l="l" t="t" r="r" b="b"/>
              <a:pathLst>
                <a:path w="1158239" h="207645">
                  <a:moveTo>
                    <a:pt x="70091" y="0"/>
                  </a:moveTo>
                  <a:lnTo>
                    <a:pt x="0" y="0"/>
                  </a:lnTo>
                  <a:lnTo>
                    <a:pt x="0" y="207264"/>
                  </a:lnTo>
                  <a:lnTo>
                    <a:pt x="70091" y="207264"/>
                  </a:lnTo>
                  <a:lnTo>
                    <a:pt x="70091" y="0"/>
                  </a:lnTo>
                  <a:close/>
                </a:path>
                <a:path w="1158239" h="207645">
                  <a:moveTo>
                    <a:pt x="1158240" y="0"/>
                  </a:moveTo>
                  <a:lnTo>
                    <a:pt x="1088136" y="0"/>
                  </a:lnTo>
                  <a:lnTo>
                    <a:pt x="1088136" y="207264"/>
                  </a:lnTo>
                  <a:lnTo>
                    <a:pt x="1158240" y="207264"/>
                  </a:lnTo>
                  <a:lnTo>
                    <a:pt x="1158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/>
            <p:cNvSpPr/>
            <p:nvPr/>
          </p:nvSpPr>
          <p:spPr>
            <a:xfrm>
              <a:off x="3909059" y="4669536"/>
              <a:ext cx="68580" cy="207645"/>
            </a:xfrm>
            <a:custGeom>
              <a:avLst/>
              <a:gdLst/>
              <a:ahLst/>
              <a:cxnLst/>
              <a:rect l="l" t="t" r="r" b="b"/>
              <a:pathLst>
                <a:path w="68579" h="207645">
                  <a:moveTo>
                    <a:pt x="0" y="0"/>
                  </a:moveTo>
                  <a:lnTo>
                    <a:pt x="68579" y="0"/>
                  </a:lnTo>
                  <a:lnTo>
                    <a:pt x="68579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/>
            <p:cNvSpPr/>
            <p:nvPr/>
          </p:nvSpPr>
          <p:spPr>
            <a:xfrm>
              <a:off x="3358896" y="4669535"/>
              <a:ext cx="1710055" cy="207645"/>
            </a:xfrm>
            <a:custGeom>
              <a:avLst/>
              <a:gdLst/>
              <a:ahLst/>
              <a:cxnLst/>
              <a:rect l="l" t="t" r="r" b="b"/>
              <a:pathLst>
                <a:path w="1710054" h="207645">
                  <a:moveTo>
                    <a:pt x="70104" y="0"/>
                  </a:moveTo>
                  <a:lnTo>
                    <a:pt x="0" y="0"/>
                  </a:lnTo>
                  <a:lnTo>
                    <a:pt x="0" y="207264"/>
                  </a:lnTo>
                  <a:lnTo>
                    <a:pt x="70104" y="207264"/>
                  </a:lnTo>
                  <a:lnTo>
                    <a:pt x="70104" y="0"/>
                  </a:lnTo>
                  <a:close/>
                </a:path>
                <a:path w="1710054" h="207645">
                  <a:moveTo>
                    <a:pt x="1709928" y="0"/>
                  </a:moveTo>
                  <a:lnTo>
                    <a:pt x="1639824" y="0"/>
                  </a:lnTo>
                  <a:lnTo>
                    <a:pt x="1639824" y="207264"/>
                  </a:lnTo>
                  <a:lnTo>
                    <a:pt x="1709928" y="207264"/>
                  </a:lnTo>
                  <a:lnTo>
                    <a:pt x="17099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9"/>
            <p:cNvSpPr/>
            <p:nvPr/>
          </p:nvSpPr>
          <p:spPr>
            <a:xfrm>
              <a:off x="3265169" y="4261866"/>
              <a:ext cx="0" cy="818515"/>
            </a:xfrm>
            <a:custGeom>
              <a:avLst/>
              <a:gdLst/>
              <a:ahLst/>
              <a:cxnLst/>
              <a:rect l="l" t="t" r="r" b="b"/>
              <a:pathLst>
                <a:path h="818514">
                  <a:moveTo>
                    <a:pt x="0" y="81838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0"/>
            <p:cNvSpPr/>
            <p:nvPr/>
          </p:nvSpPr>
          <p:spPr>
            <a:xfrm>
              <a:off x="3274313" y="4261866"/>
              <a:ext cx="208279" cy="0"/>
            </a:xfrm>
            <a:custGeom>
              <a:avLst/>
              <a:gdLst/>
              <a:ahLst/>
              <a:cxnLst/>
              <a:rect l="l" t="t" r="r" b="b"/>
              <a:pathLst>
                <a:path w="208279">
                  <a:moveTo>
                    <a:pt x="0" y="0"/>
                  </a:moveTo>
                  <a:lnTo>
                    <a:pt x="20802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1"/>
            <p:cNvSpPr/>
            <p:nvPr/>
          </p:nvSpPr>
          <p:spPr>
            <a:xfrm>
              <a:off x="3482339" y="4064508"/>
              <a:ext cx="93345" cy="321945"/>
            </a:xfrm>
            <a:custGeom>
              <a:avLst/>
              <a:gdLst/>
              <a:ahLst/>
              <a:cxnLst/>
              <a:rect l="l" t="t" r="r" b="b"/>
              <a:pathLst>
                <a:path w="93345" h="321945">
                  <a:moveTo>
                    <a:pt x="0" y="0"/>
                  </a:moveTo>
                  <a:lnTo>
                    <a:pt x="92963" y="0"/>
                  </a:lnTo>
                  <a:lnTo>
                    <a:pt x="92963" y="321564"/>
                  </a:lnTo>
                  <a:lnTo>
                    <a:pt x="0" y="32156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2"/>
            <p:cNvSpPr/>
            <p:nvPr/>
          </p:nvSpPr>
          <p:spPr>
            <a:xfrm>
              <a:off x="3268217" y="5691377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0"/>
                  </a:moveTo>
                  <a:lnTo>
                    <a:pt x="0" y="2727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3"/>
            <p:cNvSpPr/>
            <p:nvPr/>
          </p:nvSpPr>
          <p:spPr>
            <a:xfrm>
              <a:off x="3259073" y="5947410"/>
              <a:ext cx="223520" cy="0"/>
            </a:xfrm>
            <a:custGeom>
              <a:avLst/>
              <a:gdLst/>
              <a:ahLst/>
              <a:cxnLst/>
              <a:rect l="l" t="t" r="r" b="b"/>
              <a:pathLst>
                <a:path w="223520">
                  <a:moveTo>
                    <a:pt x="0" y="0"/>
                  </a:moveTo>
                  <a:lnTo>
                    <a:pt x="223265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/>
            <p:cNvSpPr/>
            <p:nvPr/>
          </p:nvSpPr>
          <p:spPr>
            <a:xfrm>
              <a:off x="3482339" y="5850636"/>
              <a:ext cx="93345" cy="312420"/>
            </a:xfrm>
            <a:custGeom>
              <a:avLst/>
              <a:gdLst/>
              <a:ahLst/>
              <a:cxnLst/>
              <a:rect l="l" t="t" r="r" b="b"/>
              <a:pathLst>
                <a:path w="93345" h="312420">
                  <a:moveTo>
                    <a:pt x="0" y="0"/>
                  </a:moveTo>
                  <a:lnTo>
                    <a:pt x="92963" y="0"/>
                  </a:lnTo>
                  <a:lnTo>
                    <a:pt x="92963" y="312420"/>
                  </a:lnTo>
                  <a:lnTo>
                    <a:pt x="0" y="31242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5"/>
            <p:cNvSpPr/>
            <p:nvPr/>
          </p:nvSpPr>
          <p:spPr>
            <a:xfrm>
              <a:off x="4898898" y="4386072"/>
              <a:ext cx="0" cy="708025"/>
            </a:xfrm>
            <a:custGeom>
              <a:avLst/>
              <a:gdLst/>
              <a:ahLst/>
              <a:cxnLst/>
              <a:rect l="l" t="t" r="r" b="b"/>
              <a:pathLst>
                <a:path h="708025">
                  <a:moveTo>
                    <a:pt x="0" y="0"/>
                  </a:moveTo>
                  <a:lnTo>
                    <a:pt x="0" y="707897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6"/>
            <p:cNvSpPr/>
            <p:nvPr/>
          </p:nvSpPr>
          <p:spPr>
            <a:xfrm>
              <a:off x="4852416" y="4061460"/>
              <a:ext cx="93345" cy="325120"/>
            </a:xfrm>
            <a:custGeom>
              <a:avLst/>
              <a:gdLst/>
              <a:ahLst/>
              <a:cxnLst/>
              <a:rect l="l" t="t" r="r" b="b"/>
              <a:pathLst>
                <a:path w="93345" h="325120">
                  <a:moveTo>
                    <a:pt x="0" y="0"/>
                  </a:moveTo>
                  <a:lnTo>
                    <a:pt x="92963" y="0"/>
                  </a:lnTo>
                  <a:lnTo>
                    <a:pt x="92963" y="324612"/>
                  </a:lnTo>
                  <a:lnTo>
                    <a:pt x="0" y="3246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7"/>
            <p:cNvSpPr/>
            <p:nvPr/>
          </p:nvSpPr>
          <p:spPr>
            <a:xfrm>
              <a:off x="4898898" y="5702046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589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/>
            <p:cNvSpPr/>
            <p:nvPr/>
          </p:nvSpPr>
          <p:spPr>
            <a:xfrm>
              <a:off x="4852416" y="5850636"/>
              <a:ext cx="93345" cy="309880"/>
            </a:xfrm>
            <a:custGeom>
              <a:avLst/>
              <a:gdLst/>
              <a:ahLst/>
              <a:cxnLst/>
              <a:rect l="l" t="t" r="r" b="b"/>
              <a:pathLst>
                <a:path w="93345" h="309879">
                  <a:moveTo>
                    <a:pt x="0" y="0"/>
                  </a:moveTo>
                  <a:lnTo>
                    <a:pt x="92963" y="0"/>
                  </a:lnTo>
                  <a:lnTo>
                    <a:pt x="92963" y="309372"/>
                  </a:lnTo>
                  <a:lnTo>
                    <a:pt x="0" y="30937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/>
            <p:cNvSpPr/>
            <p:nvPr/>
          </p:nvSpPr>
          <p:spPr>
            <a:xfrm>
              <a:off x="4080509" y="4386072"/>
              <a:ext cx="0" cy="691515"/>
            </a:xfrm>
            <a:custGeom>
              <a:avLst/>
              <a:gdLst/>
              <a:ahLst/>
              <a:cxnLst/>
              <a:rect l="l" t="t" r="r" b="b"/>
              <a:pathLst>
                <a:path h="691514">
                  <a:moveTo>
                    <a:pt x="0" y="0"/>
                  </a:moveTo>
                  <a:lnTo>
                    <a:pt x="0" y="691133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/>
            <p:cNvSpPr/>
            <p:nvPr/>
          </p:nvSpPr>
          <p:spPr>
            <a:xfrm>
              <a:off x="4035552" y="4061460"/>
              <a:ext cx="91440" cy="325120"/>
            </a:xfrm>
            <a:custGeom>
              <a:avLst/>
              <a:gdLst/>
              <a:ahLst/>
              <a:cxnLst/>
              <a:rect l="l" t="t" r="r" b="b"/>
              <a:pathLst>
                <a:path w="91439" h="325120">
                  <a:moveTo>
                    <a:pt x="0" y="0"/>
                  </a:moveTo>
                  <a:lnTo>
                    <a:pt x="91439" y="0"/>
                  </a:lnTo>
                  <a:lnTo>
                    <a:pt x="91439" y="324612"/>
                  </a:lnTo>
                  <a:lnTo>
                    <a:pt x="0" y="3246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1"/>
            <p:cNvSpPr/>
            <p:nvPr/>
          </p:nvSpPr>
          <p:spPr>
            <a:xfrm>
              <a:off x="4080509" y="5685282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0"/>
                  </a:moveTo>
                  <a:lnTo>
                    <a:pt x="0" y="16535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4035552" y="5850636"/>
              <a:ext cx="91440" cy="309880"/>
            </a:xfrm>
            <a:custGeom>
              <a:avLst/>
              <a:gdLst/>
              <a:ahLst/>
              <a:cxnLst/>
              <a:rect l="l" t="t" r="r" b="b"/>
              <a:pathLst>
                <a:path w="91439" h="309879">
                  <a:moveTo>
                    <a:pt x="0" y="0"/>
                  </a:moveTo>
                  <a:lnTo>
                    <a:pt x="91439" y="0"/>
                  </a:lnTo>
                  <a:lnTo>
                    <a:pt x="91439" y="309372"/>
                  </a:lnTo>
                  <a:lnTo>
                    <a:pt x="0" y="30937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3115819" y="5074158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/>
            <p:cNvSpPr/>
            <p:nvPr/>
          </p:nvSpPr>
          <p:spPr>
            <a:xfrm>
              <a:off x="3241547" y="5067300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/>
            <p:cNvSpPr/>
            <p:nvPr/>
          </p:nvSpPr>
          <p:spPr>
            <a:xfrm>
              <a:off x="4463033" y="5068062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6"/>
            <p:cNvSpPr/>
            <p:nvPr/>
          </p:nvSpPr>
          <p:spPr>
            <a:xfrm>
              <a:off x="4746498" y="5068062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7"/>
            <p:cNvSpPr/>
            <p:nvPr/>
          </p:nvSpPr>
          <p:spPr>
            <a:xfrm>
              <a:off x="4605527" y="5067300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8"/>
            <p:cNvSpPr/>
            <p:nvPr/>
          </p:nvSpPr>
          <p:spPr>
            <a:xfrm>
              <a:off x="3393947" y="4776216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29">
                  <a:moveTo>
                    <a:pt x="0" y="30327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9"/>
            <p:cNvSpPr/>
            <p:nvPr/>
          </p:nvSpPr>
          <p:spPr>
            <a:xfrm>
              <a:off x="3662172" y="4834128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h="166370">
                  <a:moveTo>
                    <a:pt x="0" y="0"/>
                  </a:moveTo>
                  <a:lnTo>
                    <a:pt x="0" y="1661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0"/>
            <p:cNvSpPr/>
            <p:nvPr/>
          </p:nvSpPr>
          <p:spPr>
            <a:xfrm>
              <a:off x="4757927" y="4995672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83819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/>
            <p:cNvSpPr/>
            <p:nvPr/>
          </p:nvSpPr>
          <p:spPr>
            <a:xfrm>
              <a:off x="3404615" y="5800344"/>
              <a:ext cx="1838325" cy="1905"/>
            </a:xfrm>
            <a:custGeom>
              <a:avLst/>
              <a:gdLst/>
              <a:ahLst/>
              <a:cxnLst/>
              <a:rect l="l" t="t" r="r" b="b"/>
              <a:pathLst>
                <a:path w="1838325" h="1904">
                  <a:moveTo>
                    <a:pt x="0" y="0"/>
                  </a:moveTo>
                  <a:lnTo>
                    <a:pt x="1837944" y="152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2"/>
            <p:cNvSpPr/>
            <p:nvPr/>
          </p:nvSpPr>
          <p:spPr>
            <a:xfrm>
              <a:off x="3393947" y="5670804"/>
              <a:ext cx="0" cy="131445"/>
            </a:xfrm>
            <a:custGeom>
              <a:avLst/>
              <a:gdLst/>
              <a:ahLst/>
              <a:cxnLst/>
              <a:rect l="l" t="t" r="r" b="b"/>
              <a:pathLst>
                <a:path h="131445">
                  <a:moveTo>
                    <a:pt x="0" y="13106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3"/>
            <p:cNvSpPr/>
            <p:nvPr/>
          </p:nvSpPr>
          <p:spPr>
            <a:xfrm>
              <a:off x="4757927" y="5670804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13258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4"/>
            <p:cNvSpPr/>
            <p:nvPr/>
          </p:nvSpPr>
          <p:spPr>
            <a:xfrm>
              <a:off x="5231891" y="4823460"/>
              <a:ext cx="0" cy="978535"/>
            </a:xfrm>
            <a:custGeom>
              <a:avLst/>
              <a:gdLst/>
              <a:ahLst/>
              <a:cxnLst/>
              <a:rect l="l" t="t" r="r" b="b"/>
              <a:pathLst>
                <a:path h="978535">
                  <a:moveTo>
                    <a:pt x="0" y="978407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5"/>
            <p:cNvSpPr/>
            <p:nvPr/>
          </p:nvSpPr>
          <p:spPr>
            <a:xfrm>
              <a:off x="3629405" y="4938522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6"/>
            <p:cNvSpPr/>
            <p:nvPr/>
          </p:nvSpPr>
          <p:spPr>
            <a:xfrm>
              <a:off x="3394709" y="4944618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7"/>
            <p:cNvSpPr/>
            <p:nvPr/>
          </p:nvSpPr>
          <p:spPr>
            <a:xfrm>
              <a:off x="4894326" y="4510278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/>
            <p:cNvSpPr/>
            <p:nvPr/>
          </p:nvSpPr>
          <p:spPr>
            <a:xfrm>
              <a:off x="3388615" y="5068062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9"/>
            <p:cNvSpPr/>
            <p:nvPr/>
          </p:nvSpPr>
          <p:spPr>
            <a:xfrm>
              <a:off x="3545586" y="5063490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39">
                  <a:moveTo>
                    <a:pt x="0" y="0"/>
                  </a:moveTo>
                  <a:lnTo>
                    <a:pt x="52273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0"/>
            <p:cNvSpPr/>
            <p:nvPr/>
          </p:nvSpPr>
          <p:spPr>
            <a:xfrm>
              <a:off x="3518154" y="5679186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5">
                  <a:moveTo>
                    <a:pt x="374903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/>
            <p:cNvSpPr/>
            <p:nvPr/>
          </p:nvSpPr>
          <p:spPr>
            <a:xfrm>
              <a:off x="4234433" y="5068062"/>
              <a:ext cx="407034" cy="0"/>
            </a:xfrm>
            <a:custGeom>
              <a:avLst/>
              <a:gdLst/>
              <a:ahLst/>
              <a:cxnLst/>
              <a:rect l="l" t="t" r="r" b="b"/>
              <a:pathLst>
                <a:path w="407035">
                  <a:moveTo>
                    <a:pt x="40690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/>
            <p:cNvSpPr/>
            <p:nvPr/>
          </p:nvSpPr>
          <p:spPr>
            <a:xfrm>
              <a:off x="4072889" y="5676138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5715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/>
            <p:cNvSpPr/>
            <p:nvPr/>
          </p:nvSpPr>
          <p:spPr>
            <a:xfrm>
              <a:off x="4304538" y="5679186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4"/>
            <p:cNvSpPr/>
            <p:nvPr/>
          </p:nvSpPr>
          <p:spPr>
            <a:xfrm>
              <a:off x="3719322" y="567613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5"/>
            <p:cNvSpPr/>
            <p:nvPr/>
          </p:nvSpPr>
          <p:spPr>
            <a:xfrm>
              <a:off x="3886961" y="5045202"/>
              <a:ext cx="350520" cy="655320"/>
            </a:xfrm>
            <a:custGeom>
              <a:avLst/>
              <a:gdLst/>
              <a:ahLst/>
              <a:cxnLst/>
              <a:rect l="l" t="t" r="r" b="b"/>
              <a:pathLst>
                <a:path w="350520" h="655320">
                  <a:moveTo>
                    <a:pt x="0" y="655320"/>
                  </a:moveTo>
                  <a:lnTo>
                    <a:pt x="3505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/>
            <p:cNvSpPr/>
            <p:nvPr/>
          </p:nvSpPr>
          <p:spPr>
            <a:xfrm>
              <a:off x="5064251" y="4824984"/>
              <a:ext cx="178435" cy="7620"/>
            </a:xfrm>
            <a:custGeom>
              <a:avLst/>
              <a:gdLst/>
              <a:ahLst/>
              <a:cxnLst/>
              <a:rect l="l" t="t" r="r" b="b"/>
              <a:pathLst>
                <a:path w="178435" h="7620">
                  <a:moveTo>
                    <a:pt x="-6096" y="3810"/>
                  </a:moveTo>
                  <a:lnTo>
                    <a:pt x="184403" y="3810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/>
            <p:cNvSpPr/>
            <p:nvPr/>
          </p:nvSpPr>
          <p:spPr>
            <a:xfrm>
              <a:off x="3662172" y="5000244"/>
              <a:ext cx="1112520" cy="1905"/>
            </a:xfrm>
            <a:custGeom>
              <a:avLst/>
              <a:gdLst/>
              <a:ahLst/>
              <a:cxnLst/>
              <a:rect l="l" t="t" r="r" b="b"/>
              <a:pathLst>
                <a:path w="1112520" h="1904">
                  <a:moveTo>
                    <a:pt x="0" y="0"/>
                  </a:moveTo>
                  <a:lnTo>
                    <a:pt x="1112520" y="152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/>
            <p:cNvSpPr/>
            <p:nvPr/>
          </p:nvSpPr>
          <p:spPr>
            <a:xfrm>
              <a:off x="4762500" y="3837432"/>
              <a:ext cx="0" cy="844550"/>
            </a:xfrm>
            <a:custGeom>
              <a:avLst/>
              <a:gdLst/>
              <a:ahLst/>
              <a:cxnLst/>
              <a:rect l="l" t="t" r="r" b="b"/>
              <a:pathLst>
                <a:path h="844550">
                  <a:moveTo>
                    <a:pt x="0" y="84429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9"/>
            <p:cNvSpPr/>
            <p:nvPr/>
          </p:nvSpPr>
          <p:spPr>
            <a:xfrm>
              <a:off x="3260597" y="4411218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0"/>
            <p:cNvSpPr/>
            <p:nvPr/>
          </p:nvSpPr>
          <p:spPr>
            <a:xfrm>
              <a:off x="4745735" y="3857244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4">
                  <a:moveTo>
                    <a:pt x="26822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79"/>
          <p:cNvSpPr txBox="1"/>
          <p:nvPr/>
        </p:nvSpPr>
        <p:spPr>
          <a:xfrm>
            <a:off x="2819400" y="1295400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N</a:t>
            </a:r>
          </a:p>
        </p:txBody>
      </p:sp>
      <p:sp>
        <p:nvSpPr>
          <p:cNvPr id="125" name="object 79"/>
          <p:cNvSpPr txBox="1"/>
          <p:nvPr/>
        </p:nvSpPr>
        <p:spPr>
          <a:xfrm>
            <a:off x="2822713" y="1579529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6" name="object 79"/>
          <p:cNvSpPr txBox="1"/>
          <p:nvPr/>
        </p:nvSpPr>
        <p:spPr>
          <a:xfrm>
            <a:off x="2822712" y="2051817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B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7" name="object 79"/>
          <p:cNvSpPr txBox="1"/>
          <p:nvPr/>
        </p:nvSpPr>
        <p:spPr>
          <a:xfrm>
            <a:off x="2822713" y="2506095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8" name="object 4"/>
          <p:cNvSpPr txBox="1"/>
          <p:nvPr/>
        </p:nvSpPr>
        <p:spPr>
          <a:xfrm>
            <a:off x="6043364" y="4745116"/>
            <a:ext cx="5860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>
                <a:latin typeface="Arial"/>
                <a:cs typeface="Arial"/>
              </a:rPr>
              <a:t>36</a:t>
            </a:r>
            <a:r>
              <a:rPr sz="2400" spc="-5" dirty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9" name="object 154"/>
          <p:cNvSpPr txBox="1"/>
          <p:nvPr/>
        </p:nvSpPr>
        <p:spPr>
          <a:xfrm>
            <a:off x="469441" y="5892559"/>
            <a:ext cx="206438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Transformer-rated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381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/>
          <p:nvPr/>
        </p:nvSpPr>
        <p:spPr>
          <a:xfrm>
            <a:off x="926623" y="4364990"/>
            <a:ext cx="7415530" cy="142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720" algn="ctr">
              <a:lnSpc>
                <a:spcPct val="100000"/>
              </a:lnSpc>
              <a:spcBef>
                <a:spcPts val="100"/>
              </a:spcBef>
              <a:tabLst>
                <a:tab pos="2900045" algn="l"/>
                <a:tab pos="5838190" algn="l"/>
              </a:tabLst>
            </a:pPr>
            <a:r>
              <a:rPr sz="1800" b="1" spc="-5" dirty="0">
                <a:latin typeface="Arial"/>
                <a:cs typeface="Arial"/>
              </a:rPr>
              <a:t>Form </a:t>
            </a:r>
            <a:r>
              <a:rPr sz="1800" b="1" dirty="0">
                <a:latin typeface="Arial"/>
                <a:cs typeface="Arial"/>
              </a:rPr>
              <a:t>5	</a:t>
            </a:r>
            <a:r>
              <a:rPr sz="1800" b="1" spc="-5" dirty="0">
                <a:latin typeface="Arial"/>
                <a:cs typeface="Arial"/>
              </a:rPr>
              <a:t>Form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35	Form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45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20" dirty="0">
                <a:latin typeface="Arial"/>
                <a:cs typeface="Arial"/>
              </a:rPr>
              <a:t>Typically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used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for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3 </a:t>
            </a:r>
            <a:r>
              <a:rPr sz="1600" b="1" spc="5" dirty="0">
                <a:latin typeface="Arial"/>
                <a:cs typeface="Arial"/>
              </a:rPr>
              <a:t>wire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Network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3 </a:t>
            </a:r>
            <a:r>
              <a:rPr sz="1600" b="1" spc="5" dirty="0">
                <a:latin typeface="Arial"/>
                <a:cs typeface="Arial"/>
              </a:rPr>
              <a:t>wire,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3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phase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Delta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applications</a:t>
            </a:r>
            <a:endParaRPr sz="16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835"/>
              </a:spcBef>
            </a:pPr>
            <a:r>
              <a:rPr sz="1400" b="1" spc="-5" dirty="0">
                <a:latin typeface="Arial"/>
                <a:cs typeface="Arial"/>
              </a:rPr>
              <a:t>Occasionally used for other service </a:t>
            </a:r>
            <a:r>
              <a:rPr sz="1400" b="1" spc="-15" dirty="0">
                <a:latin typeface="Arial"/>
                <a:cs typeface="Arial"/>
              </a:rPr>
              <a:t>types </a:t>
            </a:r>
            <a:r>
              <a:rPr sz="1400" b="1" spc="-5" dirty="0">
                <a:latin typeface="Arial"/>
                <a:cs typeface="Arial"/>
              </a:rPr>
              <a:t>including </a:t>
            </a:r>
            <a:r>
              <a:rPr sz="1400" b="1" dirty="0">
                <a:latin typeface="Arial"/>
                <a:cs typeface="Arial"/>
              </a:rPr>
              <a:t>2 </a:t>
            </a:r>
            <a:r>
              <a:rPr sz="1400" b="1" spc="5" dirty="0">
                <a:latin typeface="Arial"/>
                <a:cs typeface="Arial"/>
              </a:rPr>
              <a:t>wire </a:t>
            </a:r>
            <a:r>
              <a:rPr sz="1400" b="1" spc="-5" dirty="0">
                <a:latin typeface="Arial"/>
                <a:cs typeface="Arial"/>
              </a:rPr>
              <a:t>single phase, </a:t>
            </a:r>
            <a:r>
              <a:rPr sz="1400" b="1" dirty="0">
                <a:latin typeface="Arial"/>
                <a:cs typeface="Arial"/>
              </a:rPr>
              <a:t>4 </a:t>
            </a:r>
            <a:r>
              <a:rPr sz="1400" b="1" spc="5" dirty="0">
                <a:latin typeface="Arial"/>
                <a:cs typeface="Arial"/>
              </a:rPr>
              <a:t>wire </a:t>
            </a:r>
            <a:r>
              <a:rPr sz="1400" b="1" spc="-25" dirty="0">
                <a:latin typeface="Arial"/>
                <a:cs typeface="Arial"/>
              </a:rPr>
              <a:t>Wye </a:t>
            </a:r>
            <a:r>
              <a:rPr sz="1400" b="1" spc="-5" dirty="0">
                <a:latin typeface="Arial"/>
                <a:cs typeface="Arial"/>
              </a:rPr>
              <a:t>and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wire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Delta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(except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Fm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35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not for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4W </a:t>
            </a:r>
            <a:r>
              <a:rPr sz="1400" b="1" spc="-5" dirty="0">
                <a:latin typeface="Arial"/>
                <a:cs typeface="Arial"/>
              </a:rPr>
              <a:t>Delta)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5"/>
          <p:cNvGrpSpPr/>
          <p:nvPr/>
        </p:nvGrpSpPr>
        <p:grpSpPr>
          <a:xfrm>
            <a:off x="614172" y="1774113"/>
            <a:ext cx="2021205" cy="2066925"/>
            <a:chOff x="614172" y="1443227"/>
            <a:chExt cx="2021205" cy="2066925"/>
          </a:xfrm>
        </p:grpSpPr>
        <p:sp>
          <p:nvSpPr>
            <p:cNvPr id="8" name="object 6"/>
            <p:cNvSpPr/>
            <p:nvPr/>
          </p:nvSpPr>
          <p:spPr>
            <a:xfrm>
              <a:off x="620268" y="1449323"/>
              <a:ext cx="2009139" cy="2054860"/>
            </a:xfrm>
            <a:custGeom>
              <a:avLst/>
              <a:gdLst/>
              <a:ahLst/>
              <a:cxnLst/>
              <a:rect l="l" t="t" r="r" b="b"/>
              <a:pathLst>
                <a:path w="2009139" h="2054860">
                  <a:moveTo>
                    <a:pt x="0" y="1027176"/>
                  </a:moveTo>
                  <a:lnTo>
                    <a:pt x="1093" y="978821"/>
                  </a:lnTo>
                  <a:lnTo>
                    <a:pt x="4340" y="931043"/>
                  </a:lnTo>
                  <a:lnTo>
                    <a:pt x="9693" y="883889"/>
                  </a:lnTo>
                  <a:lnTo>
                    <a:pt x="17104" y="837409"/>
                  </a:lnTo>
                  <a:lnTo>
                    <a:pt x="26524" y="791653"/>
                  </a:lnTo>
                  <a:lnTo>
                    <a:pt x="37905" y="746669"/>
                  </a:lnTo>
                  <a:lnTo>
                    <a:pt x="51200" y="702507"/>
                  </a:lnTo>
                  <a:lnTo>
                    <a:pt x="66359" y="659217"/>
                  </a:lnTo>
                  <a:lnTo>
                    <a:pt x="83335" y="616848"/>
                  </a:lnTo>
                  <a:lnTo>
                    <a:pt x="102079" y="575448"/>
                  </a:lnTo>
                  <a:lnTo>
                    <a:pt x="122543" y="535068"/>
                  </a:lnTo>
                  <a:lnTo>
                    <a:pt x="144679" y="495757"/>
                  </a:lnTo>
                  <a:lnTo>
                    <a:pt x="168438" y="457564"/>
                  </a:lnTo>
                  <a:lnTo>
                    <a:pt x="193773" y="420538"/>
                  </a:lnTo>
                  <a:lnTo>
                    <a:pt x="220635" y="384728"/>
                  </a:lnTo>
                  <a:lnTo>
                    <a:pt x="248976" y="350185"/>
                  </a:lnTo>
                  <a:lnTo>
                    <a:pt x="278748" y="316957"/>
                  </a:lnTo>
                  <a:lnTo>
                    <a:pt x="309902" y="285093"/>
                  </a:lnTo>
                  <a:lnTo>
                    <a:pt x="342391" y="254644"/>
                  </a:lnTo>
                  <a:lnTo>
                    <a:pt x="376165" y="225658"/>
                  </a:lnTo>
                  <a:lnTo>
                    <a:pt x="411178" y="198184"/>
                  </a:lnTo>
                  <a:lnTo>
                    <a:pt x="447380" y="172272"/>
                  </a:lnTo>
                  <a:lnTo>
                    <a:pt x="484723" y="147972"/>
                  </a:lnTo>
                  <a:lnTo>
                    <a:pt x="523160" y="125332"/>
                  </a:lnTo>
                  <a:lnTo>
                    <a:pt x="562641" y="104402"/>
                  </a:lnTo>
                  <a:lnTo>
                    <a:pt x="603119" y="85232"/>
                  </a:lnTo>
                  <a:lnTo>
                    <a:pt x="644546" y="67870"/>
                  </a:lnTo>
                  <a:lnTo>
                    <a:pt x="686872" y="52365"/>
                  </a:lnTo>
                  <a:lnTo>
                    <a:pt x="730051" y="38768"/>
                  </a:lnTo>
                  <a:lnTo>
                    <a:pt x="774034" y="27128"/>
                  </a:lnTo>
                  <a:lnTo>
                    <a:pt x="818772" y="17493"/>
                  </a:lnTo>
                  <a:lnTo>
                    <a:pt x="864217" y="9914"/>
                  </a:lnTo>
                  <a:lnTo>
                    <a:pt x="910322" y="4439"/>
                  </a:lnTo>
                  <a:lnTo>
                    <a:pt x="957037" y="1118"/>
                  </a:lnTo>
                  <a:lnTo>
                    <a:pt x="1004316" y="0"/>
                  </a:lnTo>
                  <a:lnTo>
                    <a:pt x="1051594" y="1118"/>
                  </a:lnTo>
                  <a:lnTo>
                    <a:pt x="1098309" y="4439"/>
                  </a:lnTo>
                  <a:lnTo>
                    <a:pt x="1144414" y="9914"/>
                  </a:lnTo>
                  <a:lnTo>
                    <a:pt x="1189859" y="17493"/>
                  </a:lnTo>
                  <a:lnTo>
                    <a:pt x="1234597" y="27128"/>
                  </a:lnTo>
                  <a:lnTo>
                    <a:pt x="1278580" y="38768"/>
                  </a:lnTo>
                  <a:lnTo>
                    <a:pt x="1321759" y="52365"/>
                  </a:lnTo>
                  <a:lnTo>
                    <a:pt x="1364085" y="67870"/>
                  </a:lnTo>
                  <a:lnTo>
                    <a:pt x="1405512" y="85232"/>
                  </a:lnTo>
                  <a:lnTo>
                    <a:pt x="1445990" y="104402"/>
                  </a:lnTo>
                  <a:lnTo>
                    <a:pt x="1485471" y="125332"/>
                  </a:lnTo>
                  <a:lnTo>
                    <a:pt x="1523908" y="147972"/>
                  </a:lnTo>
                  <a:lnTo>
                    <a:pt x="1561251" y="172272"/>
                  </a:lnTo>
                  <a:lnTo>
                    <a:pt x="1597453" y="198184"/>
                  </a:lnTo>
                  <a:lnTo>
                    <a:pt x="1632466" y="225658"/>
                  </a:lnTo>
                  <a:lnTo>
                    <a:pt x="1666240" y="254644"/>
                  </a:lnTo>
                  <a:lnTo>
                    <a:pt x="1698729" y="285093"/>
                  </a:lnTo>
                  <a:lnTo>
                    <a:pt x="1729883" y="316957"/>
                  </a:lnTo>
                  <a:lnTo>
                    <a:pt x="1759655" y="350185"/>
                  </a:lnTo>
                  <a:lnTo>
                    <a:pt x="1787996" y="384728"/>
                  </a:lnTo>
                  <a:lnTo>
                    <a:pt x="1814858" y="420538"/>
                  </a:lnTo>
                  <a:lnTo>
                    <a:pt x="1840193" y="457564"/>
                  </a:lnTo>
                  <a:lnTo>
                    <a:pt x="1863952" y="495757"/>
                  </a:lnTo>
                  <a:lnTo>
                    <a:pt x="1886088" y="535068"/>
                  </a:lnTo>
                  <a:lnTo>
                    <a:pt x="1906552" y="575448"/>
                  </a:lnTo>
                  <a:lnTo>
                    <a:pt x="1925296" y="616848"/>
                  </a:lnTo>
                  <a:lnTo>
                    <a:pt x="1942272" y="659217"/>
                  </a:lnTo>
                  <a:lnTo>
                    <a:pt x="1957431" y="702507"/>
                  </a:lnTo>
                  <a:lnTo>
                    <a:pt x="1970726" y="746669"/>
                  </a:lnTo>
                  <a:lnTo>
                    <a:pt x="1982107" y="791653"/>
                  </a:lnTo>
                  <a:lnTo>
                    <a:pt x="1991527" y="837409"/>
                  </a:lnTo>
                  <a:lnTo>
                    <a:pt x="1998938" y="883889"/>
                  </a:lnTo>
                  <a:lnTo>
                    <a:pt x="2004291" y="931043"/>
                  </a:lnTo>
                  <a:lnTo>
                    <a:pt x="2007538" y="978821"/>
                  </a:lnTo>
                  <a:lnTo>
                    <a:pt x="2008632" y="1027176"/>
                  </a:lnTo>
                  <a:lnTo>
                    <a:pt x="2007538" y="1075530"/>
                  </a:lnTo>
                  <a:lnTo>
                    <a:pt x="2004291" y="1123308"/>
                  </a:lnTo>
                  <a:lnTo>
                    <a:pt x="1998938" y="1170462"/>
                  </a:lnTo>
                  <a:lnTo>
                    <a:pt x="1991527" y="1216942"/>
                  </a:lnTo>
                  <a:lnTo>
                    <a:pt x="1982107" y="1262698"/>
                  </a:lnTo>
                  <a:lnTo>
                    <a:pt x="1970726" y="1307682"/>
                  </a:lnTo>
                  <a:lnTo>
                    <a:pt x="1957431" y="1351844"/>
                  </a:lnTo>
                  <a:lnTo>
                    <a:pt x="1942272" y="1395134"/>
                  </a:lnTo>
                  <a:lnTo>
                    <a:pt x="1925296" y="1437503"/>
                  </a:lnTo>
                  <a:lnTo>
                    <a:pt x="1906552" y="1478903"/>
                  </a:lnTo>
                  <a:lnTo>
                    <a:pt x="1886088" y="1519283"/>
                  </a:lnTo>
                  <a:lnTo>
                    <a:pt x="1863952" y="1558594"/>
                  </a:lnTo>
                  <a:lnTo>
                    <a:pt x="1840193" y="1596787"/>
                  </a:lnTo>
                  <a:lnTo>
                    <a:pt x="1814858" y="1633813"/>
                  </a:lnTo>
                  <a:lnTo>
                    <a:pt x="1787996" y="1669623"/>
                  </a:lnTo>
                  <a:lnTo>
                    <a:pt x="1759655" y="1704166"/>
                  </a:lnTo>
                  <a:lnTo>
                    <a:pt x="1729883" y="1737394"/>
                  </a:lnTo>
                  <a:lnTo>
                    <a:pt x="1698729" y="1769258"/>
                  </a:lnTo>
                  <a:lnTo>
                    <a:pt x="1666240" y="1799707"/>
                  </a:lnTo>
                  <a:lnTo>
                    <a:pt x="1632466" y="1828693"/>
                  </a:lnTo>
                  <a:lnTo>
                    <a:pt x="1597453" y="1856167"/>
                  </a:lnTo>
                  <a:lnTo>
                    <a:pt x="1561251" y="1882079"/>
                  </a:lnTo>
                  <a:lnTo>
                    <a:pt x="1523908" y="1906379"/>
                  </a:lnTo>
                  <a:lnTo>
                    <a:pt x="1485471" y="1929019"/>
                  </a:lnTo>
                  <a:lnTo>
                    <a:pt x="1445990" y="1949949"/>
                  </a:lnTo>
                  <a:lnTo>
                    <a:pt x="1405512" y="1969119"/>
                  </a:lnTo>
                  <a:lnTo>
                    <a:pt x="1364085" y="1986481"/>
                  </a:lnTo>
                  <a:lnTo>
                    <a:pt x="1321759" y="2001986"/>
                  </a:lnTo>
                  <a:lnTo>
                    <a:pt x="1278580" y="2015583"/>
                  </a:lnTo>
                  <a:lnTo>
                    <a:pt x="1234597" y="2027223"/>
                  </a:lnTo>
                  <a:lnTo>
                    <a:pt x="1189859" y="2036858"/>
                  </a:lnTo>
                  <a:lnTo>
                    <a:pt x="1144414" y="2044437"/>
                  </a:lnTo>
                  <a:lnTo>
                    <a:pt x="1098309" y="2049912"/>
                  </a:lnTo>
                  <a:lnTo>
                    <a:pt x="1051594" y="2053233"/>
                  </a:lnTo>
                  <a:lnTo>
                    <a:pt x="1004316" y="2054352"/>
                  </a:lnTo>
                  <a:lnTo>
                    <a:pt x="957037" y="2053233"/>
                  </a:lnTo>
                  <a:lnTo>
                    <a:pt x="910322" y="2049912"/>
                  </a:lnTo>
                  <a:lnTo>
                    <a:pt x="864217" y="2044437"/>
                  </a:lnTo>
                  <a:lnTo>
                    <a:pt x="818772" y="2036858"/>
                  </a:lnTo>
                  <a:lnTo>
                    <a:pt x="774034" y="2027223"/>
                  </a:lnTo>
                  <a:lnTo>
                    <a:pt x="730051" y="2015583"/>
                  </a:lnTo>
                  <a:lnTo>
                    <a:pt x="686872" y="2001986"/>
                  </a:lnTo>
                  <a:lnTo>
                    <a:pt x="644546" y="1986481"/>
                  </a:lnTo>
                  <a:lnTo>
                    <a:pt x="603119" y="1969119"/>
                  </a:lnTo>
                  <a:lnTo>
                    <a:pt x="562641" y="1949949"/>
                  </a:lnTo>
                  <a:lnTo>
                    <a:pt x="523160" y="1929019"/>
                  </a:lnTo>
                  <a:lnTo>
                    <a:pt x="484723" y="1906379"/>
                  </a:lnTo>
                  <a:lnTo>
                    <a:pt x="447380" y="1882079"/>
                  </a:lnTo>
                  <a:lnTo>
                    <a:pt x="411178" y="1856167"/>
                  </a:lnTo>
                  <a:lnTo>
                    <a:pt x="376165" y="1828693"/>
                  </a:lnTo>
                  <a:lnTo>
                    <a:pt x="342391" y="1799707"/>
                  </a:lnTo>
                  <a:lnTo>
                    <a:pt x="309902" y="1769258"/>
                  </a:lnTo>
                  <a:lnTo>
                    <a:pt x="278748" y="1737394"/>
                  </a:lnTo>
                  <a:lnTo>
                    <a:pt x="248976" y="1704166"/>
                  </a:lnTo>
                  <a:lnTo>
                    <a:pt x="220635" y="1669623"/>
                  </a:lnTo>
                  <a:lnTo>
                    <a:pt x="193773" y="1633813"/>
                  </a:lnTo>
                  <a:lnTo>
                    <a:pt x="168438" y="1596787"/>
                  </a:lnTo>
                  <a:lnTo>
                    <a:pt x="144679" y="1558594"/>
                  </a:lnTo>
                  <a:lnTo>
                    <a:pt x="122543" y="1519283"/>
                  </a:lnTo>
                  <a:lnTo>
                    <a:pt x="102079" y="1478903"/>
                  </a:lnTo>
                  <a:lnTo>
                    <a:pt x="83335" y="1437503"/>
                  </a:lnTo>
                  <a:lnTo>
                    <a:pt x="66359" y="1395134"/>
                  </a:lnTo>
                  <a:lnTo>
                    <a:pt x="51200" y="1351844"/>
                  </a:lnTo>
                  <a:lnTo>
                    <a:pt x="37905" y="1307682"/>
                  </a:lnTo>
                  <a:lnTo>
                    <a:pt x="26524" y="1262698"/>
                  </a:lnTo>
                  <a:lnTo>
                    <a:pt x="17104" y="1216942"/>
                  </a:lnTo>
                  <a:lnTo>
                    <a:pt x="9693" y="1170462"/>
                  </a:lnTo>
                  <a:lnTo>
                    <a:pt x="4340" y="1123308"/>
                  </a:lnTo>
                  <a:lnTo>
                    <a:pt x="1093" y="1075530"/>
                  </a:lnTo>
                  <a:lnTo>
                    <a:pt x="0" y="10271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1149095" y="2019300"/>
              <a:ext cx="32384" cy="12700"/>
            </a:xfrm>
            <a:custGeom>
              <a:avLst/>
              <a:gdLst/>
              <a:ahLst/>
              <a:cxnLst/>
              <a:rect l="l" t="t" r="r" b="b"/>
              <a:pathLst>
                <a:path w="32384" h="12700">
                  <a:moveTo>
                    <a:pt x="0" y="12192"/>
                  </a:moveTo>
                  <a:lnTo>
                    <a:pt x="32004" y="12192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1147572" y="2959608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1107948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30" h="228600">
                  <a:moveTo>
                    <a:pt x="365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6575" y="22860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107948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30" h="228600">
                  <a:moveTo>
                    <a:pt x="0" y="0"/>
                  </a:moveTo>
                  <a:lnTo>
                    <a:pt x="36575" y="0"/>
                  </a:lnTo>
                  <a:lnTo>
                    <a:pt x="36575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2107691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35051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5051" y="228600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2107691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0" y="0"/>
                  </a:moveTo>
                  <a:lnTo>
                    <a:pt x="35051" y="0"/>
                  </a:lnTo>
                  <a:lnTo>
                    <a:pt x="35051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1459991" y="2894075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381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8100" y="2286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1459991" y="2894075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0" y="0"/>
                  </a:moveTo>
                  <a:lnTo>
                    <a:pt x="38100" y="0"/>
                  </a:lnTo>
                  <a:lnTo>
                    <a:pt x="381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1810511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35051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5051" y="228600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1810511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0" y="0"/>
                  </a:moveTo>
                  <a:lnTo>
                    <a:pt x="35051" y="0"/>
                  </a:lnTo>
                  <a:lnTo>
                    <a:pt x="35051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1092708" y="1837943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5" h="231775">
                  <a:moveTo>
                    <a:pt x="39624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9624" y="231648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1092708" y="1837943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5" h="231775">
                  <a:moveTo>
                    <a:pt x="0" y="0"/>
                  </a:moveTo>
                  <a:lnTo>
                    <a:pt x="39624" y="0"/>
                  </a:lnTo>
                  <a:lnTo>
                    <a:pt x="39624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2124455" y="1837943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5" h="231775">
                  <a:moveTo>
                    <a:pt x="33527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3527" y="23164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2124455" y="1837943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5" h="231775">
                  <a:moveTo>
                    <a:pt x="0" y="0"/>
                  </a:moveTo>
                  <a:lnTo>
                    <a:pt x="33527" y="0"/>
                  </a:lnTo>
                  <a:lnTo>
                    <a:pt x="33527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1472183" y="1837943"/>
              <a:ext cx="35560" cy="231775"/>
            </a:xfrm>
            <a:custGeom>
              <a:avLst/>
              <a:gdLst/>
              <a:ahLst/>
              <a:cxnLst/>
              <a:rect l="l" t="t" r="r" b="b"/>
              <a:pathLst>
                <a:path w="35559" h="231775">
                  <a:moveTo>
                    <a:pt x="35052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5052" y="23164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1472183" y="1837943"/>
              <a:ext cx="35560" cy="231775"/>
            </a:xfrm>
            <a:custGeom>
              <a:avLst/>
              <a:gdLst/>
              <a:ahLst/>
              <a:cxnLst/>
              <a:rect l="l" t="t" r="r" b="b"/>
              <a:pathLst>
                <a:path w="35559" h="231775">
                  <a:moveTo>
                    <a:pt x="0" y="0"/>
                  </a:moveTo>
                  <a:lnTo>
                    <a:pt x="35052" y="0"/>
                  </a:lnTo>
                  <a:lnTo>
                    <a:pt x="35052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1194054" y="2027681"/>
              <a:ext cx="0" cy="355600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0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1194054" y="2623566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89">
                  <a:moveTo>
                    <a:pt x="0" y="0"/>
                  </a:moveTo>
                  <a:lnTo>
                    <a:pt x="0" y="326136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1140713" y="2013204"/>
              <a:ext cx="41275" cy="26034"/>
            </a:xfrm>
            <a:custGeom>
              <a:avLst/>
              <a:gdLst/>
              <a:ahLst/>
              <a:cxnLst/>
              <a:rect l="l" t="t" r="r" b="b"/>
              <a:pathLst>
                <a:path w="41275" h="26035">
                  <a:moveTo>
                    <a:pt x="0" y="25907"/>
                  </a:moveTo>
                  <a:lnTo>
                    <a:pt x="41148" y="25907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CF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1151381" y="295427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1134618" y="2446781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252" y="0"/>
                  </a:moveTo>
                  <a:lnTo>
                    <a:pt x="0" y="11125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1137666" y="2562605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4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1192530" y="239039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292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2042922" y="2026158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4">
                  <a:moveTo>
                    <a:pt x="0" y="0"/>
                  </a:moveTo>
                  <a:lnTo>
                    <a:pt x="0" y="3535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2042922" y="2620517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89">
                  <a:moveTo>
                    <a:pt x="0" y="0"/>
                  </a:moveTo>
                  <a:lnTo>
                    <a:pt x="0" y="326136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2052066" y="202310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195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2047494" y="295122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81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1991105" y="2445258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1994154" y="256108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292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/>
            <p:cNvSpPr/>
            <p:nvPr/>
          </p:nvSpPr>
          <p:spPr>
            <a:xfrm>
              <a:off x="2050541" y="2388869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4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1836419" y="1929383"/>
              <a:ext cx="120650" cy="1905"/>
            </a:xfrm>
            <a:custGeom>
              <a:avLst/>
              <a:gdLst/>
              <a:ahLst/>
              <a:cxnLst/>
              <a:rect l="l" t="t" r="r" b="b"/>
              <a:pathLst>
                <a:path w="120650" h="1905">
                  <a:moveTo>
                    <a:pt x="-6095" y="762"/>
                  </a:moveTo>
                  <a:lnTo>
                    <a:pt x="126491" y="762"/>
                  </a:lnTo>
                </a:path>
              </a:pathLst>
            </a:custGeom>
            <a:ln w="13716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1969008" y="1929383"/>
              <a:ext cx="3175" cy="437515"/>
            </a:xfrm>
            <a:custGeom>
              <a:avLst/>
              <a:gdLst/>
              <a:ahLst/>
              <a:cxnLst/>
              <a:rect l="l" t="t" r="r" b="b"/>
              <a:pathLst>
                <a:path w="3175" h="437514">
                  <a:moveTo>
                    <a:pt x="0" y="0"/>
                  </a:moveTo>
                  <a:lnTo>
                    <a:pt x="3048" y="437388"/>
                  </a:lnTo>
                </a:path>
              </a:pathLst>
            </a:custGeom>
            <a:ln w="12191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1982724" y="262585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78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1920239" y="2441447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/>
            <p:cNvSpPr/>
            <p:nvPr/>
          </p:nvSpPr>
          <p:spPr>
            <a:xfrm>
              <a:off x="1923288" y="255574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292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1979675" y="2385060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4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/>
            <p:cNvSpPr/>
            <p:nvPr/>
          </p:nvSpPr>
          <p:spPr>
            <a:xfrm>
              <a:off x="1920239" y="277977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3" y="0"/>
                  </a:moveTo>
                  <a:lnTo>
                    <a:pt x="0" y="6248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1918716" y="285140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/>
            <p:cNvSpPr/>
            <p:nvPr/>
          </p:nvSpPr>
          <p:spPr>
            <a:xfrm>
              <a:off x="1854708" y="2906267"/>
              <a:ext cx="50800" cy="1905"/>
            </a:xfrm>
            <a:custGeom>
              <a:avLst/>
              <a:gdLst/>
              <a:ahLst/>
              <a:cxnLst/>
              <a:rect l="l" t="t" r="r" b="b"/>
              <a:pathLst>
                <a:path w="50800" h="1905">
                  <a:moveTo>
                    <a:pt x="-6095" y="762"/>
                  </a:moveTo>
                  <a:lnTo>
                    <a:pt x="56387" y="762"/>
                  </a:lnTo>
                </a:path>
              </a:pathLst>
            </a:custGeom>
            <a:ln w="13716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1815083" y="1831847"/>
              <a:ext cx="36830" cy="231775"/>
            </a:xfrm>
            <a:custGeom>
              <a:avLst/>
              <a:gdLst/>
              <a:ahLst/>
              <a:cxnLst/>
              <a:rect l="l" t="t" r="r" b="b"/>
              <a:pathLst>
                <a:path w="36830" h="231775">
                  <a:moveTo>
                    <a:pt x="36575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6575" y="231648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1815083" y="1831847"/>
              <a:ext cx="36830" cy="231775"/>
            </a:xfrm>
            <a:custGeom>
              <a:avLst/>
              <a:gdLst/>
              <a:ahLst/>
              <a:cxnLst/>
              <a:rect l="l" t="t" r="r" b="b"/>
              <a:pathLst>
                <a:path w="36830" h="231775">
                  <a:moveTo>
                    <a:pt x="0" y="0"/>
                  </a:moveTo>
                  <a:lnTo>
                    <a:pt x="36575" y="0"/>
                  </a:lnTo>
                  <a:lnTo>
                    <a:pt x="36575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1272540" y="1937004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4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1264920" y="1940051"/>
              <a:ext cx="1905" cy="437515"/>
            </a:xfrm>
            <a:custGeom>
              <a:avLst/>
              <a:gdLst/>
              <a:ahLst/>
              <a:cxnLst/>
              <a:rect l="l" t="t" r="r" b="b"/>
              <a:pathLst>
                <a:path w="1905" h="437514">
                  <a:moveTo>
                    <a:pt x="0" y="0"/>
                  </a:moveTo>
                  <a:lnTo>
                    <a:pt x="1524" y="437388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/>
            <p:cNvSpPr/>
            <p:nvPr/>
          </p:nvSpPr>
          <p:spPr>
            <a:xfrm>
              <a:off x="1266444" y="2627375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0"/>
                  </a:moveTo>
                  <a:lnTo>
                    <a:pt x="0" y="13868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/>
            <p:cNvSpPr/>
            <p:nvPr/>
          </p:nvSpPr>
          <p:spPr>
            <a:xfrm>
              <a:off x="1210055" y="2446019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252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/>
            <p:cNvSpPr/>
            <p:nvPr/>
          </p:nvSpPr>
          <p:spPr>
            <a:xfrm>
              <a:off x="1214627" y="2561844"/>
              <a:ext cx="47625" cy="50800"/>
            </a:xfrm>
            <a:custGeom>
              <a:avLst/>
              <a:gdLst/>
              <a:ahLst/>
              <a:cxnLst/>
              <a:rect l="l" t="t" r="r" b="b"/>
              <a:pathLst>
                <a:path w="47625" h="50800">
                  <a:moveTo>
                    <a:pt x="0" y="0"/>
                  </a:moveTo>
                  <a:lnTo>
                    <a:pt x="47244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/>
            <p:cNvSpPr/>
            <p:nvPr/>
          </p:nvSpPr>
          <p:spPr>
            <a:xfrm>
              <a:off x="1269491" y="2389631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4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/>
            <p:cNvSpPr/>
            <p:nvPr/>
          </p:nvSpPr>
          <p:spPr>
            <a:xfrm>
              <a:off x="1266444" y="277825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0"/>
                  </a:moveTo>
                  <a:lnTo>
                    <a:pt x="62484" y="6248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5"/>
            <p:cNvSpPr/>
            <p:nvPr/>
          </p:nvSpPr>
          <p:spPr>
            <a:xfrm>
              <a:off x="1341120" y="2849880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6"/>
            <p:cNvSpPr/>
            <p:nvPr/>
          </p:nvSpPr>
          <p:spPr>
            <a:xfrm>
              <a:off x="1342644" y="2906267"/>
              <a:ext cx="108585" cy="1905"/>
            </a:xfrm>
            <a:custGeom>
              <a:avLst/>
              <a:gdLst/>
              <a:ahLst/>
              <a:cxnLst/>
              <a:rect l="l" t="t" r="r" b="b"/>
              <a:pathLst>
                <a:path w="108584" h="1905">
                  <a:moveTo>
                    <a:pt x="-6096" y="762"/>
                  </a:moveTo>
                  <a:lnTo>
                    <a:pt x="114300" y="762"/>
                  </a:lnTo>
                </a:path>
              </a:pathLst>
            </a:custGeom>
            <a:ln w="13716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7"/>
          <p:cNvGrpSpPr/>
          <p:nvPr/>
        </p:nvGrpSpPr>
        <p:grpSpPr>
          <a:xfrm>
            <a:off x="6515100" y="1774113"/>
            <a:ext cx="2021205" cy="2066925"/>
            <a:chOff x="6515100" y="1443227"/>
            <a:chExt cx="2021205" cy="2066925"/>
          </a:xfrm>
        </p:grpSpPr>
        <p:sp>
          <p:nvSpPr>
            <p:cNvPr id="60" name="object 58"/>
            <p:cNvSpPr/>
            <p:nvPr/>
          </p:nvSpPr>
          <p:spPr>
            <a:xfrm>
              <a:off x="6521195" y="1449323"/>
              <a:ext cx="2009139" cy="2054860"/>
            </a:xfrm>
            <a:custGeom>
              <a:avLst/>
              <a:gdLst/>
              <a:ahLst/>
              <a:cxnLst/>
              <a:rect l="l" t="t" r="r" b="b"/>
              <a:pathLst>
                <a:path w="2009140" h="2054860">
                  <a:moveTo>
                    <a:pt x="0" y="1027176"/>
                  </a:moveTo>
                  <a:lnTo>
                    <a:pt x="1093" y="978821"/>
                  </a:lnTo>
                  <a:lnTo>
                    <a:pt x="4340" y="931043"/>
                  </a:lnTo>
                  <a:lnTo>
                    <a:pt x="9693" y="883889"/>
                  </a:lnTo>
                  <a:lnTo>
                    <a:pt x="17104" y="837409"/>
                  </a:lnTo>
                  <a:lnTo>
                    <a:pt x="26524" y="791653"/>
                  </a:lnTo>
                  <a:lnTo>
                    <a:pt x="37905" y="746669"/>
                  </a:lnTo>
                  <a:lnTo>
                    <a:pt x="51200" y="702507"/>
                  </a:lnTo>
                  <a:lnTo>
                    <a:pt x="66359" y="659217"/>
                  </a:lnTo>
                  <a:lnTo>
                    <a:pt x="83335" y="616848"/>
                  </a:lnTo>
                  <a:lnTo>
                    <a:pt x="102079" y="575448"/>
                  </a:lnTo>
                  <a:lnTo>
                    <a:pt x="122543" y="535068"/>
                  </a:lnTo>
                  <a:lnTo>
                    <a:pt x="144679" y="495757"/>
                  </a:lnTo>
                  <a:lnTo>
                    <a:pt x="168438" y="457564"/>
                  </a:lnTo>
                  <a:lnTo>
                    <a:pt x="193773" y="420538"/>
                  </a:lnTo>
                  <a:lnTo>
                    <a:pt x="220635" y="384728"/>
                  </a:lnTo>
                  <a:lnTo>
                    <a:pt x="248976" y="350185"/>
                  </a:lnTo>
                  <a:lnTo>
                    <a:pt x="278748" y="316957"/>
                  </a:lnTo>
                  <a:lnTo>
                    <a:pt x="309902" y="285093"/>
                  </a:lnTo>
                  <a:lnTo>
                    <a:pt x="342391" y="254644"/>
                  </a:lnTo>
                  <a:lnTo>
                    <a:pt x="376165" y="225658"/>
                  </a:lnTo>
                  <a:lnTo>
                    <a:pt x="411178" y="198184"/>
                  </a:lnTo>
                  <a:lnTo>
                    <a:pt x="447380" y="172272"/>
                  </a:lnTo>
                  <a:lnTo>
                    <a:pt x="484723" y="147972"/>
                  </a:lnTo>
                  <a:lnTo>
                    <a:pt x="523160" y="125332"/>
                  </a:lnTo>
                  <a:lnTo>
                    <a:pt x="562641" y="104402"/>
                  </a:lnTo>
                  <a:lnTo>
                    <a:pt x="603119" y="85232"/>
                  </a:lnTo>
                  <a:lnTo>
                    <a:pt x="644546" y="67870"/>
                  </a:lnTo>
                  <a:lnTo>
                    <a:pt x="686872" y="52365"/>
                  </a:lnTo>
                  <a:lnTo>
                    <a:pt x="730051" y="38768"/>
                  </a:lnTo>
                  <a:lnTo>
                    <a:pt x="774034" y="27128"/>
                  </a:lnTo>
                  <a:lnTo>
                    <a:pt x="818772" y="17493"/>
                  </a:lnTo>
                  <a:lnTo>
                    <a:pt x="864217" y="9914"/>
                  </a:lnTo>
                  <a:lnTo>
                    <a:pt x="910322" y="4439"/>
                  </a:lnTo>
                  <a:lnTo>
                    <a:pt x="957037" y="1118"/>
                  </a:lnTo>
                  <a:lnTo>
                    <a:pt x="1004316" y="0"/>
                  </a:lnTo>
                  <a:lnTo>
                    <a:pt x="1051594" y="1118"/>
                  </a:lnTo>
                  <a:lnTo>
                    <a:pt x="1098309" y="4439"/>
                  </a:lnTo>
                  <a:lnTo>
                    <a:pt x="1144414" y="9914"/>
                  </a:lnTo>
                  <a:lnTo>
                    <a:pt x="1189859" y="17493"/>
                  </a:lnTo>
                  <a:lnTo>
                    <a:pt x="1234597" y="27128"/>
                  </a:lnTo>
                  <a:lnTo>
                    <a:pt x="1278580" y="38768"/>
                  </a:lnTo>
                  <a:lnTo>
                    <a:pt x="1321759" y="52365"/>
                  </a:lnTo>
                  <a:lnTo>
                    <a:pt x="1364085" y="67870"/>
                  </a:lnTo>
                  <a:lnTo>
                    <a:pt x="1405512" y="85232"/>
                  </a:lnTo>
                  <a:lnTo>
                    <a:pt x="1445990" y="104402"/>
                  </a:lnTo>
                  <a:lnTo>
                    <a:pt x="1485471" y="125332"/>
                  </a:lnTo>
                  <a:lnTo>
                    <a:pt x="1523908" y="147972"/>
                  </a:lnTo>
                  <a:lnTo>
                    <a:pt x="1561251" y="172272"/>
                  </a:lnTo>
                  <a:lnTo>
                    <a:pt x="1597453" y="198184"/>
                  </a:lnTo>
                  <a:lnTo>
                    <a:pt x="1632466" y="225658"/>
                  </a:lnTo>
                  <a:lnTo>
                    <a:pt x="1666240" y="254644"/>
                  </a:lnTo>
                  <a:lnTo>
                    <a:pt x="1698729" y="285093"/>
                  </a:lnTo>
                  <a:lnTo>
                    <a:pt x="1729883" y="316957"/>
                  </a:lnTo>
                  <a:lnTo>
                    <a:pt x="1759655" y="350185"/>
                  </a:lnTo>
                  <a:lnTo>
                    <a:pt x="1787996" y="384728"/>
                  </a:lnTo>
                  <a:lnTo>
                    <a:pt x="1814858" y="420538"/>
                  </a:lnTo>
                  <a:lnTo>
                    <a:pt x="1840193" y="457564"/>
                  </a:lnTo>
                  <a:lnTo>
                    <a:pt x="1863952" y="495757"/>
                  </a:lnTo>
                  <a:lnTo>
                    <a:pt x="1886088" y="535068"/>
                  </a:lnTo>
                  <a:lnTo>
                    <a:pt x="1906552" y="575448"/>
                  </a:lnTo>
                  <a:lnTo>
                    <a:pt x="1925296" y="616848"/>
                  </a:lnTo>
                  <a:lnTo>
                    <a:pt x="1942272" y="659217"/>
                  </a:lnTo>
                  <a:lnTo>
                    <a:pt x="1957431" y="702507"/>
                  </a:lnTo>
                  <a:lnTo>
                    <a:pt x="1970726" y="746669"/>
                  </a:lnTo>
                  <a:lnTo>
                    <a:pt x="1982107" y="791653"/>
                  </a:lnTo>
                  <a:lnTo>
                    <a:pt x="1991527" y="837409"/>
                  </a:lnTo>
                  <a:lnTo>
                    <a:pt x="1998938" y="883889"/>
                  </a:lnTo>
                  <a:lnTo>
                    <a:pt x="2004291" y="931043"/>
                  </a:lnTo>
                  <a:lnTo>
                    <a:pt x="2007538" y="978821"/>
                  </a:lnTo>
                  <a:lnTo>
                    <a:pt x="2008632" y="1027176"/>
                  </a:lnTo>
                  <a:lnTo>
                    <a:pt x="2007538" y="1075530"/>
                  </a:lnTo>
                  <a:lnTo>
                    <a:pt x="2004291" y="1123308"/>
                  </a:lnTo>
                  <a:lnTo>
                    <a:pt x="1998938" y="1170462"/>
                  </a:lnTo>
                  <a:lnTo>
                    <a:pt x="1991527" y="1216942"/>
                  </a:lnTo>
                  <a:lnTo>
                    <a:pt x="1982107" y="1262698"/>
                  </a:lnTo>
                  <a:lnTo>
                    <a:pt x="1970726" y="1307682"/>
                  </a:lnTo>
                  <a:lnTo>
                    <a:pt x="1957431" y="1351844"/>
                  </a:lnTo>
                  <a:lnTo>
                    <a:pt x="1942272" y="1395134"/>
                  </a:lnTo>
                  <a:lnTo>
                    <a:pt x="1925296" y="1437503"/>
                  </a:lnTo>
                  <a:lnTo>
                    <a:pt x="1906552" y="1478903"/>
                  </a:lnTo>
                  <a:lnTo>
                    <a:pt x="1886088" y="1519283"/>
                  </a:lnTo>
                  <a:lnTo>
                    <a:pt x="1863952" y="1558594"/>
                  </a:lnTo>
                  <a:lnTo>
                    <a:pt x="1840193" y="1596787"/>
                  </a:lnTo>
                  <a:lnTo>
                    <a:pt x="1814858" y="1633813"/>
                  </a:lnTo>
                  <a:lnTo>
                    <a:pt x="1787996" y="1669623"/>
                  </a:lnTo>
                  <a:lnTo>
                    <a:pt x="1759655" y="1704166"/>
                  </a:lnTo>
                  <a:lnTo>
                    <a:pt x="1729883" y="1737394"/>
                  </a:lnTo>
                  <a:lnTo>
                    <a:pt x="1698729" y="1769258"/>
                  </a:lnTo>
                  <a:lnTo>
                    <a:pt x="1666240" y="1799707"/>
                  </a:lnTo>
                  <a:lnTo>
                    <a:pt x="1632466" y="1828693"/>
                  </a:lnTo>
                  <a:lnTo>
                    <a:pt x="1597453" y="1856167"/>
                  </a:lnTo>
                  <a:lnTo>
                    <a:pt x="1561251" y="1882079"/>
                  </a:lnTo>
                  <a:lnTo>
                    <a:pt x="1523908" y="1906379"/>
                  </a:lnTo>
                  <a:lnTo>
                    <a:pt x="1485471" y="1929019"/>
                  </a:lnTo>
                  <a:lnTo>
                    <a:pt x="1445990" y="1949949"/>
                  </a:lnTo>
                  <a:lnTo>
                    <a:pt x="1405512" y="1969119"/>
                  </a:lnTo>
                  <a:lnTo>
                    <a:pt x="1364085" y="1986481"/>
                  </a:lnTo>
                  <a:lnTo>
                    <a:pt x="1321759" y="2001986"/>
                  </a:lnTo>
                  <a:lnTo>
                    <a:pt x="1278580" y="2015583"/>
                  </a:lnTo>
                  <a:lnTo>
                    <a:pt x="1234597" y="2027223"/>
                  </a:lnTo>
                  <a:lnTo>
                    <a:pt x="1189859" y="2036858"/>
                  </a:lnTo>
                  <a:lnTo>
                    <a:pt x="1144414" y="2044437"/>
                  </a:lnTo>
                  <a:lnTo>
                    <a:pt x="1098309" y="2049912"/>
                  </a:lnTo>
                  <a:lnTo>
                    <a:pt x="1051594" y="2053233"/>
                  </a:lnTo>
                  <a:lnTo>
                    <a:pt x="1004316" y="2054352"/>
                  </a:lnTo>
                  <a:lnTo>
                    <a:pt x="957037" y="2053233"/>
                  </a:lnTo>
                  <a:lnTo>
                    <a:pt x="910322" y="2049912"/>
                  </a:lnTo>
                  <a:lnTo>
                    <a:pt x="864217" y="2044437"/>
                  </a:lnTo>
                  <a:lnTo>
                    <a:pt x="818772" y="2036858"/>
                  </a:lnTo>
                  <a:lnTo>
                    <a:pt x="774034" y="2027223"/>
                  </a:lnTo>
                  <a:lnTo>
                    <a:pt x="730051" y="2015583"/>
                  </a:lnTo>
                  <a:lnTo>
                    <a:pt x="686872" y="2001986"/>
                  </a:lnTo>
                  <a:lnTo>
                    <a:pt x="644546" y="1986481"/>
                  </a:lnTo>
                  <a:lnTo>
                    <a:pt x="603119" y="1969119"/>
                  </a:lnTo>
                  <a:lnTo>
                    <a:pt x="562641" y="1949949"/>
                  </a:lnTo>
                  <a:lnTo>
                    <a:pt x="523160" y="1929019"/>
                  </a:lnTo>
                  <a:lnTo>
                    <a:pt x="484723" y="1906379"/>
                  </a:lnTo>
                  <a:lnTo>
                    <a:pt x="447380" y="1882079"/>
                  </a:lnTo>
                  <a:lnTo>
                    <a:pt x="411178" y="1856167"/>
                  </a:lnTo>
                  <a:lnTo>
                    <a:pt x="376165" y="1828693"/>
                  </a:lnTo>
                  <a:lnTo>
                    <a:pt x="342391" y="1799707"/>
                  </a:lnTo>
                  <a:lnTo>
                    <a:pt x="309902" y="1769258"/>
                  </a:lnTo>
                  <a:lnTo>
                    <a:pt x="278748" y="1737394"/>
                  </a:lnTo>
                  <a:lnTo>
                    <a:pt x="248976" y="1704166"/>
                  </a:lnTo>
                  <a:lnTo>
                    <a:pt x="220635" y="1669623"/>
                  </a:lnTo>
                  <a:lnTo>
                    <a:pt x="193773" y="1633813"/>
                  </a:lnTo>
                  <a:lnTo>
                    <a:pt x="168438" y="1596787"/>
                  </a:lnTo>
                  <a:lnTo>
                    <a:pt x="144679" y="1558594"/>
                  </a:lnTo>
                  <a:lnTo>
                    <a:pt x="122543" y="1519283"/>
                  </a:lnTo>
                  <a:lnTo>
                    <a:pt x="102079" y="1478903"/>
                  </a:lnTo>
                  <a:lnTo>
                    <a:pt x="83335" y="1437503"/>
                  </a:lnTo>
                  <a:lnTo>
                    <a:pt x="66359" y="1395134"/>
                  </a:lnTo>
                  <a:lnTo>
                    <a:pt x="51200" y="1351844"/>
                  </a:lnTo>
                  <a:lnTo>
                    <a:pt x="37905" y="1307682"/>
                  </a:lnTo>
                  <a:lnTo>
                    <a:pt x="26524" y="1262698"/>
                  </a:lnTo>
                  <a:lnTo>
                    <a:pt x="17104" y="1216942"/>
                  </a:lnTo>
                  <a:lnTo>
                    <a:pt x="9693" y="1170462"/>
                  </a:lnTo>
                  <a:lnTo>
                    <a:pt x="4340" y="1123308"/>
                  </a:lnTo>
                  <a:lnTo>
                    <a:pt x="1093" y="1075530"/>
                  </a:lnTo>
                  <a:lnTo>
                    <a:pt x="0" y="1027176"/>
                  </a:lnTo>
                  <a:close/>
                </a:path>
                <a:path w="2009140" h="2054860">
                  <a:moveTo>
                    <a:pt x="0" y="1027176"/>
                  </a:moveTo>
                  <a:lnTo>
                    <a:pt x="1093" y="978821"/>
                  </a:lnTo>
                  <a:lnTo>
                    <a:pt x="4340" y="931043"/>
                  </a:lnTo>
                  <a:lnTo>
                    <a:pt x="9693" y="883889"/>
                  </a:lnTo>
                  <a:lnTo>
                    <a:pt x="17104" y="837409"/>
                  </a:lnTo>
                  <a:lnTo>
                    <a:pt x="26524" y="791653"/>
                  </a:lnTo>
                  <a:lnTo>
                    <a:pt x="37905" y="746669"/>
                  </a:lnTo>
                  <a:lnTo>
                    <a:pt x="51200" y="702507"/>
                  </a:lnTo>
                  <a:lnTo>
                    <a:pt x="66359" y="659217"/>
                  </a:lnTo>
                  <a:lnTo>
                    <a:pt x="83335" y="616848"/>
                  </a:lnTo>
                  <a:lnTo>
                    <a:pt x="102079" y="575448"/>
                  </a:lnTo>
                  <a:lnTo>
                    <a:pt x="122543" y="535068"/>
                  </a:lnTo>
                  <a:lnTo>
                    <a:pt x="144679" y="495757"/>
                  </a:lnTo>
                  <a:lnTo>
                    <a:pt x="168438" y="457564"/>
                  </a:lnTo>
                  <a:lnTo>
                    <a:pt x="193773" y="420538"/>
                  </a:lnTo>
                  <a:lnTo>
                    <a:pt x="220635" y="384728"/>
                  </a:lnTo>
                  <a:lnTo>
                    <a:pt x="248976" y="350185"/>
                  </a:lnTo>
                  <a:lnTo>
                    <a:pt x="278748" y="316957"/>
                  </a:lnTo>
                  <a:lnTo>
                    <a:pt x="309902" y="285093"/>
                  </a:lnTo>
                  <a:lnTo>
                    <a:pt x="342391" y="254644"/>
                  </a:lnTo>
                  <a:lnTo>
                    <a:pt x="376165" y="225658"/>
                  </a:lnTo>
                  <a:lnTo>
                    <a:pt x="411178" y="198184"/>
                  </a:lnTo>
                  <a:lnTo>
                    <a:pt x="447380" y="172272"/>
                  </a:lnTo>
                  <a:lnTo>
                    <a:pt x="484723" y="147972"/>
                  </a:lnTo>
                  <a:lnTo>
                    <a:pt x="523160" y="125332"/>
                  </a:lnTo>
                  <a:lnTo>
                    <a:pt x="562641" y="104402"/>
                  </a:lnTo>
                  <a:lnTo>
                    <a:pt x="603119" y="85232"/>
                  </a:lnTo>
                  <a:lnTo>
                    <a:pt x="644546" y="67870"/>
                  </a:lnTo>
                  <a:lnTo>
                    <a:pt x="686872" y="52365"/>
                  </a:lnTo>
                  <a:lnTo>
                    <a:pt x="730051" y="38768"/>
                  </a:lnTo>
                  <a:lnTo>
                    <a:pt x="774034" y="27128"/>
                  </a:lnTo>
                  <a:lnTo>
                    <a:pt x="818772" y="17493"/>
                  </a:lnTo>
                  <a:lnTo>
                    <a:pt x="864217" y="9914"/>
                  </a:lnTo>
                  <a:lnTo>
                    <a:pt x="910322" y="4439"/>
                  </a:lnTo>
                  <a:lnTo>
                    <a:pt x="957037" y="1118"/>
                  </a:lnTo>
                  <a:lnTo>
                    <a:pt x="1004316" y="0"/>
                  </a:lnTo>
                  <a:lnTo>
                    <a:pt x="1051594" y="1118"/>
                  </a:lnTo>
                  <a:lnTo>
                    <a:pt x="1098309" y="4439"/>
                  </a:lnTo>
                  <a:lnTo>
                    <a:pt x="1144414" y="9914"/>
                  </a:lnTo>
                  <a:lnTo>
                    <a:pt x="1189859" y="17493"/>
                  </a:lnTo>
                  <a:lnTo>
                    <a:pt x="1234597" y="27128"/>
                  </a:lnTo>
                  <a:lnTo>
                    <a:pt x="1278580" y="38768"/>
                  </a:lnTo>
                  <a:lnTo>
                    <a:pt x="1321759" y="52365"/>
                  </a:lnTo>
                  <a:lnTo>
                    <a:pt x="1364085" y="67870"/>
                  </a:lnTo>
                  <a:lnTo>
                    <a:pt x="1405512" y="85232"/>
                  </a:lnTo>
                  <a:lnTo>
                    <a:pt x="1445990" y="104402"/>
                  </a:lnTo>
                  <a:lnTo>
                    <a:pt x="1485471" y="125332"/>
                  </a:lnTo>
                  <a:lnTo>
                    <a:pt x="1523908" y="147972"/>
                  </a:lnTo>
                  <a:lnTo>
                    <a:pt x="1561251" y="172272"/>
                  </a:lnTo>
                  <a:lnTo>
                    <a:pt x="1597453" y="198184"/>
                  </a:lnTo>
                  <a:lnTo>
                    <a:pt x="1632466" y="225658"/>
                  </a:lnTo>
                  <a:lnTo>
                    <a:pt x="1666240" y="254644"/>
                  </a:lnTo>
                  <a:lnTo>
                    <a:pt x="1698729" y="285093"/>
                  </a:lnTo>
                  <a:lnTo>
                    <a:pt x="1729883" y="316957"/>
                  </a:lnTo>
                  <a:lnTo>
                    <a:pt x="1759655" y="350185"/>
                  </a:lnTo>
                  <a:lnTo>
                    <a:pt x="1787996" y="384728"/>
                  </a:lnTo>
                  <a:lnTo>
                    <a:pt x="1814858" y="420538"/>
                  </a:lnTo>
                  <a:lnTo>
                    <a:pt x="1840193" y="457564"/>
                  </a:lnTo>
                  <a:lnTo>
                    <a:pt x="1863952" y="495757"/>
                  </a:lnTo>
                  <a:lnTo>
                    <a:pt x="1886088" y="535068"/>
                  </a:lnTo>
                  <a:lnTo>
                    <a:pt x="1906552" y="575448"/>
                  </a:lnTo>
                  <a:lnTo>
                    <a:pt x="1925296" y="616848"/>
                  </a:lnTo>
                  <a:lnTo>
                    <a:pt x="1942272" y="659217"/>
                  </a:lnTo>
                  <a:lnTo>
                    <a:pt x="1957431" y="702507"/>
                  </a:lnTo>
                  <a:lnTo>
                    <a:pt x="1970726" y="746669"/>
                  </a:lnTo>
                  <a:lnTo>
                    <a:pt x="1982107" y="791653"/>
                  </a:lnTo>
                  <a:lnTo>
                    <a:pt x="1991527" y="837409"/>
                  </a:lnTo>
                  <a:lnTo>
                    <a:pt x="1998938" y="883889"/>
                  </a:lnTo>
                  <a:lnTo>
                    <a:pt x="2004291" y="931043"/>
                  </a:lnTo>
                  <a:lnTo>
                    <a:pt x="2007538" y="978821"/>
                  </a:lnTo>
                  <a:lnTo>
                    <a:pt x="2008632" y="1027176"/>
                  </a:lnTo>
                  <a:lnTo>
                    <a:pt x="2007538" y="1075530"/>
                  </a:lnTo>
                  <a:lnTo>
                    <a:pt x="2004291" y="1123308"/>
                  </a:lnTo>
                  <a:lnTo>
                    <a:pt x="1998938" y="1170462"/>
                  </a:lnTo>
                  <a:lnTo>
                    <a:pt x="1991527" y="1216942"/>
                  </a:lnTo>
                  <a:lnTo>
                    <a:pt x="1982107" y="1262698"/>
                  </a:lnTo>
                  <a:lnTo>
                    <a:pt x="1970726" y="1307682"/>
                  </a:lnTo>
                  <a:lnTo>
                    <a:pt x="1957431" y="1351844"/>
                  </a:lnTo>
                  <a:lnTo>
                    <a:pt x="1942272" y="1395134"/>
                  </a:lnTo>
                  <a:lnTo>
                    <a:pt x="1925296" y="1437503"/>
                  </a:lnTo>
                  <a:lnTo>
                    <a:pt x="1906552" y="1478903"/>
                  </a:lnTo>
                  <a:lnTo>
                    <a:pt x="1886088" y="1519283"/>
                  </a:lnTo>
                  <a:lnTo>
                    <a:pt x="1863952" y="1558594"/>
                  </a:lnTo>
                  <a:lnTo>
                    <a:pt x="1840193" y="1596787"/>
                  </a:lnTo>
                  <a:lnTo>
                    <a:pt x="1814858" y="1633813"/>
                  </a:lnTo>
                  <a:lnTo>
                    <a:pt x="1787996" y="1669623"/>
                  </a:lnTo>
                  <a:lnTo>
                    <a:pt x="1759655" y="1704166"/>
                  </a:lnTo>
                  <a:lnTo>
                    <a:pt x="1729883" y="1737394"/>
                  </a:lnTo>
                  <a:lnTo>
                    <a:pt x="1698729" y="1769258"/>
                  </a:lnTo>
                  <a:lnTo>
                    <a:pt x="1666240" y="1799707"/>
                  </a:lnTo>
                  <a:lnTo>
                    <a:pt x="1632466" y="1828693"/>
                  </a:lnTo>
                  <a:lnTo>
                    <a:pt x="1597453" y="1856167"/>
                  </a:lnTo>
                  <a:lnTo>
                    <a:pt x="1561251" y="1882079"/>
                  </a:lnTo>
                  <a:lnTo>
                    <a:pt x="1523908" y="1906379"/>
                  </a:lnTo>
                  <a:lnTo>
                    <a:pt x="1485471" y="1929019"/>
                  </a:lnTo>
                  <a:lnTo>
                    <a:pt x="1445990" y="1949949"/>
                  </a:lnTo>
                  <a:lnTo>
                    <a:pt x="1405512" y="1969119"/>
                  </a:lnTo>
                  <a:lnTo>
                    <a:pt x="1364085" y="1986481"/>
                  </a:lnTo>
                  <a:lnTo>
                    <a:pt x="1321759" y="2001986"/>
                  </a:lnTo>
                  <a:lnTo>
                    <a:pt x="1278580" y="2015583"/>
                  </a:lnTo>
                  <a:lnTo>
                    <a:pt x="1234597" y="2027223"/>
                  </a:lnTo>
                  <a:lnTo>
                    <a:pt x="1189859" y="2036858"/>
                  </a:lnTo>
                  <a:lnTo>
                    <a:pt x="1144414" y="2044437"/>
                  </a:lnTo>
                  <a:lnTo>
                    <a:pt x="1098309" y="2049912"/>
                  </a:lnTo>
                  <a:lnTo>
                    <a:pt x="1051594" y="2053233"/>
                  </a:lnTo>
                  <a:lnTo>
                    <a:pt x="1004316" y="2054352"/>
                  </a:lnTo>
                  <a:lnTo>
                    <a:pt x="957037" y="2053233"/>
                  </a:lnTo>
                  <a:lnTo>
                    <a:pt x="910322" y="2049912"/>
                  </a:lnTo>
                  <a:lnTo>
                    <a:pt x="864217" y="2044437"/>
                  </a:lnTo>
                  <a:lnTo>
                    <a:pt x="818772" y="2036858"/>
                  </a:lnTo>
                  <a:lnTo>
                    <a:pt x="774034" y="2027223"/>
                  </a:lnTo>
                  <a:lnTo>
                    <a:pt x="730051" y="2015583"/>
                  </a:lnTo>
                  <a:lnTo>
                    <a:pt x="686872" y="2001986"/>
                  </a:lnTo>
                  <a:lnTo>
                    <a:pt x="644546" y="1986481"/>
                  </a:lnTo>
                  <a:lnTo>
                    <a:pt x="603119" y="1969119"/>
                  </a:lnTo>
                  <a:lnTo>
                    <a:pt x="562641" y="1949949"/>
                  </a:lnTo>
                  <a:lnTo>
                    <a:pt x="523160" y="1929019"/>
                  </a:lnTo>
                  <a:lnTo>
                    <a:pt x="484723" y="1906379"/>
                  </a:lnTo>
                  <a:lnTo>
                    <a:pt x="447380" y="1882079"/>
                  </a:lnTo>
                  <a:lnTo>
                    <a:pt x="411178" y="1856167"/>
                  </a:lnTo>
                  <a:lnTo>
                    <a:pt x="376165" y="1828693"/>
                  </a:lnTo>
                  <a:lnTo>
                    <a:pt x="342391" y="1799707"/>
                  </a:lnTo>
                  <a:lnTo>
                    <a:pt x="309902" y="1769258"/>
                  </a:lnTo>
                  <a:lnTo>
                    <a:pt x="278748" y="1737394"/>
                  </a:lnTo>
                  <a:lnTo>
                    <a:pt x="248976" y="1704166"/>
                  </a:lnTo>
                  <a:lnTo>
                    <a:pt x="220635" y="1669623"/>
                  </a:lnTo>
                  <a:lnTo>
                    <a:pt x="193773" y="1633813"/>
                  </a:lnTo>
                  <a:lnTo>
                    <a:pt x="168438" y="1596787"/>
                  </a:lnTo>
                  <a:lnTo>
                    <a:pt x="144679" y="1558594"/>
                  </a:lnTo>
                  <a:lnTo>
                    <a:pt x="122543" y="1519283"/>
                  </a:lnTo>
                  <a:lnTo>
                    <a:pt x="102079" y="1478903"/>
                  </a:lnTo>
                  <a:lnTo>
                    <a:pt x="83335" y="1437503"/>
                  </a:lnTo>
                  <a:lnTo>
                    <a:pt x="66359" y="1395134"/>
                  </a:lnTo>
                  <a:lnTo>
                    <a:pt x="51200" y="1351844"/>
                  </a:lnTo>
                  <a:lnTo>
                    <a:pt x="37905" y="1307682"/>
                  </a:lnTo>
                  <a:lnTo>
                    <a:pt x="26524" y="1262698"/>
                  </a:lnTo>
                  <a:lnTo>
                    <a:pt x="17104" y="1216942"/>
                  </a:lnTo>
                  <a:lnTo>
                    <a:pt x="9693" y="1170462"/>
                  </a:lnTo>
                  <a:lnTo>
                    <a:pt x="4340" y="1123308"/>
                  </a:lnTo>
                  <a:lnTo>
                    <a:pt x="1093" y="1075530"/>
                  </a:lnTo>
                  <a:lnTo>
                    <a:pt x="0" y="10271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9"/>
            <p:cNvSpPr/>
            <p:nvPr/>
          </p:nvSpPr>
          <p:spPr>
            <a:xfrm>
              <a:off x="6982968" y="1994915"/>
              <a:ext cx="32384" cy="12700"/>
            </a:xfrm>
            <a:custGeom>
              <a:avLst/>
              <a:gdLst/>
              <a:ahLst/>
              <a:cxnLst/>
              <a:rect l="l" t="t" r="r" b="b"/>
              <a:pathLst>
                <a:path w="32384" h="12700">
                  <a:moveTo>
                    <a:pt x="0" y="12192"/>
                  </a:moveTo>
                  <a:lnTo>
                    <a:pt x="32004" y="12192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/>
            <p:cNvSpPr/>
            <p:nvPr/>
          </p:nvSpPr>
          <p:spPr>
            <a:xfrm>
              <a:off x="6981444" y="293370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/>
            <p:cNvSpPr/>
            <p:nvPr/>
          </p:nvSpPr>
          <p:spPr>
            <a:xfrm>
              <a:off x="6941819" y="2866644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365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6575" y="22860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/>
            <p:cNvSpPr/>
            <p:nvPr/>
          </p:nvSpPr>
          <p:spPr>
            <a:xfrm>
              <a:off x="6941819" y="2866644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0" y="0"/>
                  </a:moveTo>
                  <a:lnTo>
                    <a:pt x="36575" y="0"/>
                  </a:lnTo>
                  <a:lnTo>
                    <a:pt x="36575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/>
            <p:cNvSpPr/>
            <p:nvPr/>
          </p:nvSpPr>
          <p:spPr>
            <a:xfrm>
              <a:off x="7936991" y="2866644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59" h="228600">
                  <a:moveTo>
                    <a:pt x="35051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5051" y="228600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/>
            <p:cNvSpPr/>
            <p:nvPr/>
          </p:nvSpPr>
          <p:spPr>
            <a:xfrm>
              <a:off x="7936991" y="2866644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59" h="228600">
                  <a:moveTo>
                    <a:pt x="0" y="0"/>
                  </a:moveTo>
                  <a:lnTo>
                    <a:pt x="35051" y="0"/>
                  </a:lnTo>
                  <a:lnTo>
                    <a:pt x="35051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/>
            <p:cNvSpPr/>
            <p:nvPr/>
          </p:nvSpPr>
          <p:spPr>
            <a:xfrm>
              <a:off x="7293863" y="2868167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381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8100" y="2286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7293863" y="2868167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0" y="0"/>
                  </a:moveTo>
                  <a:lnTo>
                    <a:pt x="38100" y="0"/>
                  </a:lnTo>
                  <a:lnTo>
                    <a:pt x="381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/>
            <p:cNvSpPr/>
            <p:nvPr/>
          </p:nvSpPr>
          <p:spPr>
            <a:xfrm>
              <a:off x="7644383" y="2866644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365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6575" y="22860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8"/>
            <p:cNvSpPr/>
            <p:nvPr/>
          </p:nvSpPr>
          <p:spPr>
            <a:xfrm>
              <a:off x="7644383" y="2866644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0" y="0"/>
                  </a:moveTo>
                  <a:lnTo>
                    <a:pt x="36575" y="0"/>
                  </a:lnTo>
                  <a:lnTo>
                    <a:pt x="36575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9"/>
            <p:cNvSpPr/>
            <p:nvPr/>
          </p:nvSpPr>
          <p:spPr>
            <a:xfrm>
              <a:off x="6922008" y="1813559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4" h="231775">
                  <a:moveTo>
                    <a:pt x="39624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9624" y="231648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0"/>
            <p:cNvSpPr/>
            <p:nvPr/>
          </p:nvSpPr>
          <p:spPr>
            <a:xfrm>
              <a:off x="6922008" y="1813559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4" h="231775">
                  <a:moveTo>
                    <a:pt x="0" y="0"/>
                  </a:moveTo>
                  <a:lnTo>
                    <a:pt x="39624" y="0"/>
                  </a:lnTo>
                  <a:lnTo>
                    <a:pt x="39624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1"/>
            <p:cNvSpPr/>
            <p:nvPr/>
          </p:nvSpPr>
          <p:spPr>
            <a:xfrm>
              <a:off x="7953755" y="1813559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4" h="231775">
                  <a:moveTo>
                    <a:pt x="33527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3527" y="23164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2"/>
            <p:cNvSpPr/>
            <p:nvPr/>
          </p:nvSpPr>
          <p:spPr>
            <a:xfrm>
              <a:off x="7953755" y="1813559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4" h="231775">
                  <a:moveTo>
                    <a:pt x="0" y="0"/>
                  </a:moveTo>
                  <a:lnTo>
                    <a:pt x="33527" y="0"/>
                  </a:lnTo>
                  <a:lnTo>
                    <a:pt x="33527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3"/>
            <p:cNvSpPr/>
            <p:nvPr/>
          </p:nvSpPr>
          <p:spPr>
            <a:xfrm>
              <a:off x="7298436" y="1813559"/>
              <a:ext cx="38100" cy="231775"/>
            </a:xfrm>
            <a:custGeom>
              <a:avLst/>
              <a:gdLst/>
              <a:ahLst/>
              <a:cxnLst/>
              <a:rect l="l" t="t" r="r" b="b"/>
              <a:pathLst>
                <a:path w="38100" h="231775">
                  <a:moveTo>
                    <a:pt x="38100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8100" y="23164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4"/>
            <p:cNvSpPr/>
            <p:nvPr/>
          </p:nvSpPr>
          <p:spPr>
            <a:xfrm>
              <a:off x="7298436" y="1813559"/>
              <a:ext cx="38100" cy="231775"/>
            </a:xfrm>
            <a:custGeom>
              <a:avLst/>
              <a:gdLst/>
              <a:ahLst/>
              <a:cxnLst/>
              <a:rect l="l" t="t" r="r" b="b"/>
              <a:pathLst>
                <a:path w="38100" h="231775">
                  <a:moveTo>
                    <a:pt x="0" y="0"/>
                  </a:moveTo>
                  <a:lnTo>
                    <a:pt x="38100" y="0"/>
                  </a:lnTo>
                  <a:lnTo>
                    <a:pt x="38100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5"/>
            <p:cNvSpPr/>
            <p:nvPr/>
          </p:nvSpPr>
          <p:spPr>
            <a:xfrm>
              <a:off x="7027926" y="2003297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4">
                  <a:moveTo>
                    <a:pt x="0" y="0"/>
                  </a:moveTo>
                  <a:lnTo>
                    <a:pt x="0" y="3535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/>
            <p:cNvSpPr/>
            <p:nvPr/>
          </p:nvSpPr>
          <p:spPr>
            <a:xfrm>
              <a:off x="7027926" y="2597658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0"/>
                  </a:moveTo>
                  <a:lnTo>
                    <a:pt x="0" y="32766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/>
            <p:cNvSpPr/>
            <p:nvPr/>
          </p:nvSpPr>
          <p:spPr>
            <a:xfrm>
              <a:off x="6974586" y="1988819"/>
              <a:ext cx="41275" cy="26034"/>
            </a:xfrm>
            <a:custGeom>
              <a:avLst/>
              <a:gdLst/>
              <a:ahLst/>
              <a:cxnLst/>
              <a:rect l="l" t="t" r="r" b="b"/>
              <a:pathLst>
                <a:path w="41275" h="26035">
                  <a:moveTo>
                    <a:pt x="0" y="25907"/>
                  </a:moveTo>
                  <a:lnTo>
                    <a:pt x="41148" y="25907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CF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/>
            <p:cNvSpPr/>
            <p:nvPr/>
          </p:nvSpPr>
          <p:spPr>
            <a:xfrm>
              <a:off x="6985254" y="292836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9"/>
            <p:cNvSpPr/>
            <p:nvPr/>
          </p:nvSpPr>
          <p:spPr>
            <a:xfrm>
              <a:off x="6968490" y="2422397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59" h="109855">
                  <a:moveTo>
                    <a:pt x="111251" y="0"/>
                  </a:moveTo>
                  <a:lnTo>
                    <a:pt x="0" y="10972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0"/>
            <p:cNvSpPr/>
            <p:nvPr/>
          </p:nvSpPr>
          <p:spPr>
            <a:xfrm>
              <a:off x="6971537" y="253822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0" y="0"/>
                  </a:moveTo>
                  <a:lnTo>
                    <a:pt x="48768" y="487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1"/>
            <p:cNvSpPr/>
            <p:nvPr/>
          </p:nvSpPr>
          <p:spPr>
            <a:xfrm>
              <a:off x="7026401" y="236448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292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2"/>
            <p:cNvSpPr/>
            <p:nvPr/>
          </p:nvSpPr>
          <p:spPr>
            <a:xfrm>
              <a:off x="7112508" y="2779775"/>
              <a:ext cx="370840" cy="0"/>
            </a:xfrm>
            <a:custGeom>
              <a:avLst/>
              <a:gdLst/>
              <a:ahLst/>
              <a:cxnLst/>
              <a:rect l="l" t="t" r="r" b="b"/>
              <a:pathLst>
                <a:path w="370840">
                  <a:moveTo>
                    <a:pt x="0" y="0"/>
                  </a:moveTo>
                  <a:lnTo>
                    <a:pt x="370332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3"/>
            <p:cNvSpPr/>
            <p:nvPr/>
          </p:nvSpPr>
          <p:spPr>
            <a:xfrm>
              <a:off x="7469124" y="2785872"/>
              <a:ext cx="1905" cy="20764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0"/>
                  </a:moveTo>
                  <a:lnTo>
                    <a:pt x="1524" y="207264"/>
                  </a:lnTo>
                </a:path>
              </a:pathLst>
            </a:custGeom>
            <a:ln w="12191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/>
            <p:cNvSpPr/>
            <p:nvPr/>
          </p:nvSpPr>
          <p:spPr>
            <a:xfrm>
              <a:off x="7473696" y="2988563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40">
                  <a:moveTo>
                    <a:pt x="0" y="0"/>
                  </a:moveTo>
                  <a:lnTo>
                    <a:pt x="167640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5"/>
            <p:cNvSpPr/>
            <p:nvPr/>
          </p:nvSpPr>
          <p:spPr>
            <a:xfrm>
              <a:off x="7107936" y="1911095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6"/>
            <p:cNvSpPr/>
            <p:nvPr/>
          </p:nvSpPr>
          <p:spPr>
            <a:xfrm>
              <a:off x="7098791" y="1914144"/>
              <a:ext cx="1905" cy="439420"/>
            </a:xfrm>
            <a:custGeom>
              <a:avLst/>
              <a:gdLst/>
              <a:ahLst/>
              <a:cxnLst/>
              <a:rect l="l" t="t" r="r" b="b"/>
              <a:pathLst>
                <a:path w="1904" h="439419">
                  <a:moveTo>
                    <a:pt x="0" y="0"/>
                  </a:moveTo>
                  <a:lnTo>
                    <a:pt x="1524" y="43891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7"/>
            <p:cNvSpPr/>
            <p:nvPr/>
          </p:nvSpPr>
          <p:spPr>
            <a:xfrm>
              <a:off x="7098791" y="2601467"/>
              <a:ext cx="1905" cy="181610"/>
            </a:xfrm>
            <a:custGeom>
              <a:avLst/>
              <a:gdLst/>
              <a:ahLst/>
              <a:cxnLst/>
              <a:rect l="l" t="t" r="r" b="b"/>
              <a:pathLst>
                <a:path w="1904" h="181610">
                  <a:moveTo>
                    <a:pt x="1524" y="0"/>
                  </a:moveTo>
                  <a:lnTo>
                    <a:pt x="0" y="181356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/>
            <p:cNvSpPr/>
            <p:nvPr/>
          </p:nvSpPr>
          <p:spPr>
            <a:xfrm>
              <a:off x="7043927" y="2421636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59" h="109855">
                  <a:moveTo>
                    <a:pt x="111251" y="0"/>
                  </a:moveTo>
                  <a:lnTo>
                    <a:pt x="0" y="109728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/>
            <p:cNvSpPr/>
            <p:nvPr/>
          </p:nvSpPr>
          <p:spPr>
            <a:xfrm>
              <a:off x="7048500" y="2537460"/>
              <a:ext cx="47625" cy="48895"/>
            </a:xfrm>
            <a:custGeom>
              <a:avLst/>
              <a:gdLst/>
              <a:ahLst/>
              <a:cxnLst/>
              <a:rect l="l" t="t" r="r" b="b"/>
              <a:pathLst>
                <a:path w="47625" h="48894">
                  <a:moveTo>
                    <a:pt x="0" y="0"/>
                  </a:moveTo>
                  <a:lnTo>
                    <a:pt x="47244" y="48768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/>
            <p:cNvSpPr/>
            <p:nvPr/>
          </p:nvSpPr>
          <p:spPr>
            <a:xfrm>
              <a:off x="7103363" y="2363724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1"/>
            <p:cNvSpPr/>
            <p:nvPr/>
          </p:nvSpPr>
          <p:spPr>
            <a:xfrm>
              <a:off x="7876794" y="2001773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4">
                  <a:moveTo>
                    <a:pt x="0" y="0"/>
                  </a:moveTo>
                  <a:lnTo>
                    <a:pt x="0" y="3535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7876794" y="2594610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0"/>
                  </a:moveTo>
                  <a:lnTo>
                    <a:pt x="0" y="32766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7885938" y="1997201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19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/>
            <p:cNvSpPr/>
            <p:nvPr/>
          </p:nvSpPr>
          <p:spPr>
            <a:xfrm>
              <a:off x="7881366" y="292684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81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/>
            <p:cNvSpPr/>
            <p:nvPr/>
          </p:nvSpPr>
          <p:spPr>
            <a:xfrm>
              <a:off x="7824977" y="2420874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59" h="109855">
                  <a:moveTo>
                    <a:pt x="111251" y="0"/>
                  </a:moveTo>
                  <a:lnTo>
                    <a:pt x="0" y="10972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6"/>
            <p:cNvSpPr/>
            <p:nvPr/>
          </p:nvSpPr>
          <p:spPr>
            <a:xfrm>
              <a:off x="7828025" y="2536697"/>
              <a:ext cx="50800" cy="48895"/>
            </a:xfrm>
            <a:custGeom>
              <a:avLst/>
              <a:gdLst/>
              <a:ahLst/>
              <a:cxnLst/>
              <a:rect l="l" t="t" r="r" b="b"/>
              <a:pathLst>
                <a:path w="50800" h="48894">
                  <a:moveTo>
                    <a:pt x="0" y="0"/>
                  </a:moveTo>
                  <a:lnTo>
                    <a:pt x="50292" y="487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7"/>
            <p:cNvSpPr/>
            <p:nvPr/>
          </p:nvSpPr>
          <p:spPr>
            <a:xfrm>
              <a:off x="7884413" y="2362961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8"/>
            <p:cNvSpPr/>
            <p:nvPr/>
          </p:nvSpPr>
          <p:spPr>
            <a:xfrm>
              <a:off x="7670291" y="1903476"/>
              <a:ext cx="129539" cy="1905"/>
            </a:xfrm>
            <a:custGeom>
              <a:avLst/>
              <a:gdLst/>
              <a:ahLst/>
              <a:cxnLst/>
              <a:rect l="l" t="t" r="r" b="b"/>
              <a:pathLst>
                <a:path w="129540" h="1905">
                  <a:moveTo>
                    <a:pt x="129540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9"/>
            <p:cNvSpPr/>
            <p:nvPr/>
          </p:nvSpPr>
          <p:spPr>
            <a:xfrm>
              <a:off x="7805927" y="1906523"/>
              <a:ext cx="1905" cy="459105"/>
            </a:xfrm>
            <a:custGeom>
              <a:avLst/>
              <a:gdLst/>
              <a:ahLst/>
              <a:cxnLst/>
              <a:rect l="l" t="t" r="r" b="b"/>
              <a:pathLst>
                <a:path w="1904" h="459105">
                  <a:moveTo>
                    <a:pt x="1524" y="0"/>
                  </a:moveTo>
                  <a:lnTo>
                    <a:pt x="0" y="458723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0"/>
            <p:cNvSpPr/>
            <p:nvPr/>
          </p:nvSpPr>
          <p:spPr>
            <a:xfrm>
              <a:off x="7816596" y="2599944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/>
            <p:cNvSpPr/>
            <p:nvPr/>
          </p:nvSpPr>
          <p:spPr>
            <a:xfrm>
              <a:off x="7755636" y="2753867"/>
              <a:ext cx="60960" cy="62865"/>
            </a:xfrm>
            <a:custGeom>
              <a:avLst/>
              <a:gdLst/>
              <a:ahLst/>
              <a:cxnLst/>
              <a:rect l="l" t="t" r="r" b="b"/>
              <a:pathLst>
                <a:path w="60959" h="62864">
                  <a:moveTo>
                    <a:pt x="60959" y="0"/>
                  </a:moveTo>
                  <a:lnTo>
                    <a:pt x="0" y="6248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2"/>
            <p:cNvSpPr/>
            <p:nvPr/>
          </p:nvSpPr>
          <p:spPr>
            <a:xfrm>
              <a:off x="7755636" y="2415539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4" h="111760">
                  <a:moveTo>
                    <a:pt x="109727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3"/>
            <p:cNvSpPr/>
            <p:nvPr/>
          </p:nvSpPr>
          <p:spPr>
            <a:xfrm>
              <a:off x="7758683" y="2529839"/>
              <a:ext cx="48895" cy="52069"/>
            </a:xfrm>
            <a:custGeom>
              <a:avLst/>
              <a:gdLst/>
              <a:ahLst/>
              <a:cxnLst/>
              <a:rect l="l" t="t" r="r" b="b"/>
              <a:pathLst>
                <a:path w="48895" h="52069">
                  <a:moveTo>
                    <a:pt x="0" y="0"/>
                  </a:moveTo>
                  <a:lnTo>
                    <a:pt x="48768" y="51816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4"/>
            <p:cNvSpPr/>
            <p:nvPr/>
          </p:nvSpPr>
          <p:spPr>
            <a:xfrm>
              <a:off x="7813547" y="2359152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5"/>
            <p:cNvSpPr/>
            <p:nvPr/>
          </p:nvSpPr>
          <p:spPr>
            <a:xfrm>
              <a:off x="7755636" y="2820924"/>
              <a:ext cx="1905" cy="82550"/>
            </a:xfrm>
            <a:custGeom>
              <a:avLst/>
              <a:gdLst/>
              <a:ahLst/>
              <a:cxnLst/>
              <a:rect l="l" t="t" r="r" b="b"/>
              <a:pathLst>
                <a:path w="1904" h="82550">
                  <a:moveTo>
                    <a:pt x="762" y="-6096"/>
                  </a:moveTo>
                  <a:lnTo>
                    <a:pt x="762" y="88392"/>
                  </a:lnTo>
                </a:path>
              </a:pathLst>
            </a:custGeom>
            <a:ln w="13716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6"/>
            <p:cNvSpPr/>
            <p:nvPr/>
          </p:nvSpPr>
          <p:spPr>
            <a:xfrm>
              <a:off x="7696200" y="2903219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64007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7"/>
            <p:cNvSpPr/>
            <p:nvPr/>
          </p:nvSpPr>
          <p:spPr>
            <a:xfrm>
              <a:off x="7644383" y="1805939"/>
              <a:ext cx="36830" cy="233679"/>
            </a:xfrm>
            <a:custGeom>
              <a:avLst/>
              <a:gdLst/>
              <a:ahLst/>
              <a:cxnLst/>
              <a:rect l="l" t="t" r="r" b="b"/>
              <a:pathLst>
                <a:path w="36829" h="233680">
                  <a:moveTo>
                    <a:pt x="36575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36575" y="233172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/>
            <p:cNvSpPr/>
            <p:nvPr/>
          </p:nvSpPr>
          <p:spPr>
            <a:xfrm>
              <a:off x="7644383" y="1805939"/>
              <a:ext cx="36830" cy="233679"/>
            </a:xfrm>
            <a:custGeom>
              <a:avLst/>
              <a:gdLst/>
              <a:ahLst/>
              <a:cxnLst/>
              <a:rect l="l" t="t" r="r" b="b"/>
              <a:pathLst>
                <a:path w="36829" h="233680">
                  <a:moveTo>
                    <a:pt x="0" y="0"/>
                  </a:moveTo>
                  <a:lnTo>
                    <a:pt x="36575" y="0"/>
                  </a:lnTo>
                  <a:lnTo>
                    <a:pt x="36575" y="233172"/>
                  </a:lnTo>
                  <a:lnTo>
                    <a:pt x="0" y="23317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9"/>
            <p:cNvSpPr/>
            <p:nvPr/>
          </p:nvSpPr>
          <p:spPr>
            <a:xfrm>
              <a:off x="7130795" y="2430780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4" h="111760">
                  <a:moveTo>
                    <a:pt x="109727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0"/>
            <p:cNvSpPr/>
            <p:nvPr/>
          </p:nvSpPr>
          <p:spPr>
            <a:xfrm>
              <a:off x="7133844" y="2545080"/>
              <a:ext cx="45720" cy="48895"/>
            </a:xfrm>
            <a:custGeom>
              <a:avLst/>
              <a:gdLst/>
              <a:ahLst/>
              <a:cxnLst/>
              <a:rect l="l" t="t" r="r" b="b"/>
              <a:pathLst>
                <a:path w="45720" h="48894">
                  <a:moveTo>
                    <a:pt x="0" y="0"/>
                  </a:moveTo>
                  <a:lnTo>
                    <a:pt x="45720" y="48768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/>
            <p:cNvSpPr/>
            <p:nvPr/>
          </p:nvSpPr>
          <p:spPr>
            <a:xfrm>
              <a:off x="7190231" y="2372867"/>
              <a:ext cx="45720" cy="48895"/>
            </a:xfrm>
            <a:custGeom>
              <a:avLst/>
              <a:gdLst/>
              <a:ahLst/>
              <a:cxnLst/>
              <a:rect l="l" t="t" r="r" b="b"/>
              <a:pathLst>
                <a:path w="45720" h="48894">
                  <a:moveTo>
                    <a:pt x="0" y="0"/>
                  </a:moveTo>
                  <a:lnTo>
                    <a:pt x="45720" y="48768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/>
            <p:cNvSpPr/>
            <p:nvPr/>
          </p:nvSpPr>
          <p:spPr>
            <a:xfrm>
              <a:off x="7187183" y="2610611"/>
              <a:ext cx="1905" cy="399415"/>
            </a:xfrm>
            <a:custGeom>
              <a:avLst/>
              <a:gdLst/>
              <a:ahLst/>
              <a:cxnLst/>
              <a:rect l="l" t="t" r="r" b="b"/>
              <a:pathLst>
                <a:path w="1904" h="399414">
                  <a:moveTo>
                    <a:pt x="1524" y="0"/>
                  </a:moveTo>
                  <a:lnTo>
                    <a:pt x="0" y="399288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/>
            <p:cNvSpPr/>
            <p:nvPr/>
          </p:nvSpPr>
          <p:spPr>
            <a:xfrm>
              <a:off x="7196327" y="2217419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664" y="0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4"/>
            <p:cNvSpPr/>
            <p:nvPr/>
          </p:nvSpPr>
          <p:spPr>
            <a:xfrm>
              <a:off x="7559039" y="2225040"/>
              <a:ext cx="1905" cy="676910"/>
            </a:xfrm>
            <a:custGeom>
              <a:avLst/>
              <a:gdLst/>
              <a:ahLst/>
              <a:cxnLst/>
              <a:rect l="l" t="t" r="r" b="b"/>
              <a:pathLst>
                <a:path w="1904" h="676910">
                  <a:moveTo>
                    <a:pt x="0" y="0"/>
                  </a:moveTo>
                  <a:lnTo>
                    <a:pt x="1524" y="676656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5"/>
            <p:cNvSpPr/>
            <p:nvPr/>
          </p:nvSpPr>
          <p:spPr>
            <a:xfrm>
              <a:off x="7566660" y="2897124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80">
                  <a:moveTo>
                    <a:pt x="-6096" y="2286"/>
                  </a:moveTo>
                  <a:lnTo>
                    <a:pt x="74675" y="2286"/>
                  </a:lnTo>
                </a:path>
              </a:pathLst>
            </a:custGeom>
            <a:ln w="16764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/>
            <p:cNvSpPr/>
            <p:nvPr/>
          </p:nvSpPr>
          <p:spPr>
            <a:xfrm>
              <a:off x="7191755" y="2221991"/>
              <a:ext cx="1905" cy="140335"/>
            </a:xfrm>
            <a:custGeom>
              <a:avLst/>
              <a:gdLst/>
              <a:ahLst/>
              <a:cxnLst/>
              <a:rect l="l" t="t" r="r" b="b"/>
              <a:pathLst>
                <a:path w="1904" h="140335">
                  <a:moveTo>
                    <a:pt x="1524" y="0"/>
                  </a:moveTo>
                  <a:lnTo>
                    <a:pt x="0" y="140208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/>
            <p:cNvSpPr/>
            <p:nvPr/>
          </p:nvSpPr>
          <p:spPr>
            <a:xfrm>
              <a:off x="7200900" y="300380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40" y="0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/>
            <p:cNvSpPr/>
            <p:nvPr/>
          </p:nvSpPr>
          <p:spPr>
            <a:xfrm>
              <a:off x="6873240" y="2290572"/>
              <a:ext cx="521334" cy="346075"/>
            </a:xfrm>
            <a:custGeom>
              <a:avLst/>
              <a:gdLst/>
              <a:ahLst/>
              <a:cxnLst/>
              <a:rect l="l" t="t" r="r" b="b"/>
              <a:pathLst>
                <a:path w="521334" h="346075">
                  <a:moveTo>
                    <a:pt x="0" y="172974"/>
                  </a:moveTo>
                  <a:lnTo>
                    <a:pt x="6882" y="133313"/>
                  </a:lnTo>
                  <a:lnTo>
                    <a:pt x="26487" y="96905"/>
                  </a:lnTo>
                  <a:lnTo>
                    <a:pt x="57251" y="64788"/>
                  </a:lnTo>
                  <a:lnTo>
                    <a:pt x="97608" y="38000"/>
                  </a:lnTo>
                  <a:lnTo>
                    <a:pt x="145996" y="17581"/>
                  </a:lnTo>
                  <a:lnTo>
                    <a:pt x="200849" y="4568"/>
                  </a:lnTo>
                  <a:lnTo>
                    <a:pt x="260604" y="0"/>
                  </a:lnTo>
                  <a:lnTo>
                    <a:pt x="320358" y="4568"/>
                  </a:lnTo>
                  <a:lnTo>
                    <a:pt x="375211" y="17581"/>
                  </a:lnTo>
                  <a:lnTo>
                    <a:pt x="423599" y="38000"/>
                  </a:lnTo>
                  <a:lnTo>
                    <a:pt x="463956" y="64788"/>
                  </a:lnTo>
                  <a:lnTo>
                    <a:pt x="494720" y="96905"/>
                  </a:lnTo>
                  <a:lnTo>
                    <a:pt x="514325" y="133313"/>
                  </a:lnTo>
                  <a:lnTo>
                    <a:pt x="521208" y="172974"/>
                  </a:lnTo>
                  <a:lnTo>
                    <a:pt x="514325" y="212634"/>
                  </a:lnTo>
                  <a:lnTo>
                    <a:pt x="494720" y="249042"/>
                  </a:lnTo>
                  <a:lnTo>
                    <a:pt x="463956" y="281159"/>
                  </a:lnTo>
                  <a:lnTo>
                    <a:pt x="423599" y="307947"/>
                  </a:lnTo>
                  <a:lnTo>
                    <a:pt x="375211" y="328366"/>
                  </a:lnTo>
                  <a:lnTo>
                    <a:pt x="320358" y="341379"/>
                  </a:lnTo>
                  <a:lnTo>
                    <a:pt x="260604" y="345948"/>
                  </a:lnTo>
                  <a:lnTo>
                    <a:pt x="200849" y="341379"/>
                  </a:lnTo>
                  <a:lnTo>
                    <a:pt x="145996" y="328366"/>
                  </a:lnTo>
                  <a:lnTo>
                    <a:pt x="97608" y="307947"/>
                  </a:lnTo>
                  <a:lnTo>
                    <a:pt x="57251" y="281159"/>
                  </a:lnTo>
                  <a:lnTo>
                    <a:pt x="26487" y="249042"/>
                  </a:lnTo>
                  <a:lnTo>
                    <a:pt x="6882" y="212634"/>
                  </a:lnTo>
                  <a:lnTo>
                    <a:pt x="0" y="17297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object 119"/>
          <p:cNvGrpSpPr/>
          <p:nvPr/>
        </p:nvGrpSpPr>
        <p:grpSpPr>
          <a:xfrm>
            <a:off x="3569208" y="1774113"/>
            <a:ext cx="2021205" cy="2066925"/>
            <a:chOff x="3569208" y="1443227"/>
            <a:chExt cx="2021205" cy="2066925"/>
          </a:xfrm>
        </p:grpSpPr>
        <p:sp>
          <p:nvSpPr>
            <p:cNvPr id="122" name="object 120"/>
            <p:cNvSpPr/>
            <p:nvPr/>
          </p:nvSpPr>
          <p:spPr>
            <a:xfrm>
              <a:off x="3575304" y="1449323"/>
              <a:ext cx="2009139" cy="2054860"/>
            </a:xfrm>
            <a:custGeom>
              <a:avLst/>
              <a:gdLst/>
              <a:ahLst/>
              <a:cxnLst/>
              <a:rect l="l" t="t" r="r" b="b"/>
              <a:pathLst>
                <a:path w="2009139" h="2054860">
                  <a:moveTo>
                    <a:pt x="0" y="1027176"/>
                  </a:moveTo>
                  <a:lnTo>
                    <a:pt x="1093" y="978821"/>
                  </a:lnTo>
                  <a:lnTo>
                    <a:pt x="4340" y="931043"/>
                  </a:lnTo>
                  <a:lnTo>
                    <a:pt x="9693" y="883889"/>
                  </a:lnTo>
                  <a:lnTo>
                    <a:pt x="17104" y="837409"/>
                  </a:lnTo>
                  <a:lnTo>
                    <a:pt x="26524" y="791653"/>
                  </a:lnTo>
                  <a:lnTo>
                    <a:pt x="37905" y="746669"/>
                  </a:lnTo>
                  <a:lnTo>
                    <a:pt x="51200" y="702507"/>
                  </a:lnTo>
                  <a:lnTo>
                    <a:pt x="66359" y="659217"/>
                  </a:lnTo>
                  <a:lnTo>
                    <a:pt x="83335" y="616848"/>
                  </a:lnTo>
                  <a:lnTo>
                    <a:pt x="102079" y="575448"/>
                  </a:lnTo>
                  <a:lnTo>
                    <a:pt x="122543" y="535068"/>
                  </a:lnTo>
                  <a:lnTo>
                    <a:pt x="144679" y="495757"/>
                  </a:lnTo>
                  <a:lnTo>
                    <a:pt x="168438" y="457564"/>
                  </a:lnTo>
                  <a:lnTo>
                    <a:pt x="193773" y="420538"/>
                  </a:lnTo>
                  <a:lnTo>
                    <a:pt x="220635" y="384728"/>
                  </a:lnTo>
                  <a:lnTo>
                    <a:pt x="248976" y="350185"/>
                  </a:lnTo>
                  <a:lnTo>
                    <a:pt x="278748" y="316957"/>
                  </a:lnTo>
                  <a:lnTo>
                    <a:pt x="309902" y="285093"/>
                  </a:lnTo>
                  <a:lnTo>
                    <a:pt x="342391" y="254644"/>
                  </a:lnTo>
                  <a:lnTo>
                    <a:pt x="376165" y="225658"/>
                  </a:lnTo>
                  <a:lnTo>
                    <a:pt x="411178" y="198184"/>
                  </a:lnTo>
                  <a:lnTo>
                    <a:pt x="447380" y="172272"/>
                  </a:lnTo>
                  <a:lnTo>
                    <a:pt x="484723" y="147972"/>
                  </a:lnTo>
                  <a:lnTo>
                    <a:pt x="523160" y="125332"/>
                  </a:lnTo>
                  <a:lnTo>
                    <a:pt x="562641" y="104402"/>
                  </a:lnTo>
                  <a:lnTo>
                    <a:pt x="603119" y="85232"/>
                  </a:lnTo>
                  <a:lnTo>
                    <a:pt x="644546" y="67870"/>
                  </a:lnTo>
                  <a:lnTo>
                    <a:pt x="686872" y="52365"/>
                  </a:lnTo>
                  <a:lnTo>
                    <a:pt x="730051" y="38768"/>
                  </a:lnTo>
                  <a:lnTo>
                    <a:pt x="774034" y="27128"/>
                  </a:lnTo>
                  <a:lnTo>
                    <a:pt x="818772" y="17493"/>
                  </a:lnTo>
                  <a:lnTo>
                    <a:pt x="864217" y="9914"/>
                  </a:lnTo>
                  <a:lnTo>
                    <a:pt x="910322" y="4439"/>
                  </a:lnTo>
                  <a:lnTo>
                    <a:pt x="957037" y="1118"/>
                  </a:lnTo>
                  <a:lnTo>
                    <a:pt x="1004316" y="0"/>
                  </a:lnTo>
                  <a:lnTo>
                    <a:pt x="1051594" y="1118"/>
                  </a:lnTo>
                  <a:lnTo>
                    <a:pt x="1098309" y="4439"/>
                  </a:lnTo>
                  <a:lnTo>
                    <a:pt x="1144414" y="9914"/>
                  </a:lnTo>
                  <a:lnTo>
                    <a:pt x="1189859" y="17493"/>
                  </a:lnTo>
                  <a:lnTo>
                    <a:pt x="1234597" y="27128"/>
                  </a:lnTo>
                  <a:lnTo>
                    <a:pt x="1278580" y="38768"/>
                  </a:lnTo>
                  <a:lnTo>
                    <a:pt x="1321759" y="52365"/>
                  </a:lnTo>
                  <a:lnTo>
                    <a:pt x="1364085" y="67870"/>
                  </a:lnTo>
                  <a:lnTo>
                    <a:pt x="1405512" y="85232"/>
                  </a:lnTo>
                  <a:lnTo>
                    <a:pt x="1445990" y="104402"/>
                  </a:lnTo>
                  <a:lnTo>
                    <a:pt x="1485471" y="125332"/>
                  </a:lnTo>
                  <a:lnTo>
                    <a:pt x="1523908" y="147972"/>
                  </a:lnTo>
                  <a:lnTo>
                    <a:pt x="1561251" y="172272"/>
                  </a:lnTo>
                  <a:lnTo>
                    <a:pt x="1597453" y="198184"/>
                  </a:lnTo>
                  <a:lnTo>
                    <a:pt x="1632466" y="225658"/>
                  </a:lnTo>
                  <a:lnTo>
                    <a:pt x="1666240" y="254644"/>
                  </a:lnTo>
                  <a:lnTo>
                    <a:pt x="1698729" y="285093"/>
                  </a:lnTo>
                  <a:lnTo>
                    <a:pt x="1729883" y="316957"/>
                  </a:lnTo>
                  <a:lnTo>
                    <a:pt x="1759655" y="350185"/>
                  </a:lnTo>
                  <a:lnTo>
                    <a:pt x="1787996" y="384728"/>
                  </a:lnTo>
                  <a:lnTo>
                    <a:pt x="1814858" y="420538"/>
                  </a:lnTo>
                  <a:lnTo>
                    <a:pt x="1840193" y="457564"/>
                  </a:lnTo>
                  <a:lnTo>
                    <a:pt x="1863952" y="495757"/>
                  </a:lnTo>
                  <a:lnTo>
                    <a:pt x="1886088" y="535068"/>
                  </a:lnTo>
                  <a:lnTo>
                    <a:pt x="1906552" y="575448"/>
                  </a:lnTo>
                  <a:lnTo>
                    <a:pt x="1925296" y="616848"/>
                  </a:lnTo>
                  <a:lnTo>
                    <a:pt x="1942272" y="659217"/>
                  </a:lnTo>
                  <a:lnTo>
                    <a:pt x="1957431" y="702507"/>
                  </a:lnTo>
                  <a:lnTo>
                    <a:pt x="1970726" y="746669"/>
                  </a:lnTo>
                  <a:lnTo>
                    <a:pt x="1982107" y="791653"/>
                  </a:lnTo>
                  <a:lnTo>
                    <a:pt x="1991527" y="837409"/>
                  </a:lnTo>
                  <a:lnTo>
                    <a:pt x="1998938" y="883889"/>
                  </a:lnTo>
                  <a:lnTo>
                    <a:pt x="2004291" y="931043"/>
                  </a:lnTo>
                  <a:lnTo>
                    <a:pt x="2007538" y="978821"/>
                  </a:lnTo>
                  <a:lnTo>
                    <a:pt x="2008632" y="1027176"/>
                  </a:lnTo>
                  <a:lnTo>
                    <a:pt x="2007538" y="1075530"/>
                  </a:lnTo>
                  <a:lnTo>
                    <a:pt x="2004291" y="1123308"/>
                  </a:lnTo>
                  <a:lnTo>
                    <a:pt x="1998938" y="1170462"/>
                  </a:lnTo>
                  <a:lnTo>
                    <a:pt x="1991527" y="1216942"/>
                  </a:lnTo>
                  <a:lnTo>
                    <a:pt x="1982107" y="1262698"/>
                  </a:lnTo>
                  <a:lnTo>
                    <a:pt x="1970726" y="1307682"/>
                  </a:lnTo>
                  <a:lnTo>
                    <a:pt x="1957431" y="1351844"/>
                  </a:lnTo>
                  <a:lnTo>
                    <a:pt x="1942272" y="1395134"/>
                  </a:lnTo>
                  <a:lnTo>
                    <a:pt x="1925296" y="1437503"/>
                  </a:lnTo>
                  <a:lnTo>
                    <a:pt x="1906552" y="1478903"/>
                  </a:lnTo>
                  <a:lnTo>
                    <a:pt x="1886088" y="1519283"/>
                  </a:lnTo>
                  <a:lnTo>
                    <a:pt x="1863952" y="1558594"/>
                  </a:lnTo>
                  <a:lnTo>
                    <a:pt x="1840193" y="1596787"/>
                  </a:lnTo>
                  <a:lnTo>
                    <a:pt x="1814858" y="1633813"/>
                  </a:lnTo>
                  <a:lnTo>
                    <a:pt x="1787996" y="1669623"/>
                  </a:lnTo>
                  <a:lnTo>
                    <a:pt x="1759655" y="1704166"/>
                  </a:lnTo>
                  <a:lnTo>
                    <a:pt x="1729883" y="1737394"/>
                  </a:lnTo>
                  <a:lnTo>
                    <a:pt x="1698729" y="1769258"/>
                  </a:lnTo>
                  <a:lnTo>
                    <a:pt x="1666240" y="1799707"/>
                  </a:lnTo>
                  <a:lnTo>
                    <a:pt x="1632466" y="1828693"/>
                  </a:lnTo>
                  <a:lnTo>
                    <a:pt x="1597453" y="1856167"/>
                  </a:lnTo>
                  <a:lnTo>
                    <a:pt x="1561251" y="1882079"/>
                  </a:lnTo>
                  <a:lnTo>
                    <a:pt x="1523908" y="1906379"/>
                  </a:lnTo>
                  <a:lnTo>
                    <a:pt x="1485471" y="1929019"/>
                  </a:lnTo>
                  <a:lnTo>
                    <a:pt x="1445990" y="1949949"/>
                  </a:lnTo>
                  <a:lnTo>
                    <a:pt x="1405512" y="1969119"/>
                  </a:lnTo>
                  <a:lnTo>
                    <a:pt x="1364085" y="1986481"/>
                  </a:lnTo>
                  <a:lnTo>
                    <a:pt x="1321759" y="2001986"/>
                  </a:lnTo>
                  <a:lnTo>
                    <a:pt x="1278580" y="2015583"/>
                  </a:lnTo>
                  <a:lnTo>
                    <a:pt x="1234597" y="2027223"/>
                  </a:lnTo>
                  <a:lnTo>
                    <a:pt x="1189859" y="2036858"/>
                  </a:lnTo>
                  <a:lnTo>
                    <a:pt x="1144414" y="2044437"/>
                  </a:lnTo>
                  <a:lnTo>
                    <a:pt x="1098309" y="2049912"/>
                  </a:lnTo>
                  <a:lnTo>
                    <a:pt x="1051594" y="2053233"/>
                  </a:lnTo>
                  <a:lnTo>
                    <a:pt x="1004316" y="2054352"/>
                  </a:lnTo>
                  <a:lnTo>
                    <a:pt x="957037" y="2053233"/>
                  </a:lnTo>
                  <a:lnTo>
                    <a:pt x="910322" y="2049912"/>
                  </a:lnTo>
                  <a:lnTo>
                    <a:pt x="864217" y="2044437"/>
                  </a:lnTo>
                  <a:lnTo>
                    <a:pt x="818772" y="2036858"/>
                  </a:lnTo>
                  <a:lnTo>
                    <a:pt x="774034" y="2027223"/>
                  </a:lnTo>
                  <a:lnTo>
                    <a:pt x="730051" y="2015583"/>
                  </a:lnTo>
                  <a:lnTo>
                    <a:pt x="686872" y="2001986"/>
                  </a:lnTo>
                  <a:lnTo>
                    <a:pt x="644546" y="1986481"/>
                  </a:lnTo>
                  <a:lnTo>
                    <a:pt x="603119" y="1969119"/>
                  </a:lnTo>
                  <a:lnTo>
                    <a:pt x="562641" y="1949949"/>
                  </a:lnTo>
                  <a:lnTo>
                    <a:pt x="523160" y="1929019"/>
                  </a:lnTo>
                  <a:lnTo>
                    <a:pt x="484723" y="1906379"/>
                  </a:lnTo>
                  <a:lnTo>
                    <a:pt x="447380" y="1882079"/>
                  </a:lnTo>
                  <a:lnTo>
                    <a:pt x="411178" y="1856167"/>
                  </a:lnTo>
                  <a:lnTo>
                    <a:pt x="376165" y="1828693"/>
                  </a:lnTo>
                  <a:lnTo>
                    <a:pt x="342391" y="1799707"/>
                  </a:lnTo>
                  <a:lnTo>
                    <a:pt x="309902" y="1769258"/>
                  </a:lnTo>
                  <a:lnTo>
                    <a:pt x="278748" y="1737394"/>
                  </a:lnTo>
                  <a:lnTo>
                    <a:pt x="248976" y="1704166"/>
                  </a:lnTo>
                  <a:lnTo>
                    <a:pt x="220635" y="1669623"/>
                  </a:lnTo>
                  <a:lnTo>
                    <a:pt x="193773" y="1633813"/>
                  </a:lnTo>
                  <a:lnTo>
                    <a:pt x="168438" y="1596787"/>
                  </a:lnTo>
                  <a:lnTo>
                    <a:pt x="144679" y="1558594"/>
                  </a:lnTo>
                  <a:lnTo>
                    <a:pt x="122543" y="1519283"/>
                  </a:lnTo>
                  <a:lnTo>
                    <a:pt x="102079" y="1478903"/>
                  </a:lnTo>
                  <a:lnTo>
                    <a:pt x="83335" y="1437503"/>
                  </a:lnTo>
                  <a:lnTo>
                    <a:pt x="66359" y="1395134"/>
                  </a:lnTo>
                  <a:lnTo>
                    <a:pt x="51200" y="1351844"/>
                  </a:lnTo>
                  <a:lnTo>
                    <a:pt x="37905" y="1307682"/>
                  </a:lnTo>
                  <a:lnTo>
                    <a:pt x="26524" y="1262698"/>
                  </a:lnTo>
                  <a:lnTo>
                    <a:pt x="17104" y="1216942"/>
                  </a:lnTo>
                  <a:lnTo>
                    <a:pt x="9693" y="1170462"/>
                  </a:lnTo>
                  <a:lnTo>
                    <a:pt x="4340" y="1123308"/>
                  </a:lnTo>
                  <a:lnTo>
                    <a:pt x="1093" y="1075530"/>
                  </a:lnTo>
                  <a:lnTo>
                    <a:pt x="0" y="10271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1"/>
            <p:cNvSpPr/>
            <p:nvPr/>
          </p:nvSpPr>
          <p:spPr>
            <a:xfrm>
              <a:off x="4108704" y="2019300"/>
              <a:ext cx="32384" cy="12700"/>
            </a:xfrm>
            <a:custGeom>
              <a:avLst/>
              <a:gdLst/>
              <a:ahLst/>
              <a:cxnLst/>
              <a:rect l="l" t="t" r="r" b="b"/>
              <a:pathLst>
                <a:path w="32385" h="12700">
                  <a:moveTo>
                    <a:pt x="0" y="12192"/>
                  </a:moveTo>
                  <a:lnTo>
                    <a:pt x="32004" y="12192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2"/>
            <p:cNvSpPr/>
            <p:nvPr/>
          </p:nvSpPr>
          <p:spPr>
            <a:xfrm>
              <a:off x="4107180" y="2959608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3"/>
            <p:cNvSpPr/>
            <p:nvPr/>
          </p:nvSpPr>
          <p:spPr>
            <a:xfrm>
              <a:off x="4067556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365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6575" y="22860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4"/>
            <p:cNvSpPr/>
            <p:nvPr/>
          </p:nvSpPr>
          <p:spPr>
            <a:xfrm>
              <a:off x="4067556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0" y="0"/>
                  </a:moveTo>
                  <a:lnTo>
                    <a:pt x="36575" y="0"/>
                  </a:lnTo>
                  <a:lnTo>
                    <a:pt x="36575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5"/>
            <p:cNvSpPr/>
            <p:nvPr/>
          </p:nvSpPr>
          <p:spPr>
            <a:xfrm>
              <a:off x="5062728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35051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5051" y="228600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6"/>
            <p:cNvSpPr/>
            <p:nvPr/>
          </p:nvSpPr>
          <p:spPr>
            <a:xfrm>
              <a:off x="5062728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0" y="0"/>
                  </a:moveTo>
                  <a:lnTo>
                    <a:pt x="35051" y="0"/>
                  </a:lnTo>
                  <a:lnTo>
                    <a:pt x="35051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7"/>
            <p:cNvSpPr/>
            <p:nvPr/>
          </p:nvSpPr>
          <p:spPr>
            <a:xfrm>
              <a:off x="4419600" y="2894075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381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8100" y="2286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8"/>
            <p:cNvSpPr/>
            <p:nvPr/>
          </p:nvSpPr>
          <p:spPr>
            <a:xfrm>
              <a:off x="4419600" y="2894075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0" y="0"/>
                  </a:moveTo>
                  <a:lnTo>
                    <a:pt x="38100" y="0"/>
                  </a:lnTo>
                  <a:lnTo>
                    <a:pt x="381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29"/>
            <p:cNvSpPr/>
            <p:nvPr/>
          </p:nvSpPr>
          <p:spPr>
            <a:xfrm>
              <a:off x="4768596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365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6575" y="22860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0"/>
            <p:cNvSpPr/>
            <p:nvPr/>
          </p:nvSpPr>
          <p:spPr>
            <a:xfrm>
              <a:off x="4768596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0" y="0"/>
                  </a:moveTo>
                  <a:lnTo>
                    <a:pt x="36575" y="0"/>
                  </a:lnTo>
                  <a:lnTo>
                    <a:pt x="36575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1"/>
            <p:cNvSpPr/>
            <p:nvPr/>
          </p:nvSpPr>
          <p:spPr>
            <a:xfrm>
              <a:off x="4046220" y="1837943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4" h="231775">
                  <a:moveTo>
                    <a:pt x="39624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9624" y="231648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2"/>
            <p:cNvSpPr/>
            <p:nvPr/>
          </p:nvSpPr>
          <p:spPr>
            <a:xfrm>
              <a:off x="4046220" y="1837943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4" h="231775">
                  <a:moveTo>
                    <a:pt x="0" y="0"/>
                  </a:moveTo>
                  <a:lnTo>
                    <a:pt x="39624" y="0"/>
                  </a:lnTo>
                  <a:lnTo>
                    <a:pt x="39624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3"/>
            <p:cNvSpPr/>
            <p:nvPr/>
          </p:nvSpPr>
          <p:spPr>
            <a:xfrm>
              <a:off x="5077968" y="1837943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4" h="231775">
                  <a:moveTo>
                    <a:pt x="33527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3527" y="23164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4"/>
            <p:cNvSpPr/>
            <p:nvPr/>
          </p:nvSpPr>
          <p:spPr>
            <a:xfrm>
              <a:off x="5077968" y="1837943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4" h="231775">
                  <a:moveTo>
                    <a:pt x="0" y="0"/>
                  </a:moveTo>
                  <a:lnTo>
                    <a:pt x="33527" y="0"/>
                  </a:lnTo>
                  <a:lnTo>
                    <a:pt x="33527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5"/>
            <p:cNvSpPr/>
            <p:nvPr/>
          </p:nvSpPr>
          <p:spPr>
            <a:xfrm>
              <a:off x="4422648" y="1837943"/>
              <a:ext cx="38100" cy="231775"/>
            </a:xfrm>
            <a:custGeom>
              <a:avLst/>
              <a:gdLst/>
              <a:ahLst/>
              <a:cxnLst/>
              <a:rect l="l" t="t" r="r" b="b"/>
              <a:pathLst>
                <a:path w="38100" h="231775">
                  <a:moveTo>
                    <a:pt x="38100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8100" y="23164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6"/>
            <p:cNvSpPr/>
            <p:nvPr/>
          </p:nvSpPr>
          <p:spPr>
            <a:xfrm>
              <a:off x="4422648" y="1837943"/>
              <a:ext cx="38100" cy="231775"/>
            </a:xfrm>
            <a:custGeom>
              <a:avLst/>
              <a:gdLst/>
              <a:ahLst/>
              <a:cxnLst/>
              <a:rect l="l" t="t" r="r" b="b"/>
              <a:pathLst>
                <a:path w="38100" h="231775">
                  <a:moveTo>
                    <a:pt x="0" y="0"/>
                  </a:moveTo>
                  <a:lnTo>
                    <a:pt x="38100" y="0"/>
                  </a:lnTo>
                  <a:lnTo>
                    <a:pt x="38100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7"/>
            <p:cNvSpPr/>
            <p:nvPr/>
          </p:nvSpPr>
          <p:spPr>
            <a:xfrm>
              <a:off x="4153662" y="2027681"/>
              <a:ext cx="0" cy="355600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0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38"/>
            <p:cNvSpPr/>
            <p:nvPr/>
          </p:nvSpPr>
          <p:spPr>
            <a:xfrm>
              <a:off x="4153662" y="2623566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89">
                  <a:moveTo>
                    <a:pt x="0" y="0"/>
                  </a:moveTo>
                  <a:lnTo>
                    <a:pt x="0" y="326136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39"/>
            <p:cNvSpPr/>
            <p:nvPr/>
          </p:nvSpPr>
          <p:spPr>
            <a:xfrm>
              <a:off x="4100322" y="2013204"/>
              <a:ext cx="41275" cy="26034"/>
            </a:xfrm>
            <a:custGeom>
              <a:avLst/>
              <a:gdLst/>
              <a:ahLst/>
              <a:cxnLst/>
              <a:rect l="l" t="t" r="r" b="b"/>
              <a:pathLst>
                <a:path w="41275" h="26035">
                  <a:moveTo>
                    <a:pt x="0" y="25907"/>
                  </a:moveTo>
                  <a:lnTo>
                    <a:pt x="41148" y="25907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CF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0"/>
            <p:cNvSpPr/>
            <p:nvPr/>
          </p:nvSpPr>
          <p:spPr>
            <a:xfrm>
              <a:off x="4110990" y="295427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1"/>
            <p:cNvSpPr/>
            <p:nvPr/>
          </p:nvSpPr>
          <p:spPr>
            <a:xfrm>
              <a:off x="4092702" y="2446781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2"/>
            <p:cNvSpPr/>
            <p:nvPr/>
          </p:nvSpPr>
          <p:spPr>
            <a:xfrm>
              <a:off x="4097274" y="2562605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3"/>
            <p:cNvSpPr/>
            <p:nvPr/>
          </p:nvSpPr>
          <p:spPr>
            <a:xfrm>
              <a:off x="4152138" y="2390394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4"/>
            <p:cNvSpPr/>
            <p:nvPr/>
          </p:nvSpPr>
          <p:spPr>
            <a:xfrm>
              <a:off x="4227576" y="2788919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39">
                  <a:moveTo>
                    <a:pt x="0" y="0"/>
                  </a:moveTo>
                  <a:lnTo>
                    <a:pt x="358140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5"/>
            <p:cNvSpPr/>
            <p:nvPr/>
          </p:nvSpPr>
          <p:spPr>
            <a:xfrm>
              <a:off x="4594860" y="2782824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0"/>
                  </a:moveTo>
                  <a:lnTo>
                    <a:pt x="0" y="234696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6"/>
            <p:cNvSpPr/>
            <p:nvPr/>
          </p:nvSpPr>
          <p:spPr>
            <a:xfrm>
              <a:off x="4599432" y="301447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7"/>
            <p:cNvSpPr/>
            <p:nvPr/>
          </p:nvSpPr>
          <p:spPr>
            <a:xfrm>
              <a:off x="4232148" y="1937004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48"/>
            <p:cNvSpPr/>
            <p:nvPr/>
          </p:nvSpPr>
          <p:spPr>
            <a:xfrm>
              <a:off x="4226052" y="1940051"/>
              <a:ext cx="0" cy="437515"/>
            </a:xfrm>
            <a:custGeom>
              <a:avLst/>
              <a:gdLst/>
              <a:ahLst/>
              <a:cxnLst/>
              <a:rect l="l" t="t" r="r" b="b"/>
              <a:pathLst>
                <a:path h="437514">
                  <a:moveTo>
                    <a:pt x="0" y="0"/>
                  </a:moveTo>
                  <a:lnTo>
                    <a:pt x="0" y="437388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49"/>
            <p:cNvSpPr/>
            <p:nvPr/>
          </p:nvSpPr>
          <p:spPr>
            <a:xfrm>
              <a:off x="4226052" y="2627375"/>
              <a:ext cx="6350" cy="158750"/>
            </a:xfrm>
            <a:custGeom>
              <a:avLst/>
              <a:gdLst/>
              <a:ahLst/>
              <a:cxnLst/>
              <a:rect l="l" t="t" r="r" b="b"/>
              <a:pathLst>
                <a:path w="6350" h="158750">
                  <a:moveTo>
                    <a:pt x="3048" y="-6096"/>
                  </a:moveTo>
                  <a:lnTo>
                    <a:pt x="3048" y="164592"/>
                  </a:lnTo>
                </a:path>
              </a:pathLst>
            </a:custGeom>
            <a:ln w="18288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0"/>
            <p:cNvSpPr/>
            <p:nvPr/>
          </p:nvSpPr>
          <p:spPr>
            <a:xfrm>
              <a:off x="4168140" y="2446019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1"/>
            <p:cNvSpPr/>
            <p:nvPr/>
          </p:nvSpPr>
          <p:spPr>
            <a:xfrm>
              <a:off x="4174236" y="2561844"/>
              <a:ext cx="47625" cy="50800"/>
            </a:xfrm>
            <a:custGeom>
              <a:avLst/>
              <a:gdLst/>
              <a:ahLst/>
              <a:cxnLst/>
              <a:rect l="l" t="t" r="r" b="b"/>
              <a:pathLst>
                <a:path w="47625" h="50800">
                  <a:moveTo>
                    <a:pt x="0" y="0"/>
                  </a:moveTo>
                  <a:lnTo>
                    <a:pt x="47244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2"/>
            <p:cNvSpPr/>
            <p:nvPr/>
          </p:nvSpPr>
          <p:spPr>
            <a:xfrm>
              <a:off x="4229100" y="2389631"/>
              <a:ext cx="47625" cy="50800"/>
            </a:xfrm>
            <a:custGeom>
              <a:avLst/>
              <a:gdLst/>
              <a:ahLst/>
              <a:cxnLst/>
              <a:rect l="l" t="t" r="r" b="b"/>
              <a:pathLst>
                <a:path w="47625" h="50800">
                  <a:moveTo>
                    <a:pt x="0" y="0"/>
                  </a:moveTo>
                  <a:lnTo>
                    <a:pt x="47244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3"/>
            <p:cNvSpPr/>
            <p:nvPr/>
          </p:nvSpPr>
          <p:spPr>
            <a:xfrm>
              <a:off x="5001006" y="2026158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4">
                  <a:moveTo>
                    <a:pt x="0" y="0"/>
                  </a:moveTo>
                  <a:lnTo>
                    <a:pt x="0" y="3535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4"/>
            <p:cNvSpPr/>
            <p:nvPr/>
          </p:nvSpPr>
          <p:spPr>
            <a:xfrm>
              <a:off x="5001006" y="2620517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89">
                  <a:moveTo>
                    <a:pt x="0" y="0"/>
                  </a:moveTo>
                  <a:lnTo>
                    <a:pt x="0" y="326136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5"/>
            <p:cNvSpPr/>
            <p:nvPr/>
          </p:nvSpPr>
          <p:spPr>
            <a:xfrm>
              <a:off x="5011674" y="202310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19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6"/>
            <p:cNvSpPr/>
            <p:nvPr/>
          </p:nvSpPr>
          <p:spPr>
            <a:xfrm>
              <a:off x="5005578" y="295122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81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7"/>
            <p:cNvSpPr/>
            <p:nvPr/>
          </p:nvSpPr>
          <p:spPr>
            <a:xfrm>
              <a:off x="4950714" y="2445258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58"/>
            <p:cNvSpPr/>
            <p:nvPr/>
          </p:nvSpPr>
          <p:spPr>
            <a:xfrm>
              <a:off x="4953762" y="2561081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59"/>
            <p:cNvSpPr/>
            <p:nvPr/>
          </p:nvSpPr>
          <p:spPr>
            <a:xfrm>
              <a:off x="5008626" y="238886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292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0"/>
            <p:cNvSpPr/>
            <p:nvPr/>
          </p:nvSpPr>
          <p:spPr>
            <a:xfrm>
              <a:off x="4820412" y="1940051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9601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1"/>
            <p:cNvSpPr/>
            <p:nvPr/>
          </p:nvSpPr>
          <p:spPr>
            <a:xfrm>
              <a:off x="4930140" y="1943100"/>
              <a:ext cx="0" cy="428625"/>
            </a:xfrm>
            <a:custGeom>
              <a:avLst/>
              <a:gdLst/>
              <a:ahLst/>
              <a:cxnLst/>
              <a:rect l="l" t="t" r="r" b="b"/>
              <a:pathLst>
                <a:path h="428625">
                  <a:moveTo>
                    <a:pt x="0" y="0"/>
                  </a:moveTo>
                  <a:lnTo>
                    <a:pt x="0" y="42824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2"/>
            <p:cNvSpPr/>
            <p:nvPr/>
          </p:nvSpPr>
          <p:spPr>
            <a:xfrm>
              <a:off x="4942332" y="262585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78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3"/>
            <p:cNvSpPr/>
            <p:nvPr/>
          </p:nvSpPr>
          <p:spPr>
            <a:xfrm>
              <a:off x="4876800" y="2770631"/>
              <a:ext cx="70485" cy="66040"/>
            </a:xfrm>
            <a:custGeom>
              <a:avLst/>
              <a:gdLst/>
              <a:ahLst/>
              <a:cxnLst/>
              <a:rect l="l" t="t" r="r" b="b"/>
              <a:pathLst>
                <a:path w="70485" h="66039">
                  <a:moveTo>
                    <a:pt x="70103" y="0"/>
                  </a:moveTo>
                  <a:lnTo>
                    <a:pt x="0" y="6553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4"/>
            <p:cNvSpPr/>
            <p:nvPr/>
          </p:nvSpPr>
          <p:spPr>
            <a:xfrm>
              <a:off x="4879848" y="2441447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5"/>
            <p:cNvSpPr/>
            <p:nvPr/>
          </p:nvSpPr>
          <p:spPr>
            <a:xfrm>
              <a:off x="4882896" y="2555747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6"/>
            <p:cNvSpPr/>
            <p:nvPr/>
          </p:nvSpPr>
          <p:spPr>
            <a:xfrm>
              <a:off x="4939284" y="2385060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7"/>
            <p:cNvSpPr/>
            <p:nvPr/>
          </p:nvSpPr>
          <p:spPr>
            <a:xfrm>
              <a:off x="4878324" y="284530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308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68"/>
            <p:cNvSpPr/>
            <p:nvPr/>
          </p:nvSpPr>
          <p:spPr>
            <a:xfrm>
              <a:off x="4814316" y="3015995"/>
              <a:ext cx="68580" cy="3175"/>
            </a:xfrm>
            <a:custGeom>
              <a:avLst/>
              <a:gdLst/>
              <a:ahLst/>
              <a:cxnLst/>
              <a:rect l="l" t="t" r="r" b="b"/>
              <a:pathLst>
                <a:path w="68579" h="3175">
                  <a:moveTo>
                    <a:pt x="-6096" y="1524"/>
                  </a:moveTo>
                  <a:lnTo>
                    <a:pt x="74675" y="1524"/>
                  </a:lnTo>
                </a:path>
              </a:pathLst>
            </a:custGeom>
            <a:ln w="15240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69"/>
            <p:cNvSpPr/>
            <p:nvPr/>
          </p:nvSpPr>
          <p:spPr>
            <a:xfrm>
              <a:off x="4768596" y="1831847"/>
              <a:ext cx="36830" cy="231775"/>
            </a:xfrm>
            <a:custGeom>
              <a:avLst/>
              <a:gdLst/>
              <a:ahLst/>
              <a:cxnLst/>
              <a:rect l="l" t="t" r="r" b="b"/>
              <a:pathLst>
                <a:path w="36829" h="231775">
                  <a:moveTo>
                    <a:pt x="36575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6575" y="231648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0"/>
            <p:cNvSpPr/>
            <p:nvPr/>
          </p:nvSpPr>
          <p:spPr>
            <a:xfrm>
              <a:off x="4768596" y="1831847"/>
              <a:ext cx="36830" cy="231775"/>
            </a:xfrm>
            <a:custGeom>
              <a:avLst/>
              <a:gdLst/>
              <a:ahLst/>
              <a:cxnLst/>
              <a:rect l="l" t="t" r="r" b="b"/>
              <a:pathLst>
                <a:path w="36829" h="231775">
                  <a:moveTo>
                    <a:pt x="0" y="0"/>
                  </a:moveTo>
                  <a:lnTo>
                    <a:pt x="36575" y="0"/>
                  </a:lnTo>
                  <a:lnTo>
                    <a:pt x="36575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1"/>
            <p:cNvSpPr/>
            <p:nvPr/>
          </p:nvSpPr>
          <p:spPr>
            <a:xfrm>
              <a:off x="3915156" y="2293619"/>
              <a:ext cx="520065" cy="346075"/>
            </a:xfrm>
            <a:custGeom>
              <a:avLst/>
              <a:gdLst/>
              <a:ahLst/>
              <a:cxnLst/>
              <a:rect l="l" t="t" r="r" b="b"/>
              <a:pathLst>
                <a:path w="520064" h="346075">
                  <a:moveTo>
                    <a:pt x="0" y="172974"/>
                  </a:moveTo>
                  <a:lnTo>
                    <a:pt x="6862" y="133313"/>
                  </a:lnTo>
                  <a:lnTo>
                    <a:pt x="26410" y="96905"/>
                  </a:lnTo>
                  <a:lnTo>
                    <a:pt x="57083" y="64788"/>
                  </a:lnTo>
                  <a:lnTo>
                    <a:pt x="97322" y="38000"/>
                  </a:lnTo>
                  <a:lnTo>
                    <a:pt x="145568" y="17581"/>
                  </a:lnTo>
                  <a:lnTo>
                    <a:pt x="200261" y="4568"/>
                  </a:lnTo>
                  <a:lnTo>
                    <a:pt x="259842" y="0"/>
                  </a:lnTo>
                  <a:lnTo>
                    <a:pt x="319422" y="4568"/>
                  </a:lnTo>
                  <a:lnTo>
                    <a:pt x="374115" y="17581"/>
                  </a:lnTo>
                  <a:lnTo>
                    <a:pt x="422361" y="38000"/>
                  </a:lnTo>
                  <a:lnTo>
                    <a:pt x="462600" y="64788"/>
                  </a:lnTo>
                  <a:lnTo>
                    <a:pt x="493273" y="96905"/>
                  </a:lnTo>
                  <a:lnTo>
                    <a:pt x="512821" y="133313"/>
                  </a:lnTo>
                  <a:lnTo>
                    <a:pt x="519684" y="172974"/>
                  </a:lnTo>
                  <a:lnTo>
                    <a:pt x="512821" y="212634"/>
                  </a:lnTo>
                  <a:lnTo>
                    <a:pt x="493273" y="249042"/>
                  </a:lnTo>
                  <a:lnTo>
                    <a:pt x="462600" y="281159"/>
                  </a:lnTo>
                  <a:lnTo>
                    <a:pt x="422361" y="307947"/>
                  </a:lnTo>
                  <a:lnTo>
                    <a:pt x="374115" y="328366"/>
                  </a:lnTo>
                  <a:lnTo>
                    <a:pt x="319422" y="341379"/>
                  </a:lnTo>
                  <a:lnTo>
                    <a:pt x="259842" y="345948"/>
                  </a:lnTo>
                  <a:lnTo>
                    <a:pt x="200261" y="341379"/>
                  </a:lnTo>
                  <a:lnTo>
                    <a:pt x="145568" y="328366"/>
                  </a:lnTo>
                  <a:lnTo>
                    <a:pt x="97322" y="307947"/>
                  </a:lnTo>
                  <a:lnTo>
                    <a:pt x="57083" y="281159"/>
                  </a:lnTo>
                  <a:lnTo>
                    <a:pt x="26410" y="249042"/>
                  </a:lnTo>
                  <a:lnTo>
                    <a:pt x="6862" y="212634"/>
                  </a:lnTo>
                  <a:lnTo>
                    <a:pt x="0" y="17297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54"/>
          <p:cNvSpPr txBox="1"/>
          <p:nvPr/>
        </p:nvSpPr>
        <p:spPr>
          <a:xfrm>
            <a:off x="353377" y="6019800"/>
            <a:ext cx="206438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Transformer-rated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6" name="Title 175">
            <a:extLst>
              <a:ext uri="{FF2B5EF4-FFF2-40B4-BE49-F238E27FC236}">
                <a16:creationId xmlns:a16="http://schemas.microsoft.com/office/drawing/2014/main" id="{8856E96F-52B8-4B8B-A3A2-353874F3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Element Meters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62C96-8B00-47F1-A782-42CEEA2A2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3D6FC-6131-41E6-97A1-42781546C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4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kumimoji="0" 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2 Element Meters</a:t>
            </a:r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7DD0F-661E-42B6-A36E-C5B31C850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DF65D-4E42-4471-8B28-22A29BFE5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object 4"/>
          <p:cNvSpPr txBox="1"/>
          <p:nvPr/>
        </p:nvSpPr>
        <p:spPr>
          <a:xfrm>
            <a:off x="7976012" y="3711322"/>
            <a:ext cx="567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45S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5"/>
          <p:cNvGrpSpPr/>
          <p:nvPr/>
        </p:nvGrpSpPr>
        <p:grpSpPr>
          <a:xfrm>
            <a:off x="4600892" y="2141855"/>
            <a:ext cx="2949575" cy="3954145"/>
            <a:chOff x="4600892" y="1656333"/>
            <a:chExt cx="2949575" cy="3954145"/>
          </a:xfrm>
        </p:grpSpPr>
        <p:sp>
          <p:nvSpPr>
            <p:cNvPr id="8" name="object 6"/>
            <p:cNvSpPr/>
            <p:nvPr/>
          </p:nvSpPr>
          <p:spPr>
            <a:xfrm>
              <a:off x="5017769" y="2106929"/>
              <a:ext cx="0" cy="1011555"/>
            </a:xfrm>
            <a:custGeom>
              <a:avLst/>
              <a:gdLst/>
              <a:ahLst/>
              <a:cxnLst/>
              <a:rect l="l" t="t" r="r" b="b"/>
              <a:pathLst>
                <a:path h="1011555">
                  <a:moveTo>
                    <a:pt x="0" y="0"/>
                  </a:moveTo>
                  <a:lnTo>
                    <a:pt x="0" y="101117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5942075" y="1662683"/>
              <a:ext cx="0" cy="1684020"/>
            </a:xfrm>
            <a:custGeom>
              <a:avLst/>
              <a:gdLst/>
              <a:ahLst/>
              <a:cxnLst/>
              <a:rect l="l" t="t" r="r" b="b"/>
              <a:pathLst>
                <a:path h="1684020">
                  <a:moveTo>
                    <a:pt x="0" y="16840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4613909" y="2273045"/>
              <a:ext cx="2923540" cy="0"/>
            </a:xfrm>
            <a:custGeom>
              <a:avLst/>
              <a:gdLst/>
              <a:ahLst/>
              <a:cxnLst/>
              <a:rect l="l" t="t" r="r" b="b"/>
              <a:pathLst>
                <a:path w="2923540">
                  <a:moveTo>
                    <a:pt x="292303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4613909" y="1971293"/>
              <a:ext cx="2923540" cy="0"/>
            </a:xfrm>
            <a:custGeom>
              <a:avLst/>
              <a:gdLst/>
              <a:ahLst/>
              <a:cxnLst/>
              <a:rect l="l" t="t" r="r" b="b"/>
              <a:pathLst>
                <a:path w="2923540">
                  <a:moveTo>
                    <a:pt x="292303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4613909" y="2521458"/>
              <a:ext cx="2923540" cy="0"/>
            </a:xfrm>
            <a:custGeom>
              <a:avLst/>
              <a:gdLst/>
              <a:ahLst/>
              <a:cxnLst/>
              <a:rect l="l" t="t" r="r" b="b"/>
              <a:pathLst>
                <a:path w="2923540">
                  <a:moveTo>
                    <a:pt x="292303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7117841" y="2399537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8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7117841" y="2100833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8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6404609" y="2399537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57912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5020817" y="2103881"/>
              <a:ext cx="1965960" cy="0"/>
            </a:xfrm>
            <a:custGeom>
              <a:avLst/>
              <a:gdLst/>
              <a:ahLst/>
              <a:cxnLst/>
              <a:rect l="l" t="t" r="r" b="b"/>
              <a:pathLst>
                <a:path w="1965959">
                  <a:moveTo>
                    <a:pt x="196596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6706361" y="2399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6706361" y="2276093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6706361" y="2106929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5017769" y="5143499"/>
              <a:ext cx="0" cy="453390"/>
            </a:xfrm>
            <a:custGeom>
              <a:avLst/>
              <a:gdLst/>
              <a:ahLst/>
              <a:cxnLst/>
              <a:rect l="l" t="t" r="r" b="b"/>
              <a:pathLst>
                <a:path h="453389">
                  <a:moveTo>
                    <a:pt x="0" y="0"/>
                  </a:moveTo>
                  <a:lnTo>
                    <a:pt x="0" y="45339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9"/>
          <p:cNvSpPr txBox="1"/>
          <p:nvPr/>
        </p:nvSpPr>
        <p:spPr>
          <a:xfrm>
            <a:off x="4129087" y="2333500"/>
            <a:ext cx="109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4367650" y="2468598"/>
            <a:ext cx="2203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5" dirty="0">
                <a:latin typeface="Arial"/>
                <a:cs typeface="Arial"/>
              </a:rPr>
              <a:t>NE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1"/>
          <p:cNvSpPr txBox="1"/>
          <p:nvPr/>
        </p:nvSpPr>
        <p:spPr>
          <a:xfrm>
            <a:off x="4129087" y="2635634"/>
            <a:ext cx="1168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2"/>
          <p:cNvSpPr txBox="1"/>
          <p:nvPr/>
        </p:nvSpPr>
        <p:spPr>
          <a:xfrm>
            <a:off x="4380373" y="2770733"/>
            <a:ext cx="2203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5" dirty="0">
                <a:latin typeface="Arial"/>
                <a:cs typeface="Arial"/>
              </a:rPr>
              <a:t>NE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3"/>
          <p:cNvSpPr txBox="1"/>
          <p:nvPr/>
        </p:nvSpPr>
        <p:spPr>
          <a:xfrm>
            <a:off x="4129087" y="2940950"/>
            <a:ext cx="1168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4"/>
          <p:cNvSpPr txBox="1"/>
          <p:nvPr/>
        </p:nvSpPr>
        <p:spPr>
          <a:xfrm>
            <a:off x="4380373" y="3076048"/>
            <a:ext cx="2203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5" dirty="0">
                <a:latin typeface="Arial"/>
                <a:cs typeface="Arial"/>
              </a:rPr>
              <a:t>NE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5"/>
          <p:cNvSpPr txBox="1"/>
          <p:nvPr/>
        </p:nvSpPr>
        <p:spPr>
          <a:xfrm>
            <a:off x="7500937" y="2257300"/>
            <a:ext cx="109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6"/>
          <p:cNvSpPr txBox="1"/>
          <p:nvPr/>
        </p:nvSpPr>
        <p:spPr>
          <a:xfrm>
            <a:off x="7742639" y="2392398"/>
            <a:ext cx="2660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LO</a:t>
            </a:r>
            <a:r>
              <a:rPr sz="700" spc="-5" dirty="0">
                <a:latin typeface="Arial"/>
                <a:cs typeface="Arial"/>
              </a:rPr>
              <a:t>AD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7500937" y="2559434"/>
            <a:ext cx="1168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28"/>
          <p:cNvSpPr txBox="1"/>
          <p:nvPr/>
        </p:nvSpPr>
        <p:spPr>
          <a:xfrm>
            <a:off x="7755360" y="2694533"/>
            <a:ext cx="2660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LO</a:t>
            </a:r>
            <a:r>
              <a:rPr sz="700" spc="-5" dirty="0">
                <a:latin typeface="Arial"/>
                <a:cs typeface="Arial"/>
              </a:rPr>
              <a:t>AD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29"/>
          <p:cNvSpPr txBox="1"/>
          <p:nvPr/>
        </p:nvSpPr>
        <p:spPr>
          <a:xfrm>
            <a:off x="7500937" y="2864750"/>
            <a:ext cx="1168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0"/>
          <p:cNvSpPr txBox="1"/>
          <p:nvPr/>
        </p:nvSpPr>
        <p:spPr>
          <a:xfrm>
            <a:off x="7755360" y="2999848"/>
            <a:ext cx="2660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LO</a:t>
            </a:r>
            <a:r>
              <a:rPr sz="700" spc="-5" dirty="0">
                <a:latin typeface="Arial"/>
                <a:cs typeface="Arial"/>
              </a:rPr>
              <a:t>AD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3" name="object 31"/>
          <p:cNvGrpSpPr/>
          <p:nvPr/>
        </p:nvGrpSpPr>
        <p:grpSpPr>
          <a:xfrm>
            <a:off x="4352544" y="1628522"/>
            <a:ext cx="3077210" cy="4460875"/>
            <a:chOff x="4352544" y="1143000"/>
            <a:chExt cx="3077210" cy="4460875"/>
          </a:xfrm>
        </p:grpSpPr>
        <p:sp>
          <p:nvSpPr>
            <p:cNvPr id="34" name="object 32"/>
            <p:cNvSpPr/>
            <p:nvPr/>
          </p:nvSpPr>
          <p:spPr>
            <a:xfrm>
              <a:off x="6902196" y="2214371"/>
              <a:ext cx="271145" cy="177800"/>
            </a:xfrm>
            <a:custGeom>
              <a:avLst/>
              <a:gdLst/>
              <a:ahLst/>
              <a:cxnLst/>
              <a:rect l="l" t="t" r="r" b="b"/>
              <a:pathLst>
                <a:path w="271145" h="177800">
                  <a:moveTo>
                    <a:pt x="271132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60604" y="120650"/>
                  </a:lnTo>
                  <a:lnTo>
                    <a:pt x="60604" y="177800"/>
                  </a:lnTo>
                  <a:lnTo>
                    <a:pt x="213715" y="177800"/>
                  </a:lnTo>
                  <a:lnTo>
                    <a:pt x="213715" y="120650"/>
                  </a:lnTo>
                  <a:lnTo>
                    <a:pt x="271132" y="120650"/>
                  </a:lnTo>
                  <a:lnTo>
                    <a:pt x="27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6902195" y="2214372"/>
              <a:ext cx="271145" cy="178435"/>
            </a:xfrm>
            <a:custGeom>
              <a:avLst/>
              <a:gdLst/>
              <a:ahLst/>
              <a:cxnLst/>
              <a:rect l="l" t="t" r="r" b="b"/>
              <a:pathLst>
                <a:path w="271145" h="178435">
                  <a:moveTo>
                    <a:pt x="0" y="0"/>
                  </a:moveTo>
                  <a:lnTo>
                    <a:pt x="271132" y="0"/>
                  </a:lnTo>
                  <a:lnTo>
                    <a:pt x="271132" y="120904"/>
                  </a:lnTo>
                  <a:lnTo>
                    <a:pt x="213715" y="120904"/>
                  </a:lnTo>
                  <a:lnTo>
                    <a:pt x="213715" y="178168"/>
                  </a:lnTo>
                  <a:lnTo>
                    <a:pt x="60604" y="178168"/>
                  </a:lnTo>
                  <a:lnTo>
                    <a:pt x="60604" y="120904"/>
                  </a:lnTo>
                  <a:lnTo>
                    <a:pt x="0" y="120904"/>
                  </a:ln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6902196" y="1912619"/>
              <a:ext cx="271145" cy="177800"/>
            </a:xfrm>
            <a:custGeom>
              <a:avLst/>
              <a:gdLst/>
              <a:ahLst/>
              <a:cxnLst/>
              <a:rect l="l" t="t" r="r" b="b"/>
              <a:pathLst>
                <a:path w="271145" h="177800">
                  <a:moveTo>
                    <a:pt x="271132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60604" y="120650"/>
                  </a:lnTo>
                  <a:lnTo>
                    <a:pt x="60604" y="177800"/>
                  </a:lnTo>
                  <a:lnTo>
                    <a:pt x="213715" y="177800"/>
                  </a:lnTo>
                  <a:lnTo>
                    <a:pt x="213715" y="120650"/>
                  </a:lnTo>
                  <a:lnTo>
                    <a:pt x="271132" y="120650"/>
                  </a:lnTo>
                  <a:lnTo>
                    <a:pt x="27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6902195" y="1912618"/>
              <a:ext cx="271145" cy="178435"/>
            </a:xfrm>
            <a:custGeom>
              <a:avLst/>
              <a:gdLst/>
              <a:ahLst/>
              <a:cxnLst/>
              <a:rect l="l" t="t" r="r" b="b"/>
              <a:pathLst>
                <a:path w="271145" h="178435">
                  <a:moveTo>
                    <a:pt x="0" y="0"/>
                  </a:moveTo>
                  <a:lnTo>
                    <a:pt x="271132" y="0"/>
                  </a:lnTo>
                  <a:lnTo>
                    <a:pt x="271132" y="120904"/>
                  </a:lnTo>
                  <a:lnTo>
                    <a:pt x="213715" y="120904"/>
                  </a:lnTo>
                  <a:lnTo>
                    <a:pt x="213715" y="178168"/>
                  </a:lnTo>
                  <a:lnTo>
                    <a:pt x="60604" y="178168"/>
                  </a:lnTo>
                  <a:lnTo>
                    <a:pt x="60604" y="120904"/>
                  </a:lnTo>
                  <a:lnTo>
                    <a:pt x="0" y="120904"/>
                  </a:ln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/>
            <p:cNvSpPr/>
            <p:nvPr/>
          </p:nvSpPr>
          <p:spPr>
            <a:xfrm>
              <a:off x="7416545" y="2113025"/>
              <a:ext cx="0" cy="3481070"/>
            </a:xfrm>
            <a:custGeom>
              <a:avLst/>
              <a:gdLst/>
              <a:ahLst/>
              <a:cxnLst/>
              <a:rect l="l" t="t" r="r" b="b"/>
              <a:pathLst>
                <a:path h="3481070">
                  <a:moveTo>
                    <a:pt x="0" y="348081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5481827" y="1662683"/>
              <a:ext cx="0" cy="1687195"/>
            </a:xfrm>
            <a:custGeom>
              <a:avLst/>
              <a:gdLst/>
              <a:ahLst/>
              <a:cxnLst/>
              <a:rect l="l" t="t" r="r" b="b"/>
              <a:pathLst>
                <a:path h="1687195">
                  <a:moveTo>
                    <a:pt x="0" y="0"/>
                  </a:moveTo>
                  <a:lnTo>
                    <a:pt x="0" y="16870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5033010" y="5590794"/>
              <a:ext cx="2390140" cy="0"/>
            </a:xfrm>
            <a:custGeom>
              <a:avLst/>
              <a:gdLst/>
              <a:ahLst/>
              <a:cxnLst/>
              <a:rect l="l" t="t" r="r" b="b"/>
              <a:pathLst>
                <a:path w="2390140">
                  <a:moveTo>
                    <a:pt x="238963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6706361" y="1974341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5434583" y="3121151"/>
              <a:ext cx="117475" cy="494030"/>
            </a:xfrm>
            <a:custGeom>
              <a:avLst/>
              <a:gdLst/>
              <a:ahLst/>
              <a:cxnLst/>
              <a:rect l="l" t="t" r="r" b="b"/>
              <a:pathLst>
                <a:path w="117475" h="494029">
                  <a:moveTo>
                    <a:pt x="117348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117348" y="493775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/>
            <p:cNvSpPr/>
            <p:nvPr/>
          </p:nvSpPr>
          <p:spPr>
            <a:xfrm>
              <a:off x="5434583" y="3121151"/>
              <a:ext cx="117475" cy="494030"/>
            </a:xfrm>
            <a:custGeom>
              <a:avLst/>
              <a:gdLst/>
              <a:ahLst/>
              <a:cxnLst/>
              <a:rect l="l" t="t" r="r" b="b"/>
              <a:pathLst>
                <a:path w="117475" h="494029">
                  <a:moveTo>
                    <a:pt x="0" y="0"/>
                  </a:moveTo>
                  <a:lnTo>
                    <a:pt x="117348" y="0"/>
                  </a:lnTo>
                  <a:lnTo>
                    <a:pt x="117348" y="493775"/>
                  </a:lnTo>
                  <a:lnTo>
                    <a:pt x="0" y="493775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5434583" y="4657344"/>
              <a:ext cx="117475" cy="489584"/>
            </a:xfrm>
            <a:custGeom>
              <a:avLst/>
              <a:gdLst/>
              <a:ahLst/>
              <a:cxnLst/>
              <a:rect l="l" t="t" r="r" b="b"/>
              <a:pathLst>
                <a:path w="117475" h="489585">
                  <a:moveTo>
                    <a:pt x="117348" y="0"/>
                  </a:moveTo>
                  <a:lnTo>
                    <a:pt x="0" y="0"/>
                  </a:lnTo>
                  <a:lnTo>
                    <a:pt x="0" y="489203"/>
                  </a:lnTo>
                  <a:lnTo>
                    <a:pt x="117348" y="489203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/>
            <p:cNvSpPr/>
            <p:nvPr/>
          </p:nvSpPr>
          <p:spPr>
            <a:xfrm>
              <a:off x="5434583" y="4657344"/>
              <a:ext cx="117475" cy="489584"/>
            </a:xfrm>
            <a:custGeom>
              <a:avLst/>
              <a:gdLst/>
              <a:ahLst/>
              <a:cxnLst/>
              <a:rect l="l" t="t" r="r" b="b"/>
              <a:pathLst>
                <a:path w="117475" h="489585">
                  <a:moveTo>
                    <a:pt x="0" y="0"/>
                  </a:moveTo>
                  <a:lnTo>
                    <a:pt x="117348" y="0"/>
                  </a:lnTo>
                  <a:lnTo>
                    <a:pt x="117348" y="489203"/>
                  </a:lnTo>
                  <a:lnTo>
                    <a:pt x="0" y="48920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4358640" y="2778251"/>
              <a:ext cx="2720340" cy="2719070"/>
            </a:xfrm>
            <a:custGeom>
              <a:avLst/>
              <a:gdLst/>
              <a:ahLst/>
              <a:cxnLst/>
              <a:rect l="l" t="t" r="r" b="b"/>
              <a:pathLst>
                <a:path w="2720340" h="2719070">
                  <a:moveTo>
                    <a:pt x="0" y="1359408"/>
                  </a:moveTo>
                  <a:lnTo>
                    <a:pt x="822" y="1311683"/>
                  </a:lnTo>
                  <a:lnTo>
                    <a:pt x="3272" y="1264371"/>
                  </a:lnTo>
                  <a:lnTo>
                    <a:pt x="7321" y="1217499"/>
                  </a:lnTo>
                  <a:lnTo>
                    <a:pt x="12944" y="1171094"/>
                  </a:lnTo>
                  <a:lnTo>
                    <a:pt x="20113" y="1125183"/>
                  </a:lnTo>
                  <a:lnTo>
                    <a:pt x="28801" y="1079793"/>
                  </a:lnTo>
                  <a:lnTo>
                    <a:pt x="38982" y="1034951"/>
                  </a:lnTo>
                  <a:lnTo>
                    <a:pt x="50627" y="990684"/>
                  </a:lnTo>
                  <a:lnTo>
                    <a:pt x="63711" y="947019"/>
                  </a:lnTo>
                  <a:lnTo>
                    <a:pt x="78206" y="903982"/>
                  </a:lnTo>
                  <a:lnTo>
                    <a:pt x="94086" y="861601"/>
                  </a:lnTo>
                  <a:lnTo>
                    <a:pt x="111323" y="819903"/>
                  </a:lnTo>
                  <a:lnTo>
                    <a:pt x="129890" y="778914"/>
                  </a:lnTo>
                  <a:lnTo>
                    <a:pt x="149761" y="738662"/>
                  </a:lnTo>
                  <a:lnTo>
                    <a:pt x="170908" y="699174"/>
                  </a:lnTo>
                  <a:lnTo>
                    <a:pt x="193304" y="660476"/>
                  </a:lnTo>
                  <a:lnTo>
                    <a:pt x="216923" y="622595"/>
                  </a:lnTo>
                  <a:lnTo>
                    <a:pt x="241738" y="585559"/>
                  </a:lnTo>
                  <a:lnTo>
                    <a:pt x="267721" y="549394"/>
                  </a:lnTo>
                  <a:lnTo>
                    <a:pt x="294846" y="514128"/>
                  </a:lnTo>
                  <a:lnTo>
                    <a:pt x="323085" y="479787"/>
                  </a:lnTo>
                  <a:lnTo>
                    <a:pt x="352412" y="446398"/>
                  </a:lnTo>
                  <a:lnTo>
                    <a:pt x="382800" y="413988"/>
                  </a:lnTo>
                  <a:lnTo>
                    <a:pt x="414221" y="382584"/>
                  </a:lnTo>
                  <a:lnTo>
                    <a:pt x="446649" y="352214"/>
                  </a:lnTo>
                  <a:lnTo>
                    <a:pt x="480056" y="322903"/>
                  </a:lnTo>
                  <a:lnTo>
                    <a:pt x="514417" y="294680"/>
                  </a:lnTo>
                  <a:lnTo>
                    <a:pt x="549703" y="267571"/>
                  </a:lnTo>
                  <a:lnTo>
                    <a:pt x="585888" y="241602"/>
                  </a:lnTo>
                  <a:lnTo>
                    <a:pt x="622945" y="216801"/>
                  </a:lnTo>
                  <a:lnTo>
                    <a:pt x="660847" y="193196"/>
                  </a:lnTo>
                  <a:lnTo>
                    <a:pt x="699567" y="170812"/>
                  </a:lnTo>
                  <a:lnTo>
                    <a:pt x="739077" y="149677"/>
                  </a:lnTo>
                  <a:lnTo>
                    <a:pt x="779352" y="129817"/>
                  </a:lnTo>
                  <a:lnTo>
                    <a:pt x="820363" y="111260"/>
                  </a:lnTo>
                  <a:lnTo>
                    <a:pt x="862085" y="94033"/>
                  </a:lnTo>
                  <a:lnTo>
                    <a:pt x="904490" y="78162"/>
                  </a:lnTo>
                  <a:lnTo>
                    <a:pt x="947550" y="63675"/>
                  </a:lnTo>
                  <a:lnTo>
                    <a:pt x="991240" y="50599"/>
                  </a:lnTo>
                  <a:lnTo>
                    <a:pt x="1035532" y="38960"/>
                  </a:lnTo>
                  <a:lnTo>
                    <a:pt x="1080399" y="28785"/>
                  </a:lnTo>
                  <a:lnTo>
                    <a:pt x="1125814" y="20102"/>
                  </a:lnTo>
                  <a:lnTo>
                    <a:pt x="1171751" y="12937"/>
                  </a:lnTo>
                  <a:lnTo>
                    <a:pt x="1218182" y="7317"/>
                  </a:lnTo>
                  <a:lnTo>
                    <a:pt x="1265080" y="3270"/>
                  </a:lnTo>
                  <a:lnTo>
                    <a:pt x="1312418" y="822"/>
                  </a:lnTo>
                  <a:lnTo>
                    <a:pt x="1360170" y="0"/>
                  </a:lnTo>
                  <a:lnTo>
                    <a:pt x="1407921" y="822"/>
                  </a:lnTo>
                  <a:lnTo>
                    <a:pt x="1455259" y="3270"/>
                  </a:lnTo>
                  <a:lnTo>
                    <a:pt x="1502157" y="7317"/>
                  </a:lnTo>
                  <a:lnTo>
                    <a:pt x="1548588" y="12937"/>
                  </a:lnTo>
                  <a:lnTo>
                    <a:pt x="1594525" y="20102"/>
                  </a:lnTo>
                  <a:lnTo>
                    <a:pt x="1639940" y="28785"/>
                  </a:lnTo>
                  <a:lnTo>
                    <a:pt x="1684807" y="38960"/>
                  </a:lnTo>
                  <a:lnTo>
                    <a:pt x="1729099" y="50599"/>
                  </a:lnTo>
                  <a:lnTo>
                    <a:pt x="1772789" y="63675"/>
                  </a:lnTo>
                  <a:lnTo>
                    <a:pt x="1815849" y="78162"/>
                  </a:lnTo>
                  <a:lnTo>
                    <a:pt x="1858254" y="94033"/>
                  </a:lnTo>
                  <a:lnTo>
                    <a:pt x="1899976" y="111260"/>
                  </a:lnTo>
                  <a:lnTo>
                    <a:pt x="1940987" y="129817"/>
                  </a:lnTo>
                  <a:lnTo>
                    <a:pt x="1981262" y="149677"/>
                  </a:lnTo>
                  <a:lnTo>
                    <a:pt x="2020772" y="170812"/>
                  </a:lnTo>
                  <a:lnTo>
                    <a:pt x="2059492" y="193196"/>
                  </a:lnTo>
                  <a:lnTo>
                    <a:pt x="2097394" y="216801"/>
                  </a:lnTo>
                  <a:lnTo>
                    <a:pt x="2134451" y="241602"/>
                  </a:lnTo>
                  <a:lnTo>
                    <a:pt x="2170636" y="267571"/>
                  </a:lnTo>
                  <a:lnTo>
                    <a:pt x="2205922" y="294680"/>
                  </a:lnTo>
                  <a:lnTo>
                    <a:pt x="2240283" y="322903"/>
                  </a:lnTo>
                  <a:lnTo>
                    <a:pt x="2273690" y="352214"/>
                  </a:lnTo>
                  <a:lnTo>
                    <a:pt x="2306118" y="382584"/>
                  </a:lnTo>
                  <a:lnTo>
                    <a:pt x="2337539" y="413988"/>
                  </a:lnTo>
                  <a:lnTo>
                    <a:pt x="2367927" y="446398"/>
                  </a:lnTo>
                  <a:lnTo>
                    <a:pt x="2397254" y="479787"/>
                  </a:lnTo>
                  <a:lnTo>
                    <a:pt x="2425493" y="514128"/>
                  </a:lnTo>
                  <a:lnTo>
                    <a:pt x="2452618" y="549394"/>
                  </a:lnTo>
                  <a:lnTo>
                    <a:pt x="2478601" y="585559"/>
                  </a:lnTo>
                  <a:lnTo>
                    <a:pt x="2503416" y="622595"/>
                  </a:lnTo>
                  <a:lnTo>
                    <a:pt x="2527035" y="660476"/>
                  </a:lnTo>
                  <a:lnTo>
                    <a:pt x="2549431" y="699174"/>
                  </a:lnTo>
                  <a:lnTo>
                    <a:pt x="2570578" y="738662"/>
                  </a:lnTo>
                  <a:lnTo>
                    <a:pt x="2590449" y="778914"/>
                  </a:lnTo>
                  <a:lnTo>
                    <a:pt x="2609016" y="819903"/>
                  </a:lnTo>
                  <a:lnTo>
                    <a:pt x="2626253" y="861601"/>
                  </a:lnTo>
                  <a:lnTo>
                    <a:pt x="2642133" y="903982"/>
                  </a:lnTo>
                  <a:lnTo>
                    <a:pt x="2656628" y="947019"/>
                  </a:lnTo>
                  <a:lnTo>
                    <a:pt x="2669712" y="990684"/>
                  </a:lnTo>
                  <a:lnTo>
                    <a:pt x="2681357" y="1034951"/>
                  </a:lnTo>
                  <a:lnTo>
                    <a:pt x="2691538" y="1079793"/>
                  </a:lnTo>
                  <a:lnTo>
                    <a:pt x="2700226" y="1125183"/>
                  </a:lnTo>
                  <a:lnTo>
                    <a:pt x="2707395" y="1171094"/>
                  </a:lnTo>
                  <a:lnTo>
                    <a:pt x="2713018" y="1217499"/>
                  </a:lnTo>
                  <a:lnTo>
                    <a:pt x="2717067" y="1264371"/>
                  </a:lnTo>
                  <a:lnTo>
                    <a:pt x="2719517" y="1311683"/>
                  </a:lnTo>
                  <a:lnTo>
                    <a:pt x="2720340" y="1359408"/>
                  </a:lnTo>
                  <a:lnTo>
                    <a:pt x="2719517" y="1407132"/>
                  </a:lnTo>
                  <a:lnTo>
                    <a:pt x="2717067" y="1454444"/>
                  </a:lnTo>
                  <a:lnTo>
                    <a:pt x="2713018" y="1501316"/>
                  </a:lnTo>
                  <a:lnTo>
                    <a:pt x="2707395" y="1547721"/>
                  </a:lnTo>
                  <a:lnTo>
                    <a:pt x="2700226" y="1593632"/>
                  </a:lnTo>
                  <a:lnTo>
                    <a:pt x="2691538" y="1639022"/>
                  </a:lnTo>
                  <a:lnTo>
                    <a:pt x="2681357" y="1683864"/>
                  </a:lnTo>
                  <a:lnTo>
                    <a:pt x="2669712" y="1728131"/>
                  </a:lnTo>
                  <a:lnTo>
                    <a:pt x="2656628" y="1771796"/>
                  </a:lnTo>
                  <a:lnTo>
                    <a:pt x="2642133" y="1814833"/>
                  </a:lnTo>
                  <a:lnTo>
                    <a:pt x="2626253" y="1857214"/>
                  </a:lnTo>
                  <a:lnTo>
                    <a:pt x="2609016" y="1898912"/>
                  </a:lnTo>
                  <a:lnTo>
                    <a:pt x="2590449" y="1939901"/>
                  </a:lnTo>
                  <a:lnTo>
                    <a:pt x="2570578" y="1980153"/>
                  </a:lnTo>
                  <a:lnTo>
                    <a:pt x="2549431" y="2019641"/>
                  </a:lnTo>
                  <a:lnTo>
                    <a:pt x="2527035" y="2058339"/>
                  </a:lnTo>
                  <a:lnTo>
                    <a:pt x="2503416" y="2096220"/>
                  </a:lnTo>
                  <a:lnTo>
                    <a:pt x="2478601" y="2133256"/>
                  </a:lnTo>
                  <a:lnTo>
                    <a:pt x="2452618" y="2169421"/>
                  </a:lnTo>
                  <a:lnTo>
                    <a:pt x="2425493" y="2204687"/>
                  </a:lnTo>
                  <a:lnTo>
                    <a:pt x="2397254" y="2239028"/>
                  </a:lnTo>
                  <a:lnTo>
                    <a:pt x="2367927" y="2272417"/>
                  </a:lnTo>
                  <a:lnTo>
                    <a:pt x="2337539" y="2304827"/>
                  </a:lnTo>
                  <a:lnTo>
                    <a:pt x="2306118" y="2336231"/>
                  </a:lnTo>
                  <a:lnTo>
                    <a:pt x="2273690" y="2366601"/>
                  </a:lnTo>
                  <a:lnTo>
                    <a:pt x="2240283" y="2395912"/>
                  </a:lnTo>
                  <a:lnTo>
                    <a:pt x="2205922" y="2424135"/>
                  </a:lnTo>
                  <a:lnTo>
                    <a:pt x="2170636" y="2451244"/>
                  </a:lnTo>
                  <a:lnTo>
                    <a:pt x="2134451" y="2477213"/>
                  </a:lnTo>
                  <a:lnTo>
                    <a:pt x="2097394" y="2502014"/>
                  </a:lnTo>
                  <a:lnTo>
                    <a:pt x="2059492" y="2525619"/>
                  </a:lnTo>
                  <a:lnTo>
                    <a:pt x="2020772" y="2548003"/>
                  </a:lnTo>
                  <a:lnTo>
                    <a:pt x="1981262" y="2569138"/>
                  </a:lnTo>
                  <a:lnTo>
                    <a:pt x="1940987" y="2588998"/>
                  </a:lnTo>
                  <a:lnTo>
                    <a:pt x="1899976" y="2607555"/>
                  </a:lnTo>
                  <a:lnTo>
                    <a:pt x="1858254" y="2624782"/>
                  </a:lnTo>
                  <a:lnTo>
                    <a:pt x="1815849" y="2640653"/>
                  </a:lnTo>
                  <a:lnTo>
                    <a:pt x="1772789" y="2655140"/>
                  </a:lnTo>
                  <a:lnTo>
                    <a:pt x="1729099" y="2668216"/>
                  </a:lnTo>
                  <a:lnTo>
                    <a:pt x="1684807" y="2679855"/>
                  </a:lnTo>
                  <a:lnTo>
                    <a:pt x="1639940" y="2690030"/>
                  </a:lnTo>
                  <a:lnTo>
                    <a:pt x="1594525" y="2698713"/>
                  </a:lnTo>
                  <a:lnTo>
                    <a:pt x="1548588" y="2705878"/>
                  </a:lnTo>
                  <a:lnTo>
                    <a:pt x="1502157" y="2711498"/>
                  </a:lnTo>
                  <a:lnTo>
                    <a:pt x="1455259" y="2715545"/>
                  </a:lnTo>
                  <a:lnTo>
                    <a:pt x="1407921" y="2717993"/>
                  </a:lnTo>
                  <a:lnTo>
                    <a:pt x="1360170" y="2718816"/>
                  </a:lnTo>
                  <a:lnTo>
                    <a:pt x="1312418" y="2717993"/>
                  </a:lnTo>
                  <a:lnTo>
                    <a:pt x="1265080" y="2715545"/>
                  </a:lnTo>
                  <a:lnTo>
                    <a:pt x="1218182" y="2711498"/>
                  </a:lnTo>
                  <a:lnTo>
                    <a:pt x="1171751" y="2705878"/>
                  </a:lnTo>
                  <a:lnTo>
                    <a:pt x="1125814" y="2698713"/>
                  </a:lnTo>
                  <a:lnTo>
                    <a:pt x="1080399" y="2690030"/>
                  </a:lnTo>
                  <a:lnTo>
                    <a:pt x="1035532" y="2679855"/>
                  </a:lnTo>
                  <a:lnTo>
                    <a:pt x="991240" y="2668216"/>
                  </a:lnTo>
                  <a:lnTo>
                    <a:pt x="947550" y="2655140"/>
                  </a:lnTo>
                  <a:lnTo>
                    <a:pt x="904490" y="2640653"/>
                  </a:lnTo>
                  <a:lnTo>
                    <a:pt x="862085" y="2624782"/>
                  </a:lnTo>
                  <a:lnTo>
                    <a:pt x="820363" y="2607555"/>
                  </a:lnTo>
                  <a:lnTo>
                    <a:pt x="779352" y="2588998"/>
                  </a:lnTo>
                  <a:lnTo>
                    <a:pt x="739077" y="2569138"/>
                  </a:lnTo>
                  <a:lnTo>
                    <a:pt x="699567" y="2548003"/>
                  </a:lnTo>
                  <a:lnTo>
                    <a:pt x="660847" y="2525619"/>
                  </a:lnTo>
                  <a:lnTo>
                    <a:pt x="622945" y="2502014"/>
                  </a:lnTo>
                  <a:lnTo>
                    <a:pt x="585888" y="2477213"/>
                  </a:lnTo>
                  <a:lnTo>
                    <a:pt x="549703" y="2451244"/>
                  </a:lnTo>
                  <a:lnTo>
                    <a:pt x="514417" y="2424135"/>
                  </a:lnTo>
                  <a:lnTo>
                    <a:pt x="480056" y="2395912"/>
                  </a:lnTo>
                  <a:lnTo>
                    <a:pt x="446649" y="2366601"/>
                  </a:lnTo>
                  <a:lnTo>
                    <a:pt x="414221" y="2336231"/>
                  </a:lnTo>
                  <a:lnTo>
                    <a:pt x="382800" y="2304827"/>
                  </a:lnTo>
                  <a:lnTo>
                    <a:pt x="352412" y="2272417"/>
                  </a:lnTo>
                  <a:lnTo>
                    <a:pt x="323085" y="2239028"/>
                  </a:lnTo>
                  <a:lnTo>
                    <a:pt x="294846" y="2204687"/>
                  </a:lnTo>
                  <a:lnTo>
                    <a:pt x="267721" y="2169421"/>
                  </a:lnTo>
                  <a:lnTo>
                    <a:pt x="241738" y="2133256"/>
                  </a:lnTo>
                  <a:lnTo>
                    <a:pt x="216923" y="2096220"/>
                  </a:lnTo>
                  <a:lnTo>
                    <a:pt x="193304" y="2058339"/>
                  </a:lnTo>
                  <a:lnTo>
                    <a:pt x="170908" y="2019641"/>
                  </a:lnTo>
                  <a:lnTo>
                    <a:pt x="149761" y="1980153"/>
                  </a:lnTo>
                  <a:lnTo>
                    <a:pt x="129890" y="1939901"/>
                  </a:lnTo>
                  <a:lnTo>
                    <a:pt x="111323" y="1898912"/>
                  </a:lnTo>
                  <a:lnTo>
                    <a:pt x="94086" y="1857214"/>
                  </a:lnTo>
                  <a:lnTo>
                    <a:pt x="78206" y="1814833"/>
                  </a:lnTo>
                  <a:lnTo>
                    <a:pt x="63711" y="1771796"/>
                  </a:lnTo>
                  <a:lnTo>
                    <a:pt x="50627" y="1728131"/>
                  </a:lnTo>
                  <a:lnTo>
                    <a:pt x="38982" y="1683864"/>
                  </a:lnTo>
                  <a:lnTo>
                    <a:pt x="28801" y="1639022"/>
                  </a:lnTo>
                  <a:lnTo>
                    <a:pt x="20113" y="1593632"/>
                  </a:lnTo>
                  <a:lnTo>
                    <a:pt x="12944" y="1547721"/>
                  </a:lnTo>
                  <a:lnTo>
                    <a:pt x="7321" y="1501316"/>
                  </a:lnTo>
                  <a:lnTo>
                    <a:pt x="3272" y="1454444"/>
                  </a:lnTo>
                  <a:lnTo>
                    <a:pt x="822" y="1407132"/>
                  </a:lnTo>
                  <a:lnTo>
                    <a:pt x="0" y="13594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/>
            <p:cNvSpPr/>
            <p:nvPr/>
          </p:nvSpPr>
          <p:spPr>
            <a:xfrm>
              <a:off x="5897880" y="3121151"/>
              <a:ext cx="119380" cy="2022475"/>
            </a:xfrm>
            <a:custGeom>
              <a:avLst/>
              <a:gdLst/>
              <a:ahLst/>
              <a:cxnLst/>
              <a:rect l="l" t="t" r="r" b="b"/>
              <a:pathLst>
                <a:path w="119379" h="2022475">
                  <a:moveTo>
                    <a:pt x="118872" y="1533144"/>
                  </a:moveTo>
                  <a:lnTo>
                    <a:pt x="0" y="1533144"/>
                  </a:lnTo>
                  <a:lnTo>
                    <a:pt x="0" y="2022348"/>
                  </a:lnTo>
                  <a:lnTo>
                    <a:pt x="118872" y="2022348"/>
                  </a:lnTo>
                  <a:lnTo>
                    <a:pt x="118872" y="1533144"/>
                  </a:lnTo>
                  <a:close/>
                </a:path>
                <a:path w="119379" h="2022475">
                  <a:moveTo>
                    <a:pt x="118872" y="0"/>
                  </a:moveTo>
                  <a:lnTo>
                    <a:pt x="0" y="0"/>
                  </a:lnTo>
                  <a:lnTo>
                    <a:pt x="0" y="493776"/>
                  </a:lnTo>
                  <a:lnTo>
                    <a:pt x="118872" y="493776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6395466" y="2408682"/>
              <a:ext cx="0" cy="3188335"/>
            </a:xfrm>
            <a:custGeom>
              <a:avLst/>
              <a:gdLst/>
              <a:ahLst/>
              <a:cxnLst/>
              <a:rect l="l" t="t" r="r" b="b"/>
              <a:pathLst>
                <a:path h="3188335">
                  <a:moveTo>
                    <a:pt x="0" y="0"/>
                  </a:moveTo>
                  <a:lnTo>
                    <a:pt x="0" y="709422"/>
                  </a:lnTo>
                </a:path>
                <a:path h="3188335">
                  <a:moveTo>
                    <a:pt x="0" y="2734818"/>
                  </a:moveTo>
                  <a:lnTo>
                    <a:pt x="0" y="318820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5487924" y="4888991"/>
              <a:ext cx="480059" cy="0"/>
            </a:xfrm>
            <a:custGeom>
              <a:avLst/>
              <a:gdLst/>
              <a:ahLst/>
              <a:cxnLst/>
              <a:rect l="l" t="t" r="r" b="b"/>
              <a:pathLst>
                <a:path w="480060">
                  <a:moveTo>
                    <a:pt x="0" y="0"/>
                  </a:moveTo>
                  <a:lnTo>
                    <a:pt x="480059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5731763" y="1662683"/>
              <a:ext cx="0" cy="3243580"/>
            </a:xfrm>
            <a:custGeom>
              <a:avLst/>
              <a:gdLst/>
              <a:ahLst/>
              <a:cxnLst/>
              <a:rect l="l" t="t" r="r" b="b"/>
              <a:pathLst>
                <a:path h="3243579">
                  <a:moveTo>
                    <a:pt x="0" y="324307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6187439" y="166878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/>
            <p:cNvSpPr/>
            <p:nvPr/>
          </p:nvSpPr>
          <p:spPr>
            <a:xfrm>
              <a:off x="5881877" y="1663445"/>
              <a:ext cx="402590" cy="0"/>
            </a:xfrm>
            <a:custGeom>
              <a:avLst/>
              <a:gdLst/>
              <a:ahLst/>
              <a:cxnLst/>
              <a:rect l="l" t="t" r="r" b="b"/>
              <a:pathLst>
                <a:path w="402589">
                  <a:moveTo>
                    <a:pt x="402336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/>
            <p:cNvSpPr/>
            <p:nvPr/>
          </p:nvSpPr>
          <p:spPr>
            <a:xfrm>
              <a:off x="5462016" y="1776983"/>
              <a:ext cx="524510" cy="50800"/>
            </a:xfrm>
            <a:custGeom>
              <a:avLst/>
              <a:gdLst/>
              <a:ahLst/>
              <a:cxnLst/>
              <a:rect l="l" t="t" r="r" b="b"/>
              <a:pathLst>
                <a:path w="524510" h="50800">
                  <a:moveTo>
                    <a:pt x="60960" y="0"/>
                  </a:moveTo>
                  <a:lnTo>
                    <a:pt x="0" y="0"/>
                  </a:lnTo>
                  <a:lnTo>
                    <a:pt x="0" y="50292"/>
                  </a:lnTo>
                  <a:lnTo>
                    <a:pt x="60960" y="50292"/>
                  </a:lnTo>
                  <a:lnTo>
                    <a:pt x="60960" y="0"/>
                  </a:lnTo>
                  <a:close/>
                </a:path>
                <a:path w="524510" h="50800">
                  <a:moveTo>
                    <a:pt x="524256" y="0"/>
                  </a:moveTo>
                  <a:lnTo>
                    <a:pt x="464820" y="0"/>
                  </a:lnTo>
                  <a:lnTo>
                    <a:pt x="464820" y="50292"/>
                  </a:lnTo>
                  <a:lnTo>
                    <a:pt x="524256" y="50292"/>
                  </a:lnTo>
                  <a:lnTo>
                    <a:pt x="5242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/>
            <p:cNvSpPr/>
            <p:nvPr/>
          </p:nvSpPr>
          <p:spPr>
            <a:xfrm>
              <a:off x="5462016" y="1776983"/>
              <a:ext cx="60960" cy="50800"/>
            </a:xfrm>
            <a:custGeom>
              <a:avLst/>
              <a:gdLst/>
              <a:ahLst/>
              <a:cxnLst/>
              <a:rect l="l" t="t" r="r" b="b"/>
              <a:pathLst>
                <a:path w="60960" h="50800">
                  <a:moveTo>
                    <a:pt x="0" y="0"/>
                  </a:moveTo>
                  <a:lnTo>
                    <a:pt x="60960" y="0"/>
                  </a:lnTo>
                  <a:lnTo>
                    <a:pt x="60960" y="50291"/>
                  </a:lnTo>
                  <a:lnTo>
                    <a:pt x="0" y="5029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/>
            <p:cNvSpPr/>
            <p:nvPr/>
          </p:nvSpPr>
          <p:spPr>
            <a:xfrm>
              <a:off x="5427726" y="1663445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20">
                  <a:moveTo>
                    <a:pt x="40081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/>
            <p:cNvSpPr/>
            <p:nvPr/>
          </p:nvSpPr>
          <p:spPr>
            <a:xfrm>
              <a:off x="5742432" y="1877568"/>
              <a:ext cx="464820" cy="0"/>
            </a:xfrm>
            <a:custGeom>
              <a:avLst/>
              <a:gdLst/>
              <a:ahLst/>
              <a:cxnLst/>
              <a:rect l="l" t="t" r="r" b="b"/>
              <a:pathLst>
                <a:path w="464820">
                  <a:moveTo>
                    <a:pt x="0" y="0"/>
                  </a:moveTo>
                  <a:lnTo>
                    <a:pt x="46482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5"/>
            <p:cNvSpPr/>
            <p:nvPr/>
          </p:nvSpPr>
          <p:spPr>
            <a:xfrm>
              <a:off x="5745480" y="1289304"/>
              <a:ext cx="601980" cy="0"/>
            </a:xfrm>
            <a:custGeom>
              <a:avLst/>
              <a:gdLst/>
              <a:ahLst/>
              <a:cxnLst/>
              <a:rect l="l" t="t" r="r" b="b"/>
              <a:pathLst>
                <a:path w="601979">
                  <a:moveTo>
                    <a:pt x="0" y="0"/>
                  </a:moveTo>
                  <a:lnTo>
                    <a:pt x="6019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6"/>
            <p:cNvSpPr/>
            <p:nvPr/>
          </p:nvSpPr>
          <p:spPr>
            <a:xfrm>
              <a:off x="5427726" y="1515618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20">
                  <a:moveTo>
                    <a:pt x="40081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7"/>
            <p:cNvSpPr/>
            <p:nvPr/>
          </p:nvSpPr>
          <p:spPr>
            <a:xfrm>
              <a:off x="5731763" y="1292352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8"/>
            <p:cNvSpPr/>
            <p:nvPr/>
          </p:nvSpPr>
          <p:spPr>
            <a:xfrm>
              <a:off x="5484876" y="1162811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9"/>
            <p:cNvSpPr/>
            <p:nvPr/>
          </p:nvSpPr>
          <p:spPr>
            <a:xfrm>
              <a:off x="5465063" y="1377695"/>
              <a:ext cx="60960" cy="52069"/>
            </a:xfrm>
            <a:custGeom>
              <a:avLst/>
              <a:gdLst/>
              <a:ahLst/>
              <a:cxnLst/>
              <a:rect l="l" t="t" r="r" b="b"/>
              <a:pathLst>
                <a:path w="60960" h="52069">
                  <a:moveTo>
                    <a:pt x="60960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60960" y="518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/>
            <p:cNvSpPr/>
            <p:nvPr/>
          </p:nvSpPr>
          <p:spPr>
            <a:xfrm>
              <a:off x="5881877" y="1515618"/>
              <a:ext cx="402590" cy="0"/>
            </a:xfrm>
            <a:custGeom>
              <a:avLst/>
              <a:gdLst/>
              <a:ahLst/>
              <a:cxnLst/>
              <a:rect l="l" t="t" r="r" b="b"/>
              <a:pathLst>
                <a:path w="402589">
                  <a:moveTo>
                    <a:pt x="402336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/>
            <p:cNvSpPr/>
            <p:nvPr/>
          </p:nvSpPr>
          <p:spPr>
            <a:xfrm>
              <a:off x="6198108" y="1298447"/>
              <a:ext cx="0" cy="245745"/>
            </a:xfrm>
            <a:custGeom>
              <a:avLst/>
              <a:gdLst/>
              <a:ahLst/>
              <a:cxnLst/>
              <a:rect l="l" t="t" r="r" b="b"/>
              <a:pathLst>
                <a:path h="245744">
                  <a:moveTo>
                    <a:pt x="0" y="0"/>
                  </a:moveTo>
                  <a:lnTo>
                    <a:pt x="0" y="24536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/>
            <p:cNvSpPr/>
            <p:nvPr/>
          </p:nvSpPr>
          <p:spPr>
            <a:xfrm>
              <a:off x="5951219" y="1225296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69">
                  <a:moveTo>
                    <a:pt x="0" y="0"/>
                  </a:moveTo>
                  <a:lnTo>
                    <a:pt x="0" y="3185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/>
            <p:cNvSpPr/>
            <p:nvPr/>
          </p:nvSpPr>
          <p:spPr>
            <a:xfrm>
              <a:off x="5932932" y="1377695"/>
              <a:ext cx="59690" cy="52069"/>
            </a:xfrm>
            <a:custGeom>
              <a:avLst/>
              <a:gdLst/>
              <a:ahLst/>
              <a:cxnLst/>
              <a:rect l="l" t="t" r="r" b="b"/>
              <a:pathLst>
                <a:path w="59689" h="52069">
                  <a:moveTo>
                    <a:pt x="59436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59436" y="51815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/>
            <p:cNvSpPr/>
            <p:nvPr/>
          </p:nvSpPr>
          <p:spPr>
            <a:xfrm>
              <a:off x="6327648" y="1292352"/>
              <a:ext cx="0" cy="1228725"/>
            </a:xfrm>
            <a:custGeom>
              <a:avLst/>
              <a:gdLst/>
              <a:ahLst/>
              <a:cxnLst/>
              <a:rect l="l" t="t" r="r" b="b"/>
              <a:pathLst>
                <a:path h="1228725">
                  <a:moveTo>
                    <a:pt x="0" y="122834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/>
            <p:cNvSpPr/>
            <p:nvPr/>
          </p:nvSpPr>
          <p:spPr>
            <a:xfrm>
              <a:off x="6423660" y="1213103"/>
              <a:ext cx="0" cy="1056640"/>
            </a:xfrm>
            <a:custGeom>
              <a:avLst/>
              <a:gdLst/>
              <a:ahLst/>
              <a:cxnLst/>
              <a:rect l="l" t="t" r="r" b="b"/>
              <a:pathLst>
                <a:path h="1056639">
                  <a:moveTo>
                    <a:pt x="0" y="105613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5964936" y="1213103"/>
              <a:ext cx="477520" cy="0"/>
            </a:xfrm>
            <a:custGeom>
              <a:avLst/>
              <a:gdLst/>
              <a:ahLst/>
              <a:cxnLst/>
              <a:rect l="l" t="t" r="r" b="b"/>
              <a:pathLst>
                <a:path w="477520">
                  <a:moveTo>
                    <a:pt x="0" y="0"/>
                  </a:moveTo>
                  <a:lnTo>
                    <a:pt x="47701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/>
            <p:cNvSpPr/>
            <p:nvPr/>
          </p:nvSpPr>
          <p:spPr>
            <a:xfrm>
              <a:off x="6505955" y="1149095"/>
              <a:ext cx="0" cy="821690"/>
            </a:xfrm>
            <a:custGeom>
              <a:avLst/>
              <a:gdLst/>
              <a:ahLst/>
              <a:cxnLst/>
              <a:rect l="l" t="t" r="r" b="b"/>
              <a:pathLst>
                <a:path h="821689">
                  <a:moveTo>
                    <a:pt x="0" y="82143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8"/>
            <p:cNvSpPr/>
            <p:nvPr/>
          </p:nvSpPr>
          <p:spPr>
            <a:xfrm>
              <a:off x="5494019" y="1149095"/>
              <a:ext cx="1030605" cy="0"/>
            </a:xfrm>
            <a:custGeom>
              <a:avLst/>
              <a:gdLst/>
              <a:ahLst/>
              <a:cxnLst/>
              <a:rect l="l" t="t" r="r" b="b"/>
              <a:pathLst>
                <a:path w="1030604">
                  <a:moveTo>
                    <a:pt x="0" y="0"/>
                  </a:moveTo>
                  <a:lnTo>
                    <a:pt x="103022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9"/>
            <p:cNvSpPr/>
            <p:nvPr/>
          </p:nvSpPr>
          <p:spPr>
            <a:xfrm>
              <a:off x="5218176" y="4539996"/>
              <a:ext cx="622300" cy="0"/>
            </a:xfrm>
            <a:custGeom>
              <a:avLst/>
              <a:gdLst/>
              <a:ahLst/>
              <a:cxnLst/>
              <a:rect l="l" t="t" r="r" b="b"/>
              <a:pathLst>
                <a:path w="622300">
                  <a:moveTo>
                    <a:pt x="0" y="0"/>
                  </a:moveTo>
                  <a:lnTo>
                    <a:pt x="6217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0"/>
            <p:cNvSpPr/>
            <p:nvPr/>
          </p:nvSpPr>
          <p:spPr>
            <a:xfrm>
              <a:off x="5818632" y="4539996"/>
              <a:ext cx="0" cy="207645"/>
            </a:xfrm>
            <a:custGeom>
              <a:avLst/>
              <a:gdLst/>
              <a:ahLst/>
              <a:cxnLst/>
              <a:rect l="l" t="t" r="r" b="b"/>
              <a:pathLst>
                <a:path h="207645">
                  <a:moveTo>
                    <a:pt x="0" y="0"/>
                  </a:moveTo>
                  <a:lnTo>
                    <a:pt x="0" y="20726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1"/>
            <p:cNvSpPr/>
            <p:nvPr/>
          </p:nvSpPr>
          <p:spPr>
            <a:xfrm>
              <a:off x="5812536" y="47442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2"/>
            <p:cNvSpPr/>
            <p:nvPr/>
          </p:nvSpPr>
          <p:spPr>
            <a:xfrm>
              <a:off x="5033010" y="3611879"/>
              <a:ext cx="0" cy="1042669"/>
            </a:xfrm>
            <a:custGeom>
              <a:avLst/>
              <a:gdLst/>
              <a:ahLst/>
              <a:cxnLst/>
              <a:rect l="l" t="t" r="r" b="b"/>
              <a:pathLst>
                <a:path h="1042670">
                  <a:moveTo>
                    <a:pt x="0" y="0"/>
                  </a:moveTo>
                  <a:lnTo>
                    <a:pt x="0" y="435101"/>
                  </a:lnTo>
                </a:path>
                <a:path h="1042670">
                  <a:moveTo>
                    <a:pt x="0" y="776478"/>
                  </a:moveTo>
                  <a:lnTo>
                    <a:pt x="0" y="1042416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3"/>
            <p:cNvSpPr/>
            <p:nvPr/>
          </p:nvSpPr>
          <p:spPr>
            <a:xfrm>
              <a:off x="4950713" y="4142994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153924" y="0"/>
                  </a:moveTo>
                  <a:lnTo>
                    <a:pt x="0" y="1539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4"/>
            <p:cNvSpPr/>
            <p:nvPr/>
          </p:nvSpPr>
          <p:spPr>
            <a:xfrm>
              <a:off x="4955286" y="4306061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10" h="67310">
                  <a:moveTo>
                    <a:pt x="0" y="0"/>
                  </a:moveTo>
                  <a:lnTo>
                    <a:pt x="67056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5"/>
            <p:cNvSpPr/>
            <p:nvPr/>
          </p:nvSpPr>
          <p:spPr>
            <a:xfrm>
              <a:off x="5033010" y="4063745"/>
              <a:ext cx="67310" cy="68580"/>
            </a:xfrm>
            <a:custGeom>
              <a:avLst/>
              <a:gdLst/>
              <a:ahLst/>
              <a:cxnLst/>
              <a:rect l="l" t="t" r="r" b="b"/>
              <a:pathLst>
                <a:path w="67310" h="68579">
                  <a:moveTo>
                    <a:pt x="0" y="0"/>
                  </a:moveTo>
                  <a:lnTo>
                    <a:pt x="67056" y="68579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/>
            <p:cNvSpPr/>
            <p:nvPr/>
          </p:nvSpPr>
          <p:spPr>
            <a:xfrm>
              <a:off x="5250180" y="342442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/>
            <p:cNvSpPr/>
            <p:nvPr/>
          </p:nvSpPr>
          <p:spPr>
            <a:xfrm>
              <a:off x="5233416" y="3433572"/>
              <a:ext cx="3175" cy="609600"/>
            </a:xfrm>
            <a:custGeom>
              <a:avLst/>
              <a:gdLst/>
              <a:ahLst/>
              <a:cxnLst/>
              <a:rect l="l" t="t" r="r" b="b"/>
              <a:pathLst>
                <a:path w="3175" h="609600">
                  <a:moveTo>
                    <a:pt x="0" y="0"/>
                  </a:moveTo>
                  <a:lnTo>
                    <a:pt x="3048" y="6096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/>
            <p:cNvSpPr/>
            <p:nvPr/>
          </p:nvSpPr>
          <p:spPr>
            <a:xfrm>
              <a:off x="5241036" y="4393692"/>
              <a:ext cx="0" cy="172720"/>
            </a:xfrm>
            <a:custGeom>
              <a:avLst/>
              <a:gdLst/>
              <a:ahLst/>
              <a:cxnLst/>
              <a:rect l="l" t="t" r="r" b="b"/>
              <a:pathLst>
                <a:path h="172720">
                  <a:moveTo>
                    <a:pt x="0" y="0"/>
                  </a:moveTo>
                  <a:lnTo>
                    <a:pt x="0" y="17221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9"/>
            <p:cNvSpPr/>
            <p:nvPr/>
          </p:nvSpPr>
          <p:spPr>
            <a:xfrm>
              <a:off x="5160263" y="4139183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152400" y="0"/>
                  </a:moveTo>
                  <a:lnTo>
                    <a:pt x="0" y="1539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0"/>
            <p:cNvSpPr/>
            <p:nvPr/>
          </p:nvSpPr>
          <p:spPr>
            <a:xfrm>
              <a:off x="5167883" y="4302251"/>
              <a:ext cx="64135" cy="67310"/>
            </a:xfrm>
            <a:custGeom>
              <a:avLst/>
              <a:gdLst/>
              <a:ahLst/>
              <a:cxnLst/>
              <a:rect l="l" t="t" r="r" b="b"/>
              <a:pathLst>
                <a:path w="64135" h="67310">
                  <a:moveTo>
                    <a:pt x="0" y="0"/>
                  </a:moveTo>
                  <a:lnTo>
                    <a:pt x="64008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1"/>
            <p:cNvSpPr/>
            <p:nvPr/>
          </p:nvSpPr>
          <p:spPr>
            <a:xfrm>
              <a:off x="5245608" y="4059935"/>
              <a:ext cx="64135" cy="68580"/>
            </a:xfrm>
            <a:custGeom>
              <a:avLst/>
              <a:gdLst/>
              <a:ahLst/>
              <a:cxnLst/>
              <a:rect l="l" t="t" r="r" b="b"/>
              <a:pathLst>
                <a:path w="64135" h="68579">
                  <a:moveTo>
                    <a:pt x="0" y="0"/>
                  </a:moveTo>
                  <a:lnTo>
                    <a:pt x="64008" y="6858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2"/>
            <p:cNvSpPr/>
            <p:nvPr/>
          </p:nvSpPr>
          <p:spPr>
            <a:xfrm>
              <a:off x="6401561" y="3611879"/>
              <a:ext cx="0" cy="1042669"/>
            </a:xfrm>
            <a:custGeom>
              <a:avLst/>
              <a:gdLst/>
              <a:ahLst/>
              <a:cxnLst/>
              <a:rect l="l" t="t" r="r" b="b"/>
              <a:pathLst>
                <a:path h="1042670">
                  <a:moveTo>
                    <a:pt x="0" y="0"/>
                  </a:moveTo>
                  <a:lnTo>
                    <a:pt x="0" y="432054"/>
                  </a:lnTo>
                </a:path>
                <a:path h="1042670">
                  <a:moveTo>
                    <a:pt x="0" y="773430"/>
                  </a:moveTo>
                  <a:lnTo>
                    <a:pt x="0" y="1042416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3"/>
            <p:cNvSpPr/>
            <p:nvPr/>
          </p:nvSpPr>
          <p:spPr>
            <a:xfrm>
              <a:off x="6331458" y="4139945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152400" y="0"/>
                  </a:moveTo>
                  <a:lnTo>
                    <a:pt x="0" y="1539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/>
            <p:cNvSpPr/>
            <p:nvPr/>
          </p:nvSpPr>
          <p:spPr>
            <a:xfrm>
              <a:off x="6336029" y="4303014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10" h="67310">
                  <a:moveTo>
                    <a:pt x="0" y="0"/>
                  </a:moveTo>
                  <a:lnTo>
                    <a:pt x="67056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5"/>
            <p:cNvSpPr/>
            <p:nvPr/>
          </p:nvSpPr>
          <p:spPr>
            <a:xfrm>
              <a:off x="6413754" y="4060698"/>
              <a:ext cx="66040" cy="68580"/>
            </a:xfrm>
            <a:custGeom>
              <a:avLst/>
              <a:gdLst/>
              <a:ahLst/>
              <a:cxnLst/>
              <a:rect l="l" t="t" r="r" b="b"/>
              <a:pathLst>
                <a:path w="66039" h="68579">
                  <a:moveTo>
                    <a:pt x="0" y="0"/>
                  </a:moveTo>
                  <a:lnTo>
                    <a:pt x="65532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6"/>
            <p:cNvSpPr/>
            <p:nvPr/>
          </p:nvSpPr>
          <p:spPr>
            <a:xfrm>
              <a:off x="6039611" y="3415283"/>
              <a:ext cx="177165" cy="3175"/>
            </a:xfrm>
            <a:custGeom>
              <a:avLst/>
              <a:gdLst/>
              <a:ahLst/>
              <a:cxnLst/>
              <a:rect l="l" t="t" r="r" b="b"/>
              <a:pathLst>
                <a:path w="177164" h="3175">
                  <a:moveTo>
                    <a:pt x="176784" y="0"/>
                  </a:moveTo>
                  <a:lnTo>
                    <a:pt x="0" y="304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7"/>
            <p:cNvSpPr/>
            <p:nvPr/>
          </p:nvSpPr>
          <p:spPr>
            <a:xfrm>
              <a:off x="6225539" y="3421379"/>
              <a:ext cx="0" cy="607060"/>
            </a:xfrm>
            <a:custGeom>
              <a:avLst/>
              <a:gdLst/>
              <a:ahLst/>
              <a:cxnLst/>
              <a:rect l="l" t="t" r="r" b="b"/>
              <a:pathLst>
                <a:path h="607060">
                  <a:moveTo>
                    <a:pt x="0" y="0"/>
                  </a:moveTo>
                  <a:lnTo>
                    <a:pt x="0" y="60655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/>
            <p:cNvSpPr/>
            <p:nvPr/>
          </p:nvSpPr>
          <p:spPr>
            <a:xfrm>
              <a:off x="6242304" y="439064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0"/>
                  </a:moveTo>
                  <a:lnTo>
                    <a:pt x="0" y="20116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/>
            <p:cNvSpPr/>
            <p:nvPr/>
          </p:nvSpPr>
          <p:spPr>
            <a:xfrm>
              <a:off x="6156960" y="460705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4" y="0"/>
                  </a:moveTo>
                  <a:lnTo>
                    <a:pt x="0" y="8534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/>
            <p:cNvSpPr/>
            <p:nvPr/>
          </p:nvSpPr>
          <p:spPr>
            <a:xfrm>
              <a:off x="6156960" y="4133088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152400" y="0"/>
                  </a:moveTo>
                  <a:lnTo>
                    <a:pt x="0" y="1539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1"/>
            <p:cNvSpPr/>
            <p:nvPr/>
          </p:nvSpPr>
          <p:spPr>
            <a:xfrm>
              <a:off x="6160008" y="4293107"/>
              <a:ext cx="67310" cy="70485"/>
            </a:xfrm>
            <a:custGeom>
              <a:avLst/>
              <a:gdLst/>
              <a:ahLst/>
              <a:cxnLst/>
              <a:rect l="l" t="t" r="r" b="b"/>
              <a:pathLst>
                <a:path w="67310" h="70485">
                  <a:moveTo>
                    <a:pt x="0" y="0"/>
                  </a:moveTo>
                  <a:lnTo>
                    <a:pt x="67056" y="7010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6237732" y="4052316"/>
              <a:ext cx="67310" cy="70485"/>
            </a:xfrm>
            <a:custGeom>
              <a:avLst/>
              <a:gdLst/>
              <a:ahLst/>
              <a:cxnLst/>
              <a:rect l="l" t="t" r="r" b="b"/>
              <a:pathLst>
                <a:path w="67310" h="70485">
                  <a:moveTo>
                    <a:pt x="0" y="0"/>
                  </a:moveTo>
                  <a:lnTo>
                    <a:pt x="67056" y="7010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6156960" y="4701540"/>
              <a:ext cx="3175" cy="73660"/>
            </a:xfrm>
            <a:custGeom>
              <a:avLst/>
              <a:gdLst/>
              <a:ahLst/>
              <a:cxnLst/>
              <a:rect l="l" t="t" r="r" b="b"/>
              <a:pathLst>
                <a:path w="3175" h="73660">
                  <a:moveTo>
                    <a:pt x="1524" y="-6095"/>
                  </a:moveTo>
                  <a:lnTo>
                    <a:pt x="1524" y="79247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/>
            <p:cNvSpPr/>
            <p:nvPr/>
          </p:nvSpPr>
          <p:spPr>
            <a:xfrm>
              <a:off x="6010655" y="4782311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132587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/>
            <p:cNvSpPr/>
            <p:nvPr/>
          </p:nvSpPr>
          <p:spPr>
            <a:xfrm>
              <a:off x="5282183" y="4154423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152400" y="0"/>
                  </a:moveTo>
                  <a:lnTo>
                    <a:pt x="0" y="1539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6"/>
            <p:cNvSpPr/>
            <p:nvPr/>
          </p:nvSpPr>
          <p:spPr>
            <a:xfrm>
              <a:off x="5286755" y="4314444"/>
              <a:ext cx="62865" cy="67310"/>
            </a:xfrm>
            <a:custGeom>
              <a:avLst/>
              <a:gdLst/>
              <a:ahLst/>
              <a:cxnLst/>
              <a:rect l="l" t="t" r="r" b="b"/>
              <a:pathLst>
                <a:path w="62864" h="67310">
                  <a:moveTo>
                    <a:pt x="0" y="0"/>
                  </a:moveTo>
                  <a:lnTo>
                    <a:pt x="62484" y="6705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7"/>
            <p:cNvSpPr/>
            <p:nvPr/>
          </p:nvSpPr>
          <p:spPr>
            <a:xfrm>
              <a:off x="5364480" y="4075176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0" y="0"/>
                  </a:moveTo>
                  <a:lnTo>
                    <a:pt x="62484" y="64008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8"/>
            <p:cNvSpPr/>
            <p:nvPr/>
          </p:nvSpPr>
          <p:spPr>
            <a:xfrm>
              <a:off x="5358383" y="4407408"/>
              <a:ext cx="3175" cy="508000"/>
            </a:xfrm>
            <a:custGeom>
              <a:avLst/>
              <a:gdLst/>
              <a:ahLst/>
              <a:cxnLst/>
              <a:rect l="l" t="t" r="r" b="b"/>
              <a:pathLst>
                <a:path w="3175" h="508000">
                  <a:moveTo>
                    <a:pt x="3048" y="0"/>
                  </a:moveTo>
                  <a:lnTo>
                    <a:pt x="0" y="507492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9"/>
            <p:cNvSpPr/>
            <p:nvPr/>
          </p:nvSpPr>
          <p:spPr>
            <a:xfrm>
              <a:off x="5373624" y="3852672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>
                  <a:moveTo>
                    <a:pt x="0" y="0"/>
                  </a:moveTo>
                  <a:lnTo>
                    <a:pt x="56845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0"/>
            <p:cNvSpPr/>
            <p:nvPr/>
          </p:nvSpPr>
          <p:spPr>
            <a:xfrm>
              <a:off x="5942076" y="38694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60">
                  <a:moveTo>
                    <a:pt x="0" y="0"/>
                  </a:moveTo>
                  <a:lnTo>
                    <a:pt x="0" y="8991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/>
            <p:cNvSpPr/>
            <p:nvPr/>
          </p:nvSpPr>
          <p:spPr>
            <a:xfrm>
              <a:off x="5891783" y="4785359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88391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2"/>
            <p:cNvSpPr/>
            <p:nvPr/>
          </p:nvSpPr>
          <p:spPr>
            <a:xfrm>
              <a:off x="5364480" y="3861816"/>
              <a:ext cx="3175" cy="193675"/>
            </a:xfrm>
            <a:custGeom>
              <a:avLst/>
              <a:gdLst/>
              <a:ahLst/>
              <a:cxnLst/>
              <a:rect l="l" t="t" r="r" b="b"/>
              <a:pathLst>
                <a:path w="3175" h="193675">
                  <a:moveTo>
                    <a:pt x="3048" y="0"/>
                  </a:moveTo>
                  <a:lnTo>
                    <a:pt x="0" y="19354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3"/>
            <p:cNvSpPr/>
            <p:nvPr/>
          </p:nvSpPr>
          <p:spPr>
            <a:xfrm>
              <a:off x="5367527" y="4934711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4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4"/>
            <p:cNvSpPr/>
            <p:nvPr/>
          </p:nvSpPr>
          <p:spPr>
            <a:xfrm>
              <a:off x="4972812" y="3118104"/>
              <a:ext cx="1495425" cy="2025650"/>
            </a:xfrm>
            <a:custGeom>
              <a:avLst/>
              <a:gdLst/>
              <a:ahLst/>
              <a:cxnLst/>
              <a:rect l="l" t="t" r="r" b="b"/>
              <a:pathLst>
                <a:path w="1495425" h="2025650">
                  <a:moveTo>
                    <a:pt x="0" y="1536192"/>
                  </a:moveTo>
                  <a:lnTo>
                    <a:pt x="118872" y="1536192"/>
                  </a:lnTo>
                  <a:lnTo>
                    <a:pt x="118872" y="2025396"/>
                  </a:lnTo>
                  <a:lnTo>
                    <a:pt x="0" y="2025396"/>
                  </a:lnTo>
                  <a:lnTo>
                    <a:pt x="0" y="1536192"/>
                  </a:lnTo>
                  <a:close/>
                </a:path>
                <a:path w="1495425" h="2025650">
                  <a:moveTo>
                    <a:pt x="1377696" y="0"/>
                  </a:moveTo>
                  <a:lnTo>
                    <a:pt x="1495044" y="0"/>
                  </a:lnTo>
                  <a:lnTo>
                    <a:pt x="1495044" y="493775"/>
                  </a:lnTo>
                  <a:lnTo>
                    <a:pt x="1377696" y="493775"/>
                  </a:lnTo>
                  <a:lnTo>
                    <a:pt x="1377696" y="0"/>
                  </a:lnTo>
                  <a:close/>
                </a:path>
                <a:path w="1495425" h="2025650">
                  <a:moveTo>
                    <a:pt x="1377696" y="1536192"/>
                  </a:moveTo>
                  <a:lnTo>
                    <a:pt x="1495044" y="1536192"/>
                  </a:lnTo>
                  <a:lnTo>
                    <a:pt x="1495044" y="2025396"/>
                  </a:lnTo>
                  <a:lnTo>
                    <a:pt x="1377696" y="2025396"/>
                  </a:lnTo>
                  <a:lnTo>
                    <a:pt x="1377696" y="1536192"/>
                  </a:lnTo>
                  <a:close/>
                </a:path>
                <a:path w="1495425" h="2025650">
                  <a:moveTo>
                    <a:pt x="0" y="0"/>
                  </a:moveTo>
                  <a:lnTo>
                    <a:pt x="118872" y="0"/>
                  </a:lnTo>
                  <a:lnTo>
                    <a:pt x="118872" y="493775"/>
                  </a:lnTo>
                  <a:lnTo>
                    <a:pt x="0" y="49377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5"/>
          <p:cNvSpPr txBox="1"/>
          <p:nvPr/>
        </p:nvSpPr>
        <p:spPr>
          <a:xfrm>
            <a:off x="746505" y="3389313"/>
            <a:ext cx="12192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3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wire,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network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8" name="object 106"/>
          <p:cNvGrpSpPr/>
          <p:nvPr/>
        </p:nvGrpSpPr>
        <p:grpSpPr>
          <a:xfrm>
            <a:off x="642812" y="1909665"/>
            <a:ext cx="1506220" cy="1306830"/>
            <a:chOff x="642812" y="1424143"/>
            <a:chExt cx="1506220" cy="1306830"/>
          </a:xfrm>
        </p:grpSpPr>
        <p:sp>
          <p:nvSpPr>
            <p:cNvPr id="109" name="object 107"/>
            <p:cNvSpPr/>
            <p:nvPr/>
          </p:nvSpPr>
          <p:spPr>
            <a:xfrm>
              <a:off x="722375" y="1432559"/>
              <a:ext cx="1420495" cy="1905"/>
            </a:xfrm>
            <a:custGeom>
              <a:avLst/>
              <a:gdLst/>
              <a:ahLst/>
              <a:cxnLst/>
              <a:rect l="l" t="t" r="r" b="b"/>
              <a:pathLst>
                <a:path w="1420495" h="1905">
                  <a:moveTo>
                    <a:pt x="1420368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/>
            <p:cNvSpPr/>
            <p:nvPr/>
          </p:nvSpPr>
          <p:spPr>
            <a:xfrm>
              <a:off x="909728" y="1704229"/>
              <a:ext cx="140970" cy="48260"/>
            </a:xfrm>
            <a:custGeom>
              <a:avLst/>
              <a:gdLst/>
              <a:ahLst/>
              <a:cxnLst/>
              <a:rect l="l" t="t" r="r" b="b"/>
              <a:pathLst>
                <a:path w="140969" h="48260">
                  <a:moveTo>
                    <a:pt x="0" y="48222"/>
                  </a:moveTo>
                  <a:lnTo>
                    <a:pt x="48568" y="21856"/>
                  </a:lnTo>
                  <a:lnTo>
                    <a:pt x="91133" y="5354"/>
                  </a:lnTo>
                  <a:lnTo>
                    <a:pt x="123313" y="0"/>
                  </a:lnTo>
                  <a:lnTo>
                    <a:pt x="140728" y="7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9"/>
            <p:cNvSpPr/>
            <p:nvPr/>
          </p:nvSpPr>
          <p:spPr>
            <a:xfrm>
              <a:off x="940956" y="1721055"/>
              <a:ext cx="99695" cy="111125"/>
            </a:xfrm>
            <a:custGeom>
              <a:avLst/>
              <a:gdLst/>
              <a:ahLst/>
              <a:cxnLst/>
              <a:rect l="l" t="t" r="r" b="b"/>
              <a:pathLst>
                <a:path w="99694" h="111125">
                  <a:moveTo>
                    <a:pt x="99288" y="0"/>
                  </a:moveTo>
                  <a:lnTo>
                    <a:pt x="98280" y="19573"/>
                  </a:lnTo>
                  <a:lnTo>
                    <a:pt x="79267" y="46924"/>
                  </a:lnTo>
                  <a:lnTo>
                    <a:pt x="45442" y="78493"/>
                  </a:lnTo>
                  <a:lnTo>
                    <a:pt x="0" y="11071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0"/>
            <p:cNvSpPr/>
            <p:nvPr/>
          </p:nvSpPr>
          <p:spPr>
            <a:xfrm>
              <a:off x="765850" y="1849885"/>
              <a:ext cx="171450" cy="33020"/>
            </a:xfrm>
            <a:custGeom>
              <a:avLst/>
              <a:gdLst/>
              <a:ahLst/>
              <a:cxnLst/>
              <a:rect l="l" t="t" r="r" b="b"/>
              <a:pathLst>
                <a:path w="171450" h="33019">
                  <a:moveTo>
                    <a:pt x="170942" y="0"/>
                  </a:moveTo>
                  <a:lnTo>
                    <a:pt x="170053" y="571"/>
                  </a:lnTo>
                  <a:lnTo>
                    <a:pt x="169164" y="1143"/>
                  </a:lnTo>
                  <a:lnTo>
                    <a:pt x="168262" y="1701"/>
                  </a:lnTo>
                  <a:lnTo>
                    <a:pt x="117930" y="24958"/>
                  </a:lnTo>
                  <a:lnTo>
                    <a:pt x="69591" y="32770"/>
                  </a:lnTo>
                  <a:lnTo>
                    <a:pt x="28521" y="25131"/>
                  </a:lnTo>
                  <a:lnTo>
                    <a:pt x="0" y="203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/>
            <p:cNvSpPr/>
            <p:nvPr/>
          </p:nvSpPr>
          <p:spPr>
            <a:xfrm>
              <a:off x="1011337" y="1791802"/>
              <a:ext cx="92710" cy="20320"/>
            </a:xfrm>
            <a:custGeom>
              <a:avLst/>
              <a:gdLst/>
              <a:ahLst/>
              <a:cxnLst/>
              <a:rect l="l" t="t" r="r" b="b"/>
              <a:pathLst>
                <a:path w="92709" h="20319">
                  <a:moveTo>
                    <a:pt x="0" y="19926"/>
                  </a:moveTo>
                  <a:lnTo>
                    <a:pt x="33362" y="6712"/>
                  </a:lnTo>
                  <a:lnTo>
                    <a:pt x="60944" y="0"/>
                  </a:lnTo>
                  <a:lnTo>
                    <a:pt x="81224" y="2"/>
                  </a:lnTo>
                  <a:lnTo>
                    <a:pt x="92684" y="6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/>
            <p:cNvSpPr/>
            <p:nvPr/>
          </p:nvSpPr>
          <p:spPr>
            <a:xfrm>
              <a:off x="991157" y="1803270"/>
              <a:ext cx="106680" cy="116205"/>
            </a:xfrm>
            <a:custGeom>
              <a:avLst/>
              <a:gdLst/>
              <a:ahLst/>
              <a:cxnLst/>
              <a:rect l="l" t="t" r="r" b="b"/>
              <a:pathLst>
                <a:path w="106680" h="116205">
                  <a:moveTo>
                    <a:pt x="105117" y="0"/>
                  </a:moveTo>
                  <a:lnTo>
                    <a:pt x="105460" y="419"/>
                  </a:lnTo>
                  <a:lnTo>
                    <a:pt x="105778" y="850"/>
                  </a:lnTo>
                  <a:lnTo>
                    <a:pt x="106057" y="1295"/>
                  </a:lnTo>
                  <a:lnTo>
                    <a:pt x="104957" y="20924"/>
                  </a:lnTo>
                  <a:lnTo>
                    <a:pt x="51504" y="80223"/>
                  </a:lnTo>
                  <a:lnTo>
                    <a:pt x="5613" y="112725"/>
                  </a:lnTo>
                  <a:lnTo>
                    <a:pt x="1879" y="115036"/>
                  </a:lnTo>
                  <a:lnTo>
                    <a:pt x="0" y="11617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/>
            <p:cNvSpPr/>
            <p:nvPr/>
          </p:nvSpPr>
          <p:spPr>
            <a:xfrm>
              <a:off x="819472" y="1773260"/>
              <a:ext cx="81280" cy="149225"/>
            </a:xfrm>
            <a:custGeom>
              <a:avLst/>
              <a:gdLst/>
              <a:ahLst/>
              <a:cxnLst/>
              <a:rect l="l" t="t" r="r" b="b"/>
              <a:pathLst>
                <a:path w="81280" h="149225">
                  <a:moveTo>
                    <a:pt x="7426" y="148920"/>
                  </a:moveTo>
                  <a:lnTo>
                    <a:pt x="0" y="113517"/>
                  </a:lnTo>
                  <a:lnTo>
                    <a:pt x="11257" y="73907"/>
                  </a:lnTo>
                  <a:lnTo>
                    <a:pt x="38986" y="34573"/>
                  </a:lnTo>
                  <a:lnTo>
                    <a:pt x="8097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4"/>
            <p:cNvSpPr/>
            <p:nvPr/>
          </p:nvSpPr>
          <p:spPr>
            <a:xfrm>
              <a:off x="818307" y="1933983"/>
              <a:ext cx="170180" cy="33655"/>
            </a:xfrm>
            <a:custGeom>
              <a:avLst/>
              <a:gdLst/>
              <a:ahLst/>
              <a:cxnLst/>
              <a:rect l="l" t="t" r="r" b="b"/>
              <a:pathLst>
                <a:path w="170180" h="33655">
                  <a:moveTo>
                    <a:pt x="169964" y="2362"/>
                  </a:moveTo>
                  <a:lnTo>
                    <a:pt x="118966" y="25699"/>
                  </a:lnTo>
                  <a:lnTo>
                    <a:pt x="69994" y="33032"/>
                  </a:lnTo>
                  <a:lnTo>
                    <a:pt x="28516" y="244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5"/>
            <p:cNvSpPr/>
            <p:nvPr/>
          </p:nvSpPr>
          <p:spPr>
            <a:xfrm>
              <a:off x="851430" y="1617523"/>
              <a:ext cx="139700" cy="46990"/>
            </a:xfrm>
            <a:custGeom>
              <a:avLst/>
              <a:gdLst/>
              <a:ahLst/>
              <a:cxnLst/>
              <a:rect l="l" t="t" r="r" b="b"/>
              <a:pathLst>
                <a:path w="139700" h="46989">
                  <a:moveTo>
                    <a:pt x="0" y="46562"/>
                  </a:moveTo>
                  <a:lnTo>
                    <a:pt x="47656" y="20915"/>
                  </a:lnTo>
                  <a:lnTo>
                    <a:pt x="89358" y="4992"/>
                  </a:lnTo>
                  <a:lnTo>
                    <a:pt x="120881" y="0"/>
                  </a:lnTo>
                  <a:lnTo>
                    <a:pt x="137998" y="7142"/>
                  </a:lnTo>
                  <a:lnTo>
                    <a:pt x="138557" y="8031"/>
                  </a:lnTo>
                  <a:lnTo>
                    <a:pt x="138988" y="9009"/>
                  </a:lnTo>
                  <a:lnTo>
                    <a:pt x="139293" y="100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/>
            <p:cNvSpPr/>
            <p:nvPr/>
          </p:nvSpPr>
          <p:spPr>
            <a:xfrm>
              <a:off x="882219" y="1632216"/>
              <a:ext cx="100330" cy="111125"/>
            </a:xfrm>
            <a:custGeom>
              <a:avLst/>
              <a:gdLst/>
              <a:ahLst/>
              <a:cxnLst/>
              <a:rect l="l" t="t" r="r" b="b"/>
              <a:pathLst>
                <a:path w="100330" h="111125">
                  <a:moveTo>
                    <a:pt x="99187" y="0"/>
                  </a:moveTo>
                  <a:lnTo>
                    <a:pt x="99542" y="406"/>
                  </a:lnTo>
                  <a:lnTo>
                    <a:pt x="99860" y="838"/>
                  </a:lnTo>
                  <a:lnTo>
                    <a:pt x="100139" y="1295"/>
                  </a:lnTo>
                  <a:lnTo>
                    <a:pt x="98799" y="20340"/>
                  </a:lnTo>
                  <a:lnTo>
                    <a:pt x="79516" y="47259"/>
                  </a:lnTo>
                  <a:lnTo>
                    <a:pt x="45509" y="78537"/>
                  </a:lnTo>
                  <a:lnTo>
                    <a:pt x="0" y="11065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/>
            <p:cNvSpPr/>
            <p:nvPr/>
          </p:nvSpPr>
          <p:spPr>
            <a:xfrm>
              <a:off x="706769" y="1629451"/>
              <a:ext cx="38735" cy="118110"/>
            </a:xfrm>
            <a:custGeom>
              <a:avLst/>
              <a:gdLst/>
              <a:ahLst/>
              <a:cxnLst/>
              <a:rect l="l" t="t" r="r" b="b"/>
              <a:pathLst>
                <a:path w="38734" h="118110">
                  <a:moveTo>
                    <a:pt x="8457" y="117792"/>
                  </a:moveTo>
                  <a:lnTo>
                    <a:pt x="0" y="91500"/>
                  </a:lnTo>
                  <a:lnTo>
                    <a:pt x="2469" y="61782"/>
                  </a:lnTo>
                  <a:lnTo>
                    <a:pt x="15369" y="30620"/>
                  </a:lnTo>
                  <a:lnTo>
                    <a:pt x="3820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/>
            <p:cNvSpPr/>
            <p:nvPr/>
          </p:nvSpPr>
          <p:spPr>
            <a:xfrm>
              <a:off x="704007" y="1757770"/>
              <a:ext cx="170180" cy="33655"/>
            </a:xfrm>
            <a:custGeom>
              <a:avLst/>
              <a:gdLst/>
              <a:ahLst/>
              <a:cxnLst/>
              <a:rect l="l" t="t" r="r" b="b"/>
              <a:pathLst>
                <a:path w="170180" h="33655">
                  <a:moveTo>
                    <a:pt x="169964" y="2362"/>
                  </a:moveTo>
                  <a:lnTo>
                    <a:pt x="118966" y="25699"/>
                  </a:lnTo>
                  <a:lnTo>
                    <a:pt x="69994" y="33032"/>
                  </a:lnTo>
                  <a:lnTo>
                    <a:pt x="28516" y="244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9"/>
            <p:cNvSpPr/>
            <p:nvPr/>
          </p:nvSpPr>
          <p:spPr>
            <a:xfrm>
              <a:off x="757859" y="1682473"/>
              <a:ext cx="81915" cy="153035"/>
            </a:xfrm>
            <a:custGeom>
              <a:avLst/>
              <a:gdLst/>
              <a:ahLst/>
              <a:cxnLst/>
              <a:rect l="l" t="t" r="r" b="b"/>
              <a:pathLst>
                <a:path w="81915" h="153035">
                  <a:moveTo>
                    <a:pt x="8509" y="152450"/>
                  </a:moveTo>
                  <a:lnTo>
                    <a:pt x="0" y="116393"/>
                  </a:lnTo>
                  <a:lnTo>
                    <a:pt x="10874" y="75825"/>
                  </a:lnTo>
                  <a:lnTo>
                    <a:pt x="38869" y="35457"/>
                  </a:lnTo>
                  <a:lnTo>
                    <a:pt x="8172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0"/>
            <p:cNvSpPr/>
            <p:nvPr/>
          </p:nvSpPr>
          <p:spPr>
            <a:xfrm>
              <a:off x="717958" y="1480875"/>
              <a:ext cx="46990" cy="139700"/>
            </a:xfrm>
            <a:custGeom>
              <a:avLst/>
              <a:gdLst/>
              <a:ahLst/>
              <a:cxnLst/>
              <a:rect l="l" t="t" r="r" b="b"/>
              <a:pathLst>
                <a:path w="46990" h="139700">
                  <a:moveTo>
                    <a:pt x="0" y="0"/>
                  </a:moveTo>
                  <a:lnTo>
                    <a:pt x="25647" y="47656"/>
                  </a:lnTo>
                  <a:lnTo>
                    <a:pt x="41570" y="89358"/>
                  </a:lnTo>
                  <a:lnTo>
                    <a:pt x="46562" y="120881"/>
                  </a:lnTo>
                  <a:lnTo>
                    <a:pt x="39420" y="137998"/>
                  </a:lnTo>
                  <a:lnTo>
                    <a:pt x="38531" y="138557"/>
                  </a:lnTo>
                  <a:lnTo>
                    <a:pt x="37553" y="138988"/>
                  </a:lnTo>
                  <a:lnTo>
                    <a:pt x="36499" y="13929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1"/>
            <p:cNvSpPr/>
            <p:nvPr/>
          </p:nvSpPr>
          <p:spPr>
            <a:xfrm>
              <a:off x="977615" y="1830519"/>
              <a:ext cx="45720" cy="141605"/>
            </a:xfrm>
            <a:custGeom>
              <a:avLst/>
              <a:gdLst/>
              <a:ahLst/>
              <a:cxnLst/>
              <a:rect l="l" t="t" r="r" b="b"/>
              <a:pathLst>
                <a:path w="45719" h="141605">
                  <a:moveTo>
                    <a:pt x="45723" y="141147"/>
                  </a:moveTo>
                  <a:lnTo>
                    <a:pt x="20195" y="93417"/>
                  </a:lnTo>
                  <a:lnTo>
                    <a:pt x="4566" y="51530"/>
                  </a:lnTo>
                  <a:lnTo>
                    <a:pt x="0" y="19739"/>
                  </a:lnTo>
                  <a:lnTo>
                    <a:pt x="7661" y="2298"/>
                  </a:lnTo>
                  <a:lnTo>
                    <a:pt x="10379" y="596"/>
                  </a:lnTo>
                  <a:lnTo>
                    <a:pt x="13757" y="0"/>
                  </a:lnTo>
                  <a:lnTo>
                    <a:pt x="17745" y="49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2"/>
            <p:cNvSpPr/>
            <p:nvPr/>
          </p:nvSpPr>
          <p:spPr>
            <a:xfrm>
              <a:off x="1014222" y="1968245"/>
              <a:ext cx="81280" cy="117475"/>
            </a:xfrm>
            <a:custGeom>
              <a:avLst/>
              <a:gdLst/>
              <a:ahLst/>
              <a:cxnLst/>
              <a:rect l="l" t="t" r="r" b="b"/>
              <a:pathLst>
                <a:path w="81280" h="117475">
                  <a:moveTo>
                    <a:pt x="80772" y="1173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3"/>
            <p:cNvSpPr/>
            <p:nvPr/>
          </p:nvSpPr>
          <p:spPr>
            <a:xfrm>
              <a:off x="923209" y="2412349"/>
              <a:ext cx="155575" cy="35560"/>
            </a:xfrm>
            <a:custGeom>
              <a:avLst/>
              <a:gdLst/>
              <a:ahLst/>
              <a:cxnLst/>
              <a:rect l="l" t="t" r="r" b="b"/>
              <a:pathLst>
                <a:path w="155575" h="35560">
                  <a:moveTo>
                    <a:pt x="155346" y="23444"/>
                  </a:moveTo>
                  <a:lnTo>
                    <a:pt x="155181" y="23952"/>
                  </a:lnTo>
                  <a:lnTo>
                    <a:pt x="154990" y="24460"/>
                  </a:lnTo>
                  <a:lnTo>
                    <a:pt x="154762" y="24942"/>
                  </a:lnTo>
                  <a:lnTo>
                    <a:pt x="137443" y="35269"/>
                  </a:lnTo>
                  <a:lnTo>
                    <a:pt x="103673" y="34550"/>
                  </a:lnTo>
                  <a:lnTo>
                    <a:pt x="58239" y="23496"/>
                  </a:lnTo>
                  <a:lnTo>
                    <a:pt x="5930" y="2819"/>
                  </a:lnTo>
                  <a:lnTo>
                    <a:pt x="3949" y="1892"/>
                  </a:lnTo>
                  <a:lnTo>
                    <a:pt x="1968" y="95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4"/>
            <p:cNvSpPr/>
            <p:nvPr/>
          </p:nvSpPr>
          <p:spPr>
            <a:xfrm>
              <a:off x="980615" y="2327593"/>
              <a:ext cx="112395" cy="97790"/>
            </a:xfrm>
            <a:custGeom>
              <a:avLst/>
              <a:gdLst/>
              <a:ahLst/>
              <a:cxnLst/>
              <a:rect l="l" t="t" r="r" b="b"/>
              <a:pathLst>
                <a:path w="112394" h="97789">
                  <a:moveTo>
                    <a:pt x="0" y="0"/>
                  </a:moveTo>
                  <a:lnTo>
                    <a:pt x="49031" y="26443"/>
                  </a:lnTo>
                  <a:lnTo>
                    <a:pt x="86452" y="53652"/>
                  </a:lnTo>
                  <a:lnTo>
                    <a:pt x="108656" y="78483"/>
                  </a:lnTo>
                  <a:lnTo>
                    <a:pt x="112039" y="977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5"/>
            <p:cNvSpPr/>
            <p:nvPr/>
          </p:nvSpPr>
          <p:spPr>
            <a:xfrm>
              <a:off x="805469" y="2316478"/>
              <a:ext cx="166370" cy="40005"/>
            </a:xfrm>
            <a:custGeom>
              <a:avLst/>
              <a:gdLst/>
              <a:ahLst/>
              <a:cxnLst/>
              <a:rect l="l" t="t" r="r" b="b"/>
              <a:pathLst>
                <a:path w="166369" h="40005">
                  <a:moveTo>
                    <a:pt x="0" y="39944"/>
                  </a:moveTo>
                  <a:lnTo>
                    <a:pt x="25485" y="13117"/>
                  </a:lnTo>
                  <a:lnTo>
                    <a:pt x="65120" y="0"/>
                  </a:lnTo>
                  <a:lnTo>
                    <a:pt x="113769" y="1279"/>
                  </a:lnTo>
                  <a:lnTo>
                    <a:pt x="166293" y="1764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6"/>
            <p:cNvSpPr/>
            <p:nvPr/>
          </p:nvSpPr>
          <p:spPr>
            <a:xfrm>
              <a:off x="1016397" y="2345499"/>
              <a:ext cx="99695" cy="14604"/>
            </a:xfrm>
            <a:custGeom>
              <a:avLst/>
              <a:gdLst/>
              <a:ahLst/>
              <a:cxnLst/>
              <a:rect l="l" t="t" r="r" b="b"/>
              <a:pathLst>
                <a:path w="99694" h="14605">
                  <a:moveTo>
                    <a:pt x="99618" y="2666"/>
                  </a:moveTo>
                  <a:lnTo>
                    <a:pt x="66549" y="14492"/>
                  </a:lnTo>
                  <a:lnTo>
                    <a:pt x="36637" y="1031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7"/>
            <p:cNvSpPr/>
            <p:nvPr/>
          </p:nvSpPr>
          <p:spPr>
            <a:xfrm>
              <a:off x="1027386" y="2237835"/>
              <a:ext cx="107950" cy="99695"/>
            </a:xfrm>
            <a:custGeom>
              <a:avLst/>
              <a:gdLst/>
              <a:ahLst/>
              <a:cxnLst/>
              <a:rect l="l" t="t" r="r" b="b"/>
              <a:pathLst>
                <a:path w="107950" h="99694">
                  <a:moveTo>
                    <a:pt x="0" y="0"/>
                  </a:moveTo>
                  <a:lnTo>
                    <a:pt x="47407" y="26129"/>
                  </a:lnTo>
                  <a:lnTo>
                    <a:pt x="83327" y="52746"/>
                  </a:lnTo>
                  <a:lnTo>
                    <a:pt x="104470" y="76920"/>
                  </a:lnTo>
                  <a:lnTo>
                    <a:pt x="107543" y="95719"/>
                  </a:lnTo>
                  <a:lnTo>
                    <a:pt x="106883" y="97155"/>
                  </a:lnTo>
                  <a:lnTo>
                    <a:pt x="105918" y="98463"/>
                  </a:lnTo>
                  <a:lnTo>
                    <a:pt x="104686" y="9961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8"/>
            <p:cNvSpPr/>
            <p:nvPr/>
          </p:nvSpPr>
          <p:spPr>
            <a:xfrm>
              <a:off x="824455" y="2274416"/>
              <a:ext cx="95885" cy="144145"/>
            </a:xfrm>
            <a:custGeom>
              <a:avLst/>
              <a:gdLst/>
              <a:ahLst/>
              <a:cxnLst/>
              <a:rect l="l" t="t" r="r" b="b"/>
              <a:pathLst>
                <a:path w="95884" h="144144">
                  <a:moveTo>
                    <a:pt x="95551" y="143827"/>
                  </a:moveTo>
                  <a:lnTo>
                    <a:pt x="48205" y="113766"/>
                  </a:lnTo>
                  <a:lnTo>
                    <a:pt x="15382" y="76690"/>
                  </a:lnTo>
                  <a:lnTo>
                    <a:pt x="0" y="37226"/>
                  </a:lnTo>
                  <a:lnTo>
                    <a:pt x="497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29"/>
            <p:cNvSpPr/>
            <p:nvPr/>
          </p:nvSpPr>
          <p:spPr>
            <a:xfrm>
              <a:off x="848332" y="2229164"/>
              <a:ext cx="166370" cy="40005"/>
            </a:xfrm>
            <a:custGeom>
              <a:avLst/>
              <a:gdLst/>
              <a:ahLst/>
              <a:cxnLst/>
              <a:rect l="l" t="t" r="r" b="b"/>
              <a:pathLst>
                <a:path w="166369" h="40005">
                  <a:moveTo>
                    <a:pt x="0" y="39944"/>
                  </a:moveTo>
                  <a:lnTo>
                    <a:pt x="25485" y="13117"/>
                  </a:lnTo>
                  <a:lnTo>
                    <a:pt x="65120" y="0"/>
                  </a:lnTo>
                  <a:lnTo>
                    <a:pt x="113769" y="1279"/>
                  </a:lnTo>
                  <a:lnTo>
                    <a:pt x="166293" y="176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0"/>
            <p:cNvSpPr/>
            <p:nvPr/>
          </p:nvSpPr>
          <p:spPr>
            <a:xfrm>
              <a:off x="880952" y="2507954"/>
              <a:ext cx="146685" cy="34290"/>
            </a:xfrm>
            <a:custGeom>
              <a:avLst/>
              <a:gdLst/>
              <a:ahLst/>
              <a:cxnLst/>
              <a:rect l="l" t="t" r="r" b="b"/>
              <a:pathLst>
                <a:path w="146684" h="34289">
                  <a:moveTo>
                    <a:pt x="146265" y="24409"/>
                  </a:moveTo>
                  <a:lnTo>
                    <a:pt x="129562" y="33663"/>
                  </a:lnTo>
                  <a:lnTo>
                    <a:pt x="96478" y="32154"/>
                  </a:lnTo>
                  <a:lnTo>
                    <a:pt x="51721" y="2067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1"/>
            <p:cNvSpPr/>
            <p:nvPr/>
          </p:nvSpPr>
          <p:spPr>
            <a:xfrm>
              <a:off x="932990" y="2427606"/>
              <a:ext cx="112395" cy="97790"/>
            </a:xfrm>
            <a:custGeom>
              <a:avLst/>
              <a:gdLst/>
              <a:ahLst/>
              <a:cxnLst/>
              <a:rect l="l" t="t" r="r" b="b"/>
              <a:pathLst>
                <a:path w="112394" h="97789">
                  <a:moveTo>
                    <a:pt x="0" y="0"/>
                  </a:moveTo>
                  <a:lnTo>
                    <a:pt x="49031" y="26443"/>
                  </a:lnTo>
                  <a:lnTo>
                    <a:pt x="86452" y="53652"/>
                  </a:lnTo>
                  <a:lnTo>
                    <a:pt x="108656" y="78483"/>
                  </a:lnTo>
                  <a:lnTo>
                    <a:pt x="112039" y="977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2"/>
            <p:cNvSpPr/>
            <p:nvPr/>
          </p:nvSpPr>
          <p:spPr>
            <a:xfrm>
              <a:off x="733357" y="2469633"/>
              <a:ext cx="55244" cy="116205"/>
            </a:xfrm>
            <a:custGeom>
              <a:avLst/>
              <a:gdLst/>
              <a:ahLst/>
              <a:cxnLst/>
              <a:rect l="l" t="t" r="r" b="b"/>
              <a:pathLst>
                <a:path w="55245" h="116205">
                  <a:moveTo>
                    <a:pt x="54951" y="115938"/>
                  </a:moveTo>
                  <a:lnTo>
                    <a:pt x="25704" y="87753"/>
                  </a:lnTo>
                  <a:lnTo>
                    <a:pt x="7074" y="57578"/>
                  </a:lnTo>
                  <a:lnTo>
                    <a:pt x="0" y="27598"/>
                  </a:lnTo>
                  <a:lnTo>
                    <a:pt x="542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3"/>
            <p:cNvSpPr/>
            <p:nvPr/>
          </p:nvSpPr>
          <p:spPr>
            <a:xfrm>
              <a:off x="758776" y="2417574"/>
              <a:ext cx="163830" cy="38100"/>
            </a:xfrm>
            <a:custGeom>
              <a:avLst/>
              <a:gdLst/>
              <a:ahLst/>
              <a:cxnLst/>
              <a:rect l="l" t="t" r="r" b="b"/>
              <a:pathLst>
                <a:path w="163830" h="38100">
                  <a:moveTo>
                    <a:pt x="0" y="37834"/>
                  </a:moveTo>
                  <a:lnTo>
                    <a:pt x="25518" y="12273"/>
                  </a:lnTo>
                  <a:lnTo>
                    <a:pt x="64558" y="0"/>
                  </a:lnTo>
                  <a:lnTo>
                    <a:pt x="112197" y="1621"/>
                  </a:lnTo>
                  <a:lnTo>
                    <a:pt x="163512" y="177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4"/>
            <p:cNvSpPr/>
            <p:nvPr/>
          </p:nvSpPr>
          <p:spPr>
            <a:xfrm>
              <a:off x="775671" y="2377005"/>
              <a:ext cx="97155" cy="141605"/>
            </a:xfrm>
            <a:custGeom>
              <a:avLst/>
              <a:gdLst/>
              <a:ahLst/>
              <a:cxnLst/>
              <a:rect l="l" t="t" r="r" b="b"/>
              <a:pathLst>
                <a:path w="97155" h="141605">
                  <a:moveTo>
                    <a:pt x="96632" y="141579"/>
                  </a:moveTo>
                  <a:lnTo>
                    <a:pt x="96163" y="141363"/>
                  </a:lnTo>
                  <a:lnTo>
                    <a:pt x="95680" y="141147"/>
                  </a:lnTo>
                  <a:lnTo>
                    <a:pt x="95185" y="140906"/>
                  </a:lnTo>
                  <a:lnTo>
                    <a:pt x="48777" y="111640"/>
                  </a:lnTo>
                  <a:lnTo>
                    <a:pt x="16110" y="75525"/>
                  </a:lnTo>
                  <a:lnTo>
                    <a:pt x="0" y="36873"/>
                  </a:lnTo>
                  <a:lnTo>
                    <a:pt x="326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5"/>
            <p:cNvSpPr/>
            <p:nvPr/>
          </p:nvSpPr>
          <p:spPr>
            <a:xfrm>
              <a:off x="771865" y="2570180"/>
              <a:ext cx="32384" cy="147955"/>
            </a:xfrm>
            <a:custGeom>
              <a:avLst/>
              <a:gdLst/>
              <a:ahLst/>
              <a:cxnLst/>
              <a:rect l="l" t="t" r="r" b="b"/>
              <a:pathLst>
                <a:path w="32384" h="147955">
                  <a:moveTo>
                    <a:pt x="21539" y="0"/>
                  </a:moveTo>
                  <a:lnTo>
                    <a:pt x="31912" y="17227"/>
                  </a:lnTo>
                  <a:lnTo>
                    <a:pt x="31319" y="50734"/>
                  </a:lnTo>
                  <a:lnTo>
                    <a:pt x="20451" y="95774"/>
                  </a:lnTo>
                  <a:lnTo>
                    <a:pt x="0" y="14759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6"/>
            <p:cNvSpPr/>
            <p:nvPr/>
          </p:nvSpPr>
          <p:spPr>
            <a:xfrm>
              <a:off x="986566" y="2181805"/>
              <a:ext cx="35560" cy="154305"/>
            </a:xfrm>
            <a:custGeom>
              <a:avLst/>
              <a:gdLst/>
              <a:ahLst/>
              <a:cxnLst/>
              <a:rect l="l" t="t" r="r" b="b"/>
              <a:pathLst>
                <a:path w="35559" h="154305">
                  <a:moveTo>
                    <a:pt x="18160" y="153593"/>
                  </a:moveTo>
                  <a:lnTo>
                    <a:pt x="15036" y="154101"/>
                  </a:lnTo>
                  <a:lnTo>
                    <a:pt x="12229" y="153784"/>
                  </a:lnTo>
                  <a:lnTo>
                    <a:pt x="9816" y="152653"/>
                  </a:lnTo>
                  <a:lnTo>
                    <a:pt x="0" y="135709"/>
                  </a:lnTo>
                  <a:lnTo>
                    <a:pt x="1033" y="102463"/>
                  </a:lnTo>
                  <a:lnTo>
                    <a:pt x="12179" y="57634"/>
                  </a:lnTo>
                  <a:lnTo>
                    <a:pt x="32702" y="5943"/>
                  </a:lnTo>
                  <a:lnTo>
                    <a:pt x="33642" y="3949"/>
                  </a:lnTo>
                  <a:lnTo>
                    <a:pt x="34581" y="1968"/>
                  </a:lnTo>
                  <a:lnTo>
                    <a:pt x="3553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7"/>
            <p:cNvSpPr/>
            <p:nvPr/>
          </p:nvSpPr>
          <p:spPr>
            <a:xfrm>
              <a:off x="1020318" y="2087118"/>
              <a:ext cx="67310" cy="86995"/>
            </a:xfrm>
            <a:custGeom>
              <a:avLst/>
              <a:gdLst/>
              <a:ahLst/>
              <a:cxnLst/>
              <a:rect l="l" t="t" r="r" b="b"/>
              <a:pathLst>
                <a:path w="67309" h="86994">
                  <a:moveTo>
                    <a:pt x="67056" y="0"/>
                  </a:moveTo>
                  <a:lnTo>
                    <a:pt x="0" y="868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38"/>
            <p:cNvSpPr/>
            <p:nvPr/>
          </p:nvSpPr>
          <p:spPr>
            <a:xfrm>
              <a:off x="1423535" y="2083950"/>
              <a:ext cx="42545" cy="142240"/>
            </a:xfrm>
            <a:custGeom>
              <a:avLst/>
              <a:gdLst/>
              <a:ahLst/>
              <a:cxnLst/>
              <a:rect l="l" t="t" r="r" b="b"/>
              <a:pathLst>
                <a:path w="42544" h="142239">
                  <a:moveTo>
                    <a:pt x="42176" y="0"/>
                  </a:moveTo>
                  <a:lnTo>
                    <a:pt x="38090" y="55554"/>
                  </a:lnTo>
                  <a:lnTo>
                    <a:pt x="28794" y="100814"/>
                  </a:lnTo>
                  <a:lnTo>
                    <a:pt x="15644" y="131207"/>
                  </a:lnTo>
                  <a:lnTo>
                    <a:pt x="0" y="14216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39"/>
            <p:cNvSpPr/>
            <p:nvPr/>
          </p:nvSpPr>
          <p:spPr>
            <a:xfrm>
              <a:off x="1358498" y="2079249"/>
              <a:ext cx="42545" cy="150495"/>
            </a:xfrm>
            <a:custGeom>
              <a:avLst/>
              <a:gdLst/>
              <a:ahLst/>
              <a:cxnLst/>
              <a:rect l="l" t="t" r="r" b="b"/>
              <a:pathLst>
                <a:path w="42544" h="150494">
                  <a:moveTo>
                    <a:pt x="41960" y="149872"/>
                  </a:moveTo>
                  <a:lnTo>
                    <a:pt x="41427" y="149923"/>
                  </a:lnTo>
                  <a:lnTo>
                    <a:pt x="40894" y="149961"/>
                  </a:lnTo>
                  <a:lnTo>
                    <a:pt x="40360" y="149948"/>
                  </a:lnTo>
                  <a:lnTo>
                    <a:pt x="23879" y="138452"/>
                  </a:lnTo>
                  <a:lnTo>
                    <a:pt x="10793" y="107648"/>
                  </a:lnTo>
                  <a:lnTo>
                    <a:pt x="2400" y="62152"/>
                  </a:lnTo>
                  <a:lnTo>
                    <a:pt x="0" y="6578"/>
                  </a:lnTo>
                  <a:lnTo>
                    <a:pt x="38" y="4381"/>
                  </a:lnTo>
                  <a:lnTo>
                    <a:pt x="101" y="2184"/>
                  </a:lnTo>
                  <a:lnTo>
                    <a:pt x="16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0"/>
            <p:cNvSpPr/>
            <p:nvPr/>
          </p:nvSpPr>
          <p:spPr>
            <a:xfrm>
              <a:off x="1359246" y="1945479"/>
              <a:ext cx="93345" cy="141605"/>
            </a:xfrm>
            <a:custGeom>
              <a:avLst/>
              <a:gdLst/>
              <a:ahLst/>
              <a:cxnLst/>
              <a:rect l="l" t="t" r="r" b="b"/>
              <a:pathLst>
                <a:path w="93344" h="141605">
                  <a:moveTo>
                    <a:pt x="0" y="141274"/>
                  </a:moveTo>
                  <a:lnTo>
                    <a:pt x="8031" y="86387"/>
                  </a:lnTo>
                  <a:lnTo>
                    <a:pt x="28144" y="41590"/>
                  </a:lnTo>
                  <a:lnTo>
                    <a:pt x="57423" y="11317"/>
                  </a:lnTo>
                  <a:lnTo>
                    <a:pt x="9295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1"/>
            <p:cNvSpPr/>
            <p:nvPr/>
          </p:nvSpPr>
          <p:spPr>
            <a:xfrm>
              <a:off x="1322724" y="2138605"/>
              <a:ext cx="40005" cy="86995"/>
            </a:xfrm>
            <a:custGeom>
              <a:avLst/>
              <a:gdLst/>
              <a:ahLst/>
              <a:cxnLst/>
              <a:rect l="l" t="t" r="r" b="b"/>
              <a:pathLst>
                <a:path w="40005" h="86994">
                  <a:moveTo>
                    <a:pt x="39624" y="0"/>
                  </a:moveTo>
                  <a:lnTo>
                    <a:pt x="32659" y="35886"/>
                  </a:lnTo>
                  <a:lnTo>
                    <a:pt x="23283" y="63290"/>
                  </a:lnTo>
                  <a:lnTo>
                    <a:pt x="12172" y="80731"/>
                  </a:lnTo>
                  <a:lnTo>
                    <a:pt x="0" y="8672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2"/>
            <p:cNvSpPr/>
            <p:nvPr/>
          </p:nvSpPr>
          <p:spPr>
            <a:xfrm>
              <a:off x="1256898" y="2077661"/>
              <a:ext cx="42545" cy="150495"/>
            </a:xfrm>
            <a:custGeom>
              <a:avLst/>
              <a:gdLst/>
              <a:ahLst/>
              <a:cxnLst/>
              <a:rect l="l" t="t" r="r" b="b"/>
              <a:pathLst>
                <a:path w="42544" h="150494">
                  <a:moveTo>
                    <a:pt x="41960" y="149872"/>
                  </a:moveTo>
                  <a:lnTo>
                    <a:pt x="41427" y="149923"/>
                  </a:lnTo>
                  <a:lnTo>
                    <a:pt x="40894" y="149961"/>
                  </a:lnTo>
                  <a:lnTo>
                    <a:pt x="40360" y="149948"/>
                  </a:lnTo>
                  <a:lnTo>
                    <a:pt x="23879" y="138452"/>
                  </a:lnTo>
                  <a:lnTo>
                    <a:pt x="10793" y="107648"/>
                  </a:lnTo>
                  <a:lnTo>
                    <a:pt x="2400" y="62152"/>
                  </a:lnTo>
                  <a:lnTo>
                    <a:pt x="0" y="6578"/>
                  </a:lnTo>
                  <a:lnTo>
                    <a:pt x="38" y="4381"/>
                  </a:lnTo>
                  <a:lnTo>
                    <a:pt x="101" y="2184"/>
                  </a:lnTo>
                  <a:lnTo>
                    <a:pt x="16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3"/>
            <p:cNvSpPr/>
            <p:nvPr/>
          </p:nvSpPr>
          <p:spPr>
            <a:xfrm>
              <a:off x="1378405" y="1946346"/>
              <a:ext cx="85090" cy="142875"/>
            </a:xfrm>
            <a:custGeom>
              <a:avLst/>
              <a:gdLst/>
              <a:ahLst/>
              <a:cxnLst/>
              <a:rect l="l" t="t" r="r" b="b"/>
              <a:pathLst>
                <a:path w="85090" h="142875">
                  <a:moveTo>
                    <a:pt x="0" y="0"/>
                  </a:moveTo>
                  <a:lnTo>
                    <a:pt x="33733" y="13052"/>
                  </a:lnTo>
                  <a:lnTo>
                    <a:pt x="60820" y="44065"/>
                  </a:lnTo>
                  <a:lnTo>
                    <a:pt x="78706" y="88743"/>
                  </a:lnTo>
                  <a:lnTo>
                    <a:pt x="84836" y="14278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4"/>
            <p:cNvSpPr/>
            <p:nvPr/>
          </p:nvSpPr>
          <p:spPr>
            <a:xfrm>
              <a:off x="1260821" y="1942304"/>
              <a:ext cx="93345" cy="141605"/>
            </a:xfrm>
            <a:custGeom>
              <a:avLst/>
              <a:gdLst/>
              <a:ahLst/>
              <a:cxnLst/>
              <a:rect l="l" t="t" r="r" b="b"/>
              <a:pathLst>
                <a:path w="93344" h="141605">
                  <a:moveTo>
                    <a:pt x="0" y="141274"/>
                  </a:moveTo>
                  <a:lnTo>
                    <a:pt x="8031" y="86387"/>
                  </a:lnTo>
                  <a:lnTo>
                    <a:pt x="28144" y="41590"/>
                  </a:lnTo>
                  <a:lnTo>
                    <a:pt x="57423" y="11317"/>
                  </a:lnTo>
                  <a:lnTo>
                    <a:pt x="9295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5"/>
            <p:cNvSpPr/>
            <p:nvPr/>
          </p:nvSpPr>
          <p:spPr>
            <a:xfrm>
              <a:off x="1533072" y="2083950"/>
              <a:ext cx="42545" cy="142240"/>
            </a:xfrm>
            <a:custGeom>
              <a:avLst/>
              <a:gdLst/>
              <a:ahLst/>
              <a:cxnLst/>
              <a:rect l="l" t="t" r="r" b="b"/>
              <a:pathLst>
                <a:path w="42544" h="142239">
                  <a:moveTo>
                    <a:pt x="42176" y="0"/>
                  </a:moveTo>
                  <a:lnTo>
                    <a:pt x="38090" y="55554"/>
                  </a:lnTo>
                  <a:lnTo>
                    <a:pt x="28794" y="100814"/>
                  </a:lnTo>
                  <a:lnTo>
                    <a:pt x="15644" y="131207"/>
                  </a:lnTo>
                  <a:lnTo>
                    <a:pt x="0" y="14216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6"/>
            <p:cNvSpPr/>
            <p:nvPr/>
          </p:nvSpPr>
          <p:spPr>
            <a:xfrm>
              <a:off x="1469693" y="2080859"/>
              <a:ext cx="39370" cy="144145"/>
            </a:xfrm>
            <a:custGeom>
              <a:avLst/>
              <a:gdLst/>
              <a:ahLst/>
              <a:cxnLst/>
              <a:rect l="l" t="t" r="r" b="b"/>
              <a:pathLst>
                <a:path w="39369" h="144144">
                  <a:moveTo>
                    <a:pt x="38773" y="143459"/>
                  </a:moveTo>
                  <a:lnTo>
                    <a:pt x="38239" y="143522"/>
                  </a:lnTo>
                  <a:lnTo>
                    <a:pt x="37706" y="143560"/>
                  </a:lnTo>
                  <a:lnTo>
                    <a:pt x="37160" y="143548"/>
                  </a:lnTo>
                  <a:lnTo>
                    <a:pt x="21922" y="132052"/>
                  </a:lnTo>
                  <a:lnTo>
                    <a:pt x="9850" y="101215"/>
                  </a:lnTo>
                  <a:lnTo>
                    <a:pt x="2143" y="55658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7"/>
            <p:cNvSpPr/>
            <p:nvPr/>
          </p:nvSpPr>
          <p:spPr>
            <a:xfrm>
              <a:off x="1588762" y="1948789"/>
              <a:ext cx="78105" cy="90805"/>
            </a:xfrm>
            <a:custGeom>
              <a:avLst/>
              <a:gdLst/>
              <a:ahLst/>
              <a:cxnLst/>
              <a:rect l="l" t="t" r="r" b="b"/>
              <a:pathLst>
                <a:path w="78105" h="90805">
                  <a:moveTo>
                    <a:pt x="0" y="0"/>
                  </a:moveTo>
                  <a:lnTo>
                    <a:pt x="25202" y="7864"/>
                  </a:lnTo>
                  <a:lnTo>
                    <a:pt x="47420" y="26531"/>
                  </a:lnTo>
                  <a:lnTo>
                    <a:pt x="65377" y="54526"/>
                  </a:lnTo>
                  <a:lnTo>
                    <a:pt x="77800" y="9037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48"/>
            <p:cNvSpPr/>
            <p:nvPr/>
          </p:nvSpPr>
          <p:spPr>
            <a:xfrm>
              <a:off x="1470371" y="1945479"/>
              <a:ext cx="93345" cy="141605"/>
            </a:xfrm>
            <a:custGeom>
              <a:avLst/>
              <a:gdLst/>
              <a:ahLst/>
              <a:cxnLst/>
              <a:rect l="l" t="t" r="r" b="b"/>
              <a:pathLst>
                <a:path w="93344" h="141605">
                  <a:moveTo>
                    <a:pt x="0" y="141274"/>
                  </a:moveTo>
                  <a:lnTo>
                    <a:pt x="8031" y="86387"/>
                  </a:lnTo>
                  <a:lnTo>
                    <a:pt x="28144" y="41590"/>
                  </a:lnTo>
                  <a:lnTo>
                    <a:pt x="57423" y="11317"/>
                  </a:lnTo>
                  <a:lnTo>
                    <a:pt x="9295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49"/>
            <p:cNvSpPr/>
            <p:nvPr/>
          </p:nvSpPr>
          <p:spPr>
            <a:xfrm>
              <a:off x="1487943" y="1946346"/>
              <a:ext cx="85090" cy="142875"/>
            </a:xfrm>
            <a:custGeom>
              <a:avLst/>
              <a:gdLst/>
              <a:ahLst/>
              <a:cxnLst/>
              <a:rect l="l" t="t" r="r" b="b"/>
              <a:pathLst>
                <a:path w="85090" h="142875">
                  <a:moveTo>
                    <a:pt x="0" y="0"/>
                  </a:moveTo>
                  <a:lnTo>
                    <a:pt x="33733" y="13052"/>
                  </a:lnTo>
                  <a:lnTo>
                    <a:pt x="60820" y="44065"/>
                  </a:lnTo>
                  <a:lnTo>
                    <a:pt x="78706" y="88743"/>
                  </a:lnTo>
                  <a:lnTo>
                    <a:pt x="84836" y="14278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0"/>
            <p:cNvSpPr/>
            <p:nvPr/>
          </p:nvSpPr>
          <p:spPr>
            <a:xfrm>
              <a:off x="1860804" y="2054351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27889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1"/>
            <p:cNvSpPr/>
            <p:nvPr/>
          </p:nvSpPr>
          <p:spPr>
            <a:xfrm>
              <a:off x="1665611" y="2032350"/>
              <a:ext cx="140970" cy="45720"/>
            </a:xfrm>
            <a:custGeom>
              <a:avLst/>
              <a:gdLst/>
              <a:ahLst/>
              <a:cxnLst/>
              <a:rect l="l" t="t" r="r" b="b"/>
              <a:pathLst>
                <a:path w="140969" h="45719">
                  <a:moveTo>
                    <a:pt x="140512" y="45313"/>
                  </a:moveTo>
                  <a:lnTo>
                    <a:pt x="85496" y="41104"/>
                  </a:lnTo>
                  <a:lnTo>
                    <a:pt x="40776" y="31786"/>
                  </a:lnTo>
                  <a:lnTo>
                    <a:pt x="10796" y="18694"/>
                  </a:lnTo>
                  <a:lnTo>
                    <a:pt x="0" y="3162"/>
                  </a:lnTo>
                  <a:lnTo>
                    <a:pt x="12" y="2108"/>
                  </a:lnTo>
                  <a:lnTo>
                    <a:pt x="190" y="1054"/>
                  </a:lnTo>
                  <a:lnTo>
                    <a:pt x="50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2"/>
            <p:cNvSpPr/>
            <p:nvPr/>
          </p:nvSpPr>
          <p:spPr>
            <a:xfrm>
              <a:off x="1222880" y="2068888"/>
              <a:ext cx="140970" cy="52069"/>
            </a:xfrm>
            <a:custGeom>
              <a:avLst/>
              <a:gdLst/>
              <a:ahLst/>
              <a:cxnLst/>
              <a:rect l="l" t="t" r="r" b="b"/>
              <a:pathLst>
                <a:path w="140969" h="52069">
                  <a:moveTo>
                    <a:pt x="0" y="0"/>
                  </a:moveTo>
                  <a:lnTo>
                    <a:pt x="55016" y="4219"/>
                  </a:lnTo>
                  <a:lnTo>
                    <a:pt x="99734" y="13566"/>
                  </a:lnTo>
                  <a:lnTo>
                    <a:pt x="129710" y="26699"/>
                  </a:lnTo>
                  <a:lnTo>
                    <a:pt x="140500" y="42278"/>
                  </a:lnTo>
                  <a:lnTo>
                    <a:pt x="140462" y="45440"/>
                  </a:lnTo>
                  <a:lnTo>
                    <a:pt x="139039" y="48577"/>
                  </a:lnTo>
                  <a:lnTo>
                    <a:pt x="136309" y="516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3"/>
            <p:cNvSpPr/>
            <p:nvPr/>
          </p:nvSpPr>
          <p:spPr>
            <a:xfrm>
              <a:off x="1099565" y="2068830"/>
              <a:ext cx="99060" cy="1905"/>
            </a:xfrm>
            <a:custGeom>
              <a:avLst/>
              <a:gdLst/>
              <a:ahLst/>
              <a:cxnLst/>
              <a:rect l="l" t="t" r="r" b="b"/>
              <a:pathLst>
                <a:path w="99059" h="1905">
                  <a:moveTo>
                    <a:pt x="-12953" y="762"/>
                  </a:moveTo>
                  <a:lnTo>
                    <a:pt x="112013" y="762"/>
                  </a:lnTo>
                </a:path>
              </a:pathLst>
            </a:custGeom>
            <a:ln w="27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4"/>
            <p:cNvSpPr/>
            <p:nvPr/>
          </p:nvSpPr>
          <p:spPr>
            <a:xfrm>
              <a:off x="1043789" y="2031227"/>
              <a:ext cx="82550" cy="76200"/>
            </a:xfrm>
            <a:custGeom>
              <a:avLst/>
              <a:gdLst/>
              <a:ahLst/>
              <a:cxnLst/>
              <a:rect l="l" t="t" r="r" b="b"/>
              <a:pathLst>
                <a:path w="82550" h="76200">
                  <a:moveTo>
                    <a:pt x="40955" y="0"/>
                  </a:moveTo>
                  <a:lnTo>
                    <a:pt x="25456" y="1595"/>
                  </a:lnTo>
                  <a:lnTo>
                    <a:pt x="12272" y="8534"/>
                  </a:lnTo>
                  <a:lnTo>
                    <a:pt x="3136" y="20302"/>
                  </a:lnTo>
                  <a:lnTo>
                    <a:pt x="0" y="34858"/>
                  </a:lnTo>
                  <a:lnTo>
                    <a:pt x="3160" y="49415"/>
                  </a:lnTo>
                  <a:lnTo>
                    <a:pt x="11900" y="62313"/>
                  </a:lnTo>
                  <a:lnTo>
                    <a:pt x="25501" y="71889"/>
                  </a:lnTo>
                  <a:lnTo>
                    <a:pt x="41581" y="76152"/>
                  </a:lnTo>
                  <a:lnTo>
                    <a:pt x="57079" y="74558"/>
                  </a:lnTo>
                  <a:lnTo>
                    <a:pt x="70264" y="67623"/>
                  </a:lnTo>
                  <a:lnTo>
                    <a:pt x="79400" y="55862"/>
                  </a:lnTo>
                  <a:lnTo>
                    <a:pt x="82536" y="41300"/>
                  </a:lnTo>
                  <a:lnTo>
                    <a:pt x="79376" y="26743"/>
                  </a:lnTo>
                  <a:lnTo>
                    <a:pt x="70636" y="13844"/>
                  </a:lnTo>
                  <a:lnTo>
                    <a:pt x="57035" y="4262"/>
                  </a:lnTo>
                  <a:lnTo>
                    <a:pt x="40955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5"/>
            <p:cNvSpPr/>
            <p:nvPr/>
          </p:nvSpPr>
          <p:spPr>
            <a:xfrm>
              <a:off x="1043789" y="2031227"/>
              <a:ext cx="82550" cy="76200"/>
            </a:xfrm>
            <a:custGeom>
              <a:avLst/>
              <a:gdLst/>
              <a:ahLst/>
              <a:cxnLst/>
              <a:rect l="l" t="t" r="r" b="b"/>
              <a:pathLst>
                <a:path w="82550" h="76200">
                  <a:moveTo>
                    <a:pt x="25501" y="71889"/>
                  </a:moveTo>
                  <a:lnTo>
                    <a:pt x="11900" y="62313"/>
                  </a:lnTo>
                  <a:lnTo>
                    <a:pt x="3160" y="49415"/>
                  </a:lnTo>
                  <a:lnTo>
                    <a:pt x="0" y="34858"/>
                  </a:lnTo>
                  <a:lnTo>
                    <a:pt x="3136" y="20302"/>
                  </a:lnTo>
                  <a:lnTo>
                    <a:pt x="12272" y="8534"/>
                  </a:lnTo>
                  <a:lnTo>
                    <a:pt x="25456" y="1595"/>
                  </a:lnTo>
                  <a:lnTo>
                    <a:pt x="40955" y="0"/>
                  </a:lnTo>
                  <a:lnTo>
                    <a:pt x="57035" y="4262"/>
                  </a:lnTo>
                  <a:lnTo>
                    <a:pt x="70636" y="13844"/>
                  </a:lnTo>
                  <a:lnTo>
                    <a:pt x="79376" y="26743"/>
                  </a:lnTo>
                  <a:lnTo>
                    <a:pt x="82536" y="41300"/>
                  </a:lnTo>
                  <a:lnTo>
                    <a:pt x="79400" y="55862"/>
                  </a:lnTo>
                  <a:lnTo>
                    <a:pt x="70264" y="67623"/>
                  </a:lnTo>
                  <a:lnTo>
                    <a:pt x="57079" y="74558"/>
                  </a:lnTo>
                  <a:lnTo>
                    <a:pt x="41581" y="76152"/>
                  </a:lnTo>
                  <a:lnTo>
                    <a:pt x="25501" y="718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6"/>
            <p:cNvSpPr/>
            <p:nvPr/>
          </p:nvSpPr>
          <p:spPr>
            <a:xfrm>
              <a:off x="649162" y="1430492"/>
              <a:ext cx="81280" cy="76200"/>
            </a:xfrm>
            <a:custGeom>
              <a:avLst/>
              <a:gdLst/>
              <a:ahLst/>
              <a:cxnLst/>
              <a:rect l="l" t="t" r="r" b="b"/>
              <a:pathLst>
                <a:path w="81279" h="76200">
                  <a:moveTo>
                    <a:pt x="40574" y="0"/>
                  </a:moveTo>
                  <a:lnTo>
                    <a:pt x="25305" y="1702"/>
                  </a:lnTo>
                  <a:lnTo>
                    <a:pt x="12278" y="8711"/>
                  </a:lnTo>
                  <a:lnTo>
                    <a:pt x="3199" y="20498"/>
                  </a:lnTo>
                  <a:lnTo>
                    <a:pt x="0" y="35033"/>
                  </a:lnTo>
                  <a:lnTo>
                    <a:pt x="3004" y="49518"/>
                  </a:lnTo>
                  <a:lnTo>
                    <a:pt x="11516" y="62307"/>
                  </a:lnTo>
                  <a:lnTo>
                    <a:pt x="24840" y="71756"/>
                  </a:lnTo>
                  <a:lnTo>
                    <a:pt x="40641" y="75892"/>
                  </a:lnTo>
                  <a:lnTo>
                    <a:pt x="55909" y="74191"/>
                  </a:lnTo>
                  <a:lnTo>
                    <a:pt x="68937" y="67180"/>
                  </a:lnTo>
                  <a:lnTo>
                    <a:pt x="78015" y="55385"/>
                  </a:lnTo>
                  <a:lnTo>
                    <a:pt x="81215" y="40856"/>
                  </a:lnTo>
                  <a:lnTo>
                    <a:pt x="78210" y="26371"/>
                  </a:lnTo>
                  <a:lnTo>
                    <a:pt x="69698" y="13578"/>
                  </a:lnTo>
                  <a:lnTo>
                    <a:pt x="56374" y="4128"/>
                  </a:lnTo>
                  <a:lnTo>
                    <a:pt x="40574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7"/>
            <p:cNvSpPr/>
            <p:nvPr/>
          </p:nvSpPr>
          <p:spPr>
            <a:xfrm>
              <a:off x="649162" y="1430493"/>
              <a:ext cx="81280" cy="76200"/>
            </a:xfrm>
            <a:custGeom>
              <a:avLst/>
              <a:gdLst/>
              <a:ahLst/>
              <a:cxnLst/>
              <a:rect l="l" t="t" r="r" b="b"/>
              <a:pathLst>
                <a:path w="81279" h="76200">
                  <a:moveTo>
                    <a:pt x="24840" y="71756"/>
                  </a:moveTo>
                  <a:lnTo>
                    <a:pt x="11516" y="62307"/>
                  </a:lnTo>
                  <a:lnTo>
                    <a:pt x="3004" y="49518"/>
                  </a:lnTo>
                  <a:lnTo>
                    <a:pt x="0" y="35033"/>
                  </a:lnTo>
                  <a:lnTo>
                    <a:pt x="3199" y="20498"/>
                  </a:lnTo>
                  <a:lnTo>
                    <a:pt x="12278" y="8711"/>
                  </a:lnTo>
                  <a:lnTo>
                    <a:pt x="25305" y="1702"/>
                  </a:lnTo>
                  <a:lnTo>
                    <a:pt x="40574" y="0"/>
                  </a:lnTo>
                  <a:lnTo>
                    <a:pt x="56374" y="4128"/>
                  </a:lnTo>
                  <a:lnTo>
                    <a:pt x="69698" y="13578"/>
                  </a:lnTo>
                  <a:lnTo>
                    <a:pt x="78210" y="26371"/>
                  </a:lnTo>
                  <a:lnTo>
                    <a:pt x="81215" y="40856"/>
                  </a:lnTo>
                  <a:lnTo>
                    <a:pt x="78015" y="55385"/>
                  </a:lnTo>
                  <a:lnTo>
                    <a:pt x="68937" y="67180"/>
                  </a:lnTo>
                  <a:lnTo>
                    <a:pt x="55909" y="74191"/>
                  </a:lnTo>
                  <a:lnTo>
                    <a:pt x="40641" y="75892"/>
                  </a:lnTo>
                  <a:lnTo>
                    <a:pt x="24840" y="7175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58"/>
            <p:cNvSpPr/>
            <p:nvPr/>
          </p:nvSpPr>
          <p:spPr>
            <a:xfrm>
              <a:off x="1777880" y="2022632"/>
              <a:ext cx="83185" cy="77470"/>
            </a:xfrm>
            <a:custGeom>
              <a:avLst/>
              <a:gdLst/>
              <a:ahLst/>
              <a:cxnLst/>
              <a:rect l="l" t="t" r="r" b="b"/>
              <a:pathLst>
                <a:path w="83185" h="77469">
                  <a:moveTo>
                    <a:pt x="41393" y="0"/>
                  </a:moveTo>
                  <a:lnTo>
                    <a:pt x="25822" y="1750"/>
                  </a:lnTo>
                  <a:lnTo>
                    <a:pt x="12533" y="8916"/>
                  </a:lnTo>
                  <a:lnTo>
                    <a:pt x="3270" y="20956"/>
                  </a:lnTo>
                  <a:lnTo>
                    <a:pt x="0" y="35796"/>
                  </a:lnTo>
                  <a:lnTo>
                    <a:pt x="3051" y="50583"/>
                  </a:lnTo>
                  <a:lnTo>
                    <a:pt x="11718" y="63634"/>
                  </a:lnTo>
                  <a:lnTo>
                    <a:pt x="25292" y="73267"/>
                  </a:lnTo>
                  <a:lnTo>
                    <a:pt x="41398" y="77474"/>
                  </a:lnTo>
                  <a:lnTo>
                    <a:pt x="56969" y="75726"/>
                  </a:lnTo>
                  <a:lnTo>
                    <a:pt x="70258" y="68561"/>
                  </a:lnTo>
                  <a:lnTo>
                    <a:pt x="79521" y="56516"/>
                  </a:lnTo>
                  <a:lnTo>
                    <a:pt x="82792" y="41675"/>
                  </a:lnTo>
                  <a:lnTo>
                    <a:pt x="79740" y="26888"/>
                  </a:lnTo>
                  <a:lnTo>
                    <a:pt x="71073" y="13837"/>
                  </a:lnTo>
                  <a:lnTo>
                    <a:pt x="57499" y="4204"/>
                  </a:lnTo>
                  <a:lnTo>
                    <a:pt x="41393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59"/>
            <p:cNvSpPr/>
            <p:nvPr/>
          </p:nvSpPr>
          <p:spPr>
            <a:xfrm>
              <a:off x="1777880" y="2022632"/>
              <a:ext cx="83185" cy="77470"/>
            </a:xfrm>
            <a:custGeom>
              <a:avLst/>
              <a:gdLst/>
              <a:ahLst/>
              <a:cxnLst/>
              <a:rect l="l" t="t" r="r" b="b"/>
              <a:pathLst>
                <a:path w="83185" h="77469">
                  <a:moveTo>
                    <a:pt x="25292" y="73267"/>
                  </a:moveTo>
                  <a:lnTo>
                    <a:pt x="11718" y="63634"/>
                  </a:lnTo>
                  <a:lnTo>
                    <a:pt x="3051" y="50583"/>
                  </a:lnTo>
                  <a:lnTo>
                    <a:pt x="0" y="35796"/>
                  </a:lnTo>
                  <a:lnTo>
                    <a:pt x="3270" y="20956"/>
                  </a:lnTo>
                  <a:lnTo>
                    <a:pt x="12533" y="8916"/>
                  </a:lnTo>
                  <a:lnTo>
                    <a:pt x="25822" y="1750"/>
                  </a:lnTo>
                  <a:lnTo>
                    <a:pt x="41393" y="0"/>
                  </a:lnTo>
                  <a:lnTo>
                    <a:pt x="57499" y="4204"/>
                  </a:lnTo>
                  <a:lnTo>
                    <a:pt x="71073" y="13837"/>
                  </a:lnTo>
                  <a:lnTo>
                    <a:pt x="79740" y="26888"/>
                  </a:lnTo>
                  <a:lnTo>
                    <a:pt x="82792" y="41675"/>
                  </a:lnTo>
                  <a:lnTo>
                    <a:pt x="79521" y="56516"/>
                  </a:lnTo>
                  <a:lnTo>
                    <a:pt x="70258" y="68561"/>
                  </a:lnTo>
                  <a:lnTo>
                    <a:pt x="56969" y="75726"/>
                  </a:lnTo>
                  <a:lnTo>
                    <a:pt x="41398" y="77474"/>
                  </a:lnTo>
                  <a:lnTo>
                    <a:pt x="25292" y="7326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0"/>
            <p:cNvSpPr/>
            <p:nvPr/>
          </p:nvSpPr>
          <p:spPr>
            <a:xfrm>
              <a:off x="1283208" y="1679447"/>
              <a:ext cx="856615" cy="0"/>
            </a:xfrm>
            <a:custGeom>
              <a:avLst/>
              <a:gdLst/>
              <a:ahLst/>
              <a:cxnLst/>
              <a:rect l="l" t="t" r="r" b="b"/>
              <a:pathLst>
                <a:path w="856614">
                  <a:moveTo>
                    <a:pt x="856488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1"/>
            <p:cNvSpPr/>
            <p:nvPr/>
          </p:nvSpPr>
          <p:spPr>
            <a:xfrm>
              <a:off x="1772412" y="1780031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60">
                  <a:moveTo>
                    <a:pt x="0" y="0"/>
                  </a:moveTo>
                  <a:lnTo>
                    <a:pt x="28956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2"/>
            <p:cNvSpPr/>
            <p:nvPr/>
          </p:nvSpPr>
          <p:spPr>
            <a:xfrm>
              <a:off x="1824228" y="1828800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45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3"/>
            <p:cNvSpPr/>
            <p:nvPr/>
          </p:nvSpPr>
          <p:spPr>
            <a:xfrm>
              <a:off x="1871471" y="1879091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3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4"/>
            <p:cNvSpPr/>
            <p:nvPr/>
          </p:nvSpPr>
          <p:spPr>
            <a:xfrm>
              <a:off x="1912620" y="1677924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10515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5"/>
            <p:cNvSpPr/>
            <p:nvPr/>
          </p:nvSpPr>
          <p:spPr>
            <a:xfrm>
              <a:off x="1115568" y="1673352"/>
              <a:ext cx="173990" cy="355600"/>
            </a:xfrm>
            <a:custGeom>
              <a:avLst/>
              <a:gdLst/>
              <a:ahLst/>
              <a:cxnLst/>
              <a:rect l="l" t="t" r="r" b="b"/>
              <a:pathLst>
                <a:path w="173990" h="355600">
                  <a:moveTo>
                    <a:pt x="0" y="355091"/>
                  </a:moveTo>
                  <a:lnTo>
                    <a:pt x="17373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6"/>
          <p:cNvSpPr txBox="1"/>
          <p:nvPr/>
        </p:nvSpPr>
        <p:spPr>
          <a:xfrm>
            <a:off x="2365660" y="1834769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9" name="object 167"/>
          <p:cNvSpPr txBox="1"/>
          <p:nvPr/>
        </p:nvSpPr>
        <p:spPr>
          <a:xfrm>
            <a:off x="2348287" y="2431720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0" name="object 168"/>
          <p:cNvGrpSpPr/>
          <p:nvPr/>
        </p:nvGrpSpPr>
        <p:grpSpPr>
          <a:xfrm>
            <a:off x="425195" y="4175125"/>
            <a:ext cx="1487805" cy="1346200"/>
            <a:chOff x="425195" y="3689603"/>
            <a:chExt cx="1487805" cy="1346200"/>
          </a:xfrm>
        </p:grpSpPr>
        <p:sp>
          <p:nvSpPr>
            <p:cNvPr id="171" name="object 169"/>
            <p:cNvSpPr/>
            <p:nvPr/>
          </p:nvSpPr>
          <p:spPr>
            <a:xfrm>
              <a:off x="484631" y="5029199"/>
              <a:ext cx="1412875" cy="0"/>
            </a:xfrm>
            <a:custGeom>
              <a:avLst/>
              <a:gdLst/>
              <a:ahLst/>
              <a:cxnLst/>
              <a:rect l="l" t="t" r="r" b="b"/>
              <a:pathLst>
                <a:path w="1412875">
                  <a:moveTo>
                    <a:pt x="0" y="0"/>
                  </a:moveTo>
                  <a:lnTo>
                    <a:pt x="141274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0"/>
            <p:cNvSpPr/>
            <p:nvPr/>
          </p:nvSpPr>
          <p:spPr>
            <a:xfrm>
              <a:off x="1143000" y="3736847"/>
              <a:ext cx="762000" cy="0"/>
            </a:xfrm>
            <a:custGeom>
              <a:avLst/>
              <a:gdLst/>
              <a:ahLst/>
              <a:cxnLst/>
              <a:rect l="l" t="t" r="r" b="b"/>
              <a:pathLst>
                <a:path w="762000">
                  <a:moveTo>
                    <a:pt x="0" y="0"/>
                  </a:moveTo>
                  <a:lnTo>
                    <a:pt x="7620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1"/>
            <p:cNvSpPr/>
            <p:nvPr/>
          </p:nvSpPr>
          <p:spPr>
            <a:xfrm>
              <a:off x="1581914" y="4274678"/>
              <a:ext cx="93980" cy="118110"/>
            </a:xfrm>
            <a:custGeom>
              <a:avLst/>
              <a:gdLst/>
              <a:ahLst/>
              <a:cxnLst/>
              <a:rect l="l" t="t" r="r" b="b"/>
              <a:pathLst>
                <a:path w="93980" h="118110">
                  <a:moveTo>
                    <a:pt x="93294" y="0"/>
                  </a:moveTo>
                  <a:lnTo>
                    <a:pt x="76163" y="48018"/>
                  </a:lnTo>
                  <a:lnTo>
                    <a:pt x="44343" y="81917"/>
                  </a:lnTo>
                  <a:lnTo>
                    <a:pt x="977" y="117373"/>
                  </a:lnTo>
                  <a:lnTo>
                    <a:pt x="330" y="117843"/>
                  </a:lnTo>
                  <a:lnTo>
                    <a:pt x="0" y="1180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2"/>
            <p:cNvSpPr/>
            <p:nvPr/>
          </p:nvSpPr>
          <p:spPr>
            <a:xfrm>
              <a:off x="1540902" y="4261072"/>
              <a:ext cx="139700" cy="57150"/>
            </a:xfrm>
            <a:custGeom>
              <a:avLst/>
              <a:gdLst/>
              <a:ahLst/>
              <a:cxnLst/>
              <a:rect l="l" t="t" r="r" b="b"/>
              <a:pathLst>
                <a:path w="139700" h="57150">
                  <a:moveTo>
                    <a:pt x="0" y="57001"/>
                  </a:moveTo>
                  <a:lnTo>
                    <a:pt x="46871" y="27022"/>
                  </a:lnTo>
                  <a:lnTo>
                    <a:pt x="88639" y="7482"/>
                  </a:lnTo>
                  <a:lnTo>
                    <a:pt x="120882" y="0"/>
                  </a:lnTo>
                  <a:lnTo>
                    <a:pt x="139179" y="618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3"/>
            <p:cNvSpPr/>
            <p:nvPr/>
          </p:nvSpPr>
          <p:spPr>
            <a:xfrm>
              <a:off x="1466434" y="4503189"/>
              <a:ext cx="123825" cy="26670"/>
            </a:xfrm>
            <a:custGeom>
              <a:avLst/>
              <a:gdLst/>
              <a:ahLst/>
              <a:cxnLst/>
              <a:rect l="l" t="t" r="r" b="b"/>
              <a:pathLst>
                <a:path w="123825" h="26670">
                  <a:moveTo>
                    <a:pt x="123355" y="13944"/>
                  </a:moveTo>
                  <a:lnTo>
                    <a:pt x="85335" y="24922"/>
                  </a:lnTo>
                  <a:lnTo>
                    <a:pt x="50647" y="26093"/>
                  </a:lnTo>
                  <a:lnTo>
                    <a:pt x="21474" y="1770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4"/>
            <p:cNvSpPr/>
            <p:nvPr/>
          </p:nvSpPr>
          <p:spPr>
            <a:xfrm>
              <a:off x="1457988" y="4335596"/>
              <a:ext cx="73660" cy="157480"/>
            </a:xfrm>
            <a:custGeom>
              <a:avLst/>
              <a:gdLst/>
              <a:ahLst/>
              <a:cxnLst/>
              <a:rect l="l" t="t" r="r" b="b"/>
              <a:pathLst>
                <a:path w="73659" h="157479">
                  <a:moveTo>
                    <a:pt x="11671" y="157352"/>
                  </a:moveTo>
                  <a:lnTo>
                    <a:pt x="0" y="122284"/>
                  </a:lnTo>
                  <a:lnTo>
                    <a:pt x="7718" y="81033"/>
                  </a:lnTo>
                  <a:lnTo>
                    <a:pt x="32863" y="38604"/>
                  </a:lnTo>
                  <a:lnTo>
                    <a:pt x="73469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5"/>
            <p:cNvSpPr/>
            <p:nvPr/>
          </p:nvSpPr>
          <p:spPr>
            <a:xfrm>
              <a:off x="1405409" y="4408491"/>
              <a:ext cx="170180" cy="38735"/>
            </a:xfrm>
            <a:custGeom>
              <a:avLst/>
              <a:gdLst/>
              <a:ahLst/>
              <a:cxnLst/>
              <a:rect l="l" t="t" r="r" b="b"/>
              <a:pathLst>
                <a:path w="170180" h="38735">
                  <a:moveTo>
                    <a:pt x="169722" y="0"/>
                  </a:moveTo>
                  <a:lnTo>
                    <a:pt x="120273" y="27092"/>
                  </a:lnTo>
                  <a:lnTo>
                    <a:pt x="71864" y="38166"/>
                  </a:lnTo>
                  <a:lnTo>
                    <a:pt x="29953" y="32871"/>
                  </a:lnTo>
                  <a:lnTo>
                    <a:pt x="0" y="108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6"/>
            <p:cNvSpPr/>
            <p:nvPr/>
          </p:nvSpPr>
          <p:spPr>
            <a:xfrm>
              <a:off x="1523483" y="4193784"/>
              <a:ext cx="92710" cy="118745"/>
            </a:xfrm>
            <a:custGeom>
              <a:avLst/>
              <a:gdLst/>
              <a:ahLst/>
              <a:cxnLst/>
              <a:rect l="l" t="t" r="r" b="b"/>
              <a:pathLst>
                <a:path w="92709" h="118745">
                  <a:moveTo>
                    <a:pt x="91566" y="0"/>
                  </a:moveTo>
                  <a:lnTo>
                    <a:pt x="91833" y="292"/>
                  </a:lnTo>
                  <a:lnTo>
                    <a:pt x="92087" y="596"/>
                  </a:lnTo>
                  <a:lnTo>
                    <a:pt x="92316" y="914"/>
                  </a:lnTo>
                  <a:lnTo>
                    <a:pt x="92497" y="20375"/>
                  </a:lnTo>
                  <a:lnTo>
                    <a:pt x="75190" y="48945"/>
                  </a:lnTo>
                  <a:lnTo>
                    <a:pt x="43367" y="82849"/>
                  </a:lnTo>
                  <a:lnTo>
                    <a:pt x="0" y="1183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7"/>
            <p:cNvSpPr/>
            <p:nvPr/>
          </p:nvSpPr>
          <p:spPr>
            <a:xfrm>
              <a:off x="1481034" y="4178477"/>
              <a:ext cx="139700" cy="57150"/>
            </a:xfrm>
            <a:custGeom>
              <a:avLst/>
              <a:gdLst/>
              <a:ahLst/>
              <a:cxnLst/>
              <a:rect l="l" t="t" r="r" b="b"/>
              <a:pathLst>
                <a:path w="139700" h="57150">
                  <a:moveTo>
                    <a:pt x="0" y="57001"/>
                  </a:moveTo>
                  <a:lnTo>
                    <a:pt x="46871" y="27022"/>
                  </a:lnTo>
                  <a:lnTo>
                    <a:pt x="88641" y="7482"/>
                  </a:lnTo>
                  <a:lnTo>
                    <a:pt x="120888" y="0"/>
                  </a:lnTo>
                  <a:lnTo>
                    <a:pt x="139192" y="618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78"/>
            <p:cNvSpPr/>
            <p:nvPr/>
          </p:nvSpPr>
          <p:spPr>
            <a:xfrm>
              <a:off x="1398202" y="4253119"/>
              <a:ext cx="73025" cy="158750"/>
            </a:xfrm>
            <a:custGeom>
              <a:avLst/>
              <a:gdLst/>
              <a:ahLst/>
              <a:cxnLst/>
              <a:rect l="l" t="t" r="r" b="b"/>
              <a:pathLst>
                <a:path w="73025" h="158750">
                  <a:moveTo>
                    <a:pt x="11941" y="158318"/>
                  </a:moveTo>
                  <a:lnTo>
                    <a:pt x="0" y="122876"/>
                  </a:lnTo>
                  <a:lnTo>
                    <a:pt x="7495" y="81321"/>
                  </a:lnTo>
                  <a:lnTo>
                    <a:pt x="32485" y="38685"/>
                  </a:lnTo>
                  <a:lnTo>
                    <a:pt x="7302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79"/>
            <p:cNvSpPr/>
            <p:nvPr/>
          </p:nvSpPr>
          <p:spPr>
            <a:xfrm>
              <a:off x="1345299" y="4326626"/>
              <a:ext cx="171450" cy="38735"/>
            </a:xfrm>
            <a:custGeom>
              <a:avLst/>
              <a:gdLst/>
              <a:ahLst/>
              <a:cxnLst/>
              <a:rect l="l" t="t" r="r" b="b"/>
              <a:pathLst>
                <a:path w="171450" h="38735">
                  <a:moveTo>
                    <a:pt x="171399" y="0"/>
                  </a:moveTo>
                  <a:lnTo>
                    <a:pt x="171068" y="241"/>
                  </a:lnTo>
                  <a:lnTo>
                    <a:pt x="170751" y="482"/>
                  </a:lnTo>
                  <a:lnTo>
                    <a:pt x="170421" y="711"/>
                  </a:lnTo>
                  <a:lnTo>
                    <a:pt x="120918" y="27720"/>
                  </a:lnTo>
                  <a:lnTo>
                    <a:pt x="72361" y="38584"/>
                  </a:lnTo>
                  <a:lnTo>
                    <a:pt x="30228" y="32981"/>
                  </a:lnTo>
                  <a:lnTo>
                    <a:pt x="0" y="1059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0"/>
            <p:cNvSpPr/>
            <p:nvPr/>
          </p:nvSpPr>
          <p:spPr>
            <a:xfrm>
              <a:off x="1592546" y="4498506"/>
              <a:ext cx="120014" cy="93345"/>
            </a:xfrm>
            <a:custGeom>
              <a:avLst/>
              <a:gdLst/>
              <a:ahLst/>
              <a:cxnLst/>
              <a:rect l="l" t="t" r="r" b="b"/>
              <a:pathLst>
                <a:path w="120014" h="93345">
                  <a:moveTo>
                    <a:pt x="0" y="1222"/>
                  </a:moveTo>
                  <a:lnTo>
                    <a:pt x="304" y="955"/>
                  </a:lnTo>
                  <a:lnTo>
                    <a:pt x="622" y="689"/>
                  </a:lnTo>
                  <a:lnTo>
                    <a:pt x="952" y="447"/>
                  </a:lnTo>
                  <a:lnTo>
                    <a:pt x="20772" y="0"/>
                  </a:lnTo>
                  <a:lnTo>
                    <a:pt x="49634" y="17076"/>
                  </a:lnTo>
                  <a:lnTo>
                    <a:pt x="83730" y="48734"/>
                  </a:lnTo>
                  <a:lnTo>
                    <a:pt x="119253" y="92027"/>
                  </a:lnTo>
                  <a:lnTo>
                    <a:pt x="119494" y="92357"/>
                  </a:lnTo>
                  <a:lnTo>
                    <a:pt x="119735" y="92687"/>
                  </a:lnTo>
                  <a:lnTo>
                    <a:pt x="119976" y="9301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1"/>
            <p:cNvSpPr/>
            <p:nvPr/>
          </p:nvSpPr>
          <p:spPr>
            <a:xfrm>
              <a:off x="1343882" y="3939974"/>
              <a:ext cx="92075" cy="118745"/>
            </a:xfrm>
            <a:custGeom>
              <a:avLst/>
              <a:gdLst/>
              <a:ahLst/>
              <a:cxnLst/>
              <a:rect l="l" t="t" r="r" b="b"/>
              <a:pathLst>
                <a:path w="92075" h="118745">
                  <a:moveTo>
                    <a:pt x="91617" y="0"/>
                  </a:moveTo>
                  <a:lnTo>
                    <a:pt x="92068" y="19830"/>
                  </a:lnTo>
                  <a:lnTo>
                    <a:pt x="74983" y="48702"/>
                  </a:lnTo>
                  <a:lnTo>
                    <a:pt x="43311" y="82812"/>
                  </a:lnTo>
                  <a:lnTo>
                    <a:pt x="0" y="11835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2"/>
            <p:cNvSpPr/>
            <p:nvPr/>
          </p:nvSpPr>
          <p:spPr>
            <a:xfrm>
              <a:off x="1302285" y="3927229"/>
              <a:ext cx="140335" cy="57150"/>
            </a:xfrm>
            <a:custGeom>
              <a:avLst/>
              <a:gdLst/>
              <a:ahLst/>
              <a:cxnLst/>
              <a:rect l="l" t="t" r="r" b="b"/>
              <a:pathLst>
                <a:path w="140334" h="57150">
                  <a:moveTo>
                    <a:pt x="0" y="56978"/>
                  </a:moveTo>
                  <a:lnTo>
                    <a:pt x="46866" y="27008"/>
                  </a:lnTo>
                  <a:lnTo>
                    <a:pt x="88636" y="7477"/>
                  </a:lnTo>
                  <a:lnTo>
                    <a:pt x="120886" y="0"/>
                  </a:lnTo>
                  <a:lnTo>
                    <a:pt x="139192" y="6191"/>
                  </a:lnTo>
                  <a:lnTo>
                    <a:pt x="139420" y="6496"/>
                  </a:lnTo>
                  <a:lnTo>
                    <a:pt x="139636" y="6826"/>
                  </a:lnTo>
                  <a:lnTo>
                    <a:pt x="139839" y="716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3"/>
            <p:cNvSpPr/>
            <p:nvPr/>
          </p:nvSpPr>
          <p:spPr>
            <a:xfrm>
              <a:off x="1219795" y="4000544"/>
              <a:ext cx="73025" cy="158750"/>
            </a:xfrm>
            <a:custGeom>
              <a:avLst/>
              <a:gdLst/>
              <a:ahLst/>
              <a:cxnLst/>
              <a:rect l="l" t="t" r="r" b="b"/>
              <a:pathLst>
                <a:path w="73025" h="158750">
                  <a:moveTo>
                    <a:pt x="11941" y="158318"/>
                  </a:moveTo>
                  <a:lnTo>
                    <a:pt x="0" y="122876"/>
                  </a:lnTo>
                  <a:lnTo>
                    <a:pt x="7495" y="81321"/>
                  </a:lnTo>
                  <a:lnTo>
                    <a:pt x="32485" y="38685"/>
                  </a:lnTo>
                  <a:lnTo>
                    <a:pt x="7302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4"/>
            <p:cNvSpPr/>
            <p:nvPr/>
          </p:nvSpPr>
          <p:spPr>
            <a:xfrm>
              <a:off x="1324282" y="3860627"/>
              <a:ext cx="53340" cy="85090"/>
            </a:xfrm>
            <a:custGeom>
              <a:avLst/>
              <a:gdLst/>
              <a:ahLst/>
              <a:cxnLst/>
              <a:rect l="l" t="t" r="r" b="b"/>
              <a:pathLst>
                <a:path w="53340" h="85089">
                  <a:moveTo>
                    <a:pt x="51206" y="0"/>
                  </a:moveTo>
                  <a:lnTo>
                    <a:pt x="53142" y="13738"/>
                  </a:lnTo>
                  <a:lnTo>
                    <a:pt x="44643" y="33415"/>
                  </a:lnTo>
                  <a:lnTo>
                    <a:pt x="26624" y="57523"/>
                  </a:lnTo>
                  <a:lnTo>
                    <a:pt x="0" y="8455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5"/>
            <p:cNvSpPr/>
            <p:nvPr/>
          </p:nvSpPr>
          <p:spPr>
            <a:xfrm>
              <a:off x="1240467" y="3844804"/>
              <a:ext cx="139700" cy="57150"/>
            </a:xfrm>
            <a:custGeom>
              <a:avLst/>
              <a:gdLst/>
              <a:ahLst/>
              <a:cxnLst/>
              <a:rect l="l" t="t" r="r" b="b"/>
              <a:pathLst>
                <a:path w="139700" h="57150">
                  <a:moveTo>
                    <a:pt x="0" y="57060"/>
                  </a:moveTo>
                  <a:lnTo>
                    <a:pt x="46750" y="27048"/>
                  </a:lnTo>
                  <a:lnTo>
                    <a:pt x="88517" y="7483"/>
                  </a:lnTo>
                  <a:lnTo>
                    <a:pt x="120824" y="0"/>
                  </a:lnTo>
                  <a:lnTo>
                    <a:pt x="139192" y="623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6"/>
            <p:cNvSpPr/>
            <p:nvPr/>
          </p:nvSpPr>
          <p:spPr>
            <a:xfrm>
              <a:off x="1166892" y="4074051"/>
              <a:ext cx="171450" cy="38735"/>
            </a:xfrm>
            <a:custGeom>
              <a:avLst/>
              <a:gdLst/>
              <a:ahLst/>
              <a:cxnLst/>
              <a:rect l="l" t="t" r="r" b="b"/>
              <a:pathLst>
                <a:path w="171450" h="38735">
                  <a:moveTo>
                    <a:pt x="171399" y="0"/>
                  </a:moveTo>
                  <a:lnTo>
                    <a:pt x="171068" y="241"/>
                  </a:lnTo>
                  <a:lnTo>
                    <a:pt x="170751" y="482"/>
                  </a:lnTo>
                  <a:lnTo>
                    <a:pt x="170421" y="711"/>
                  </a:lnTo>
                  <a:lnTo>
                    <a:pt x="120918" y="27720"/>
                  </a:lnTo>
                  <a:lnTo>
                    <a:pt x="72361" y="38584"/>
                  </a:lnTo>
                  <a:lnTo>
                    <a:pt x="30228" y="32981"/>
                  </a:lnTo>
                  <a:lnTo>
                    <a:pt x="0" y="1059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7"/>
            <p:cNvSpPr/>
            <p:nvPr/>
          </p:nvSpPr>
          <p:spPr>
            <a:xfrm>
              <a:off x="1158647" y="3919028"/>
              <a:ext cx="73660" cy="157480"/>
            </a:xfrm>
            <a:custGeom>
              <a:avLst/>
              <a:gdLst/>
              <a:ahLst/>
              <a:cxnLst/>
              <a:rect l="l" t="t" r="r" b="b"/>
              <a:pathLst>
                <a:path w="73659" h="157479">
                  <a:moveTo>
                    <a:pt x="11671" y="157352"/>
                  </a:moveTo>
                  <a:lnTo>
                    <a:pt x="0" y="122284"/>
                  </a:lnTo>
                  <a:lnTo>
                    <a:pt x="7718" y="81033"/>
                  </a:lnTo>
                  <a:lnTo>
                    <a:pt x="32863" y="38604"/>
                  </a:lnTo>
                  <a:lnTo>
                    <a:pt x="73469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88"/>
            <p:cNvSpPr/>
            <p:nvPr/>
          </p:nvSpPr>
          <p:spPr>
            <a:xfrm>
              <a:off x="1189455" y="3866649"/>
              <a:ext cx="122555" cy="93980"/>
            </a:xfrm>
            <a:custGeom>
              <a:avLst/>
              <a:gdLst/>
              <a:ahLst/>
              <a:cxnLst/>
              <a:rect l="l" t="t" r="r" b="b"/>
              <a:pathLst>
                <a:path w="122555" h="93979">
                  <a:moveTo>
                    <a:pt x="122542" y="87185"/>
                  </a:moveTo>
                  <a:lnTo>
                    <a:pt x="121500" y="89814"/>
                  </a:lnTo>
                  <a:lnTo>
                    <a:pt x="120002" y="91846"/>
                  </a:lnTo>
                  <a:lnTo>
                    <a:pt x="118046" y="93268"/>
                  </a:lnTo>
                  <a:lnTo>
                    <a:pt x="98602" y="93444"/>
                  </a:lnTo>
                  <a:lnTo>
                    <a:pt x="70046" y="76141"/>
                  </a:lnTo>
                  <a:lnTo>
                    <a:pt x="36157" y="44328"/>
                  </a:lnTo>
                  <a:lnTo>
                    <a:pt x="711" y="977"/>
                  </a:lnTo>
                  <a:lnTo>
                    <a:pt x="469" y="647"/>
                  </a:lnTo>
                  <a:lnTo>
                    <a:pt x="228" y="33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89"/>
            <p:cNvSpPr/>
            <p:nvPr/>
          </p:nvSpPr>
          <p:spPr>
            <a:xfrm>
              <a:off x="1130045" y="3780281"/>
              <a:ext cx="48895" cy="74930"/>
            </a:xfrm>
            <a:custGeom>
              <a:avLst/>
              <a:gdLst/>
              <a:ahLst/>
              <a:cxnLst/>
              <a:rect l="l" t="t" r="r" b="b"/>
              <a:pathLst>
                <a:path w="48894" h="74929">
                  <a:moveTo>
                    <a:pt x="0" y="0"/>
                  </a:moveTo>
                  <a:lnTo>
                    <a:pt x="48768" y="746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0"/>
            <p:cNvSpPr/>
            <p:nvPr/>
          </p:nvSpPr>
          <p:spPr>
            <a:xfrm>
              <a:off x="1463271" y="4108641"/>
              <a:ext cx="92710" cy="117475"/>
            </a:xfrm>
            <a:custGeom>
              <a:avLst/>
              <a:gdLst/>
              <a:ahLst/>
              <a:cxnLst/>
              <a:rect l="l" t="t" r="r" b="b"/>
              <a:pathLst>
                <a:path w="92709" h="117475">
                  <a:moveTo>
                    <a:pt x="92316" y="0"/>
                  </a:moveTo>
                  <a:lnTo>
                    <a:pt x="92490" y="19454"/>
                  </a:lnTo>
                  <a:lnTo>
                    <a:pt x="75180" y="48020"/>
                  </a:lnTo>
                  <a:lnTo>
                    <a:pt x="43360" y="81922"/>
                  </a:lnTo>
                  <a:lnTo>
                    <a:pt x="0" y="11738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1"/>
            <p:cNvSpPr/>
            <p:nvPr/>
          </p:nvSpPr>
          <p:spPr>
            <a:xfrm>
              <a:off x="1420825" y="4094813"/>
              <a:ext cx="140335" cy="57150"/>
            </a:xfrm>
            <a:custGeom>
              <a:avLst/>
              <a:gdLst/>
              <a:ahLst/>
              <a:cxnLst/>
              <a:rect l="l" t="t" r="r" b="b"/>
              <a:pathLst>
                <a:path w="140334" h="57150">
                  <a:moveTo>
                    <a:pt x="0" y="56978"/>
                  </a:moveTo>
                  <a:lnTo>
                    <a:pt x="46866" y="27008"/>
                  </a:lnTo>
                  <a:lnTo>
                    <a:pt x="88636" y="7477"/>
                  </a:lnTo>
                  <a:lnTo>
                    <a:pt x="120886" y="0"/>
                  </a:lnTo>
                  <a:lnTo>
                    <a:pt x="139192" y="6191"/>
                  </a:lnTo>
                  <a:lnTo>
                    <a:pt x="139420" y="6496"/>
                  </a:lnTo>
                  <a:lnTo>
                    <a:pt x="139636" y="6826"/>
                  </a:lnTo>
                  <a:lnTo>
                    <a:pt x="139839" y="716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2"/>
            <p:cNvSpPr/>
            <p:nvPr/>
          </p:nvSpPr>
          <p:spPr>
            <a:xfrm>
              <a:off x="1338206" y="4170397"/>
              <a:ext cx="73660" cy="156845"/>
            </a:xfrm>
            <a:custGeom>
              <a:avLst/>
              <a:gdLst/>
              <a:ahLst/>
              <a:cxnLst/>
              <a:rect l="l" t="t" r="r" b="b"/>
              <a:pathLst>
                <a:path w="73659" h="156845">
                  <a:moveTo>
                    <a:pt x="11012" y="156400"/>
                  </a:moveTo>
                  <a:lnTo>
                    <a:pt x="0" y="121325"/>
                  </a:lnTo>
                  <a:lnTo>
                    <a:pt x="8048" y="80314"/>
                  </a:lnTo>
                  <a:lnTo>
                    <a:pt x="33206" y="38246"/>
                  </a:lnTo>
                  <a:lnTo>
                    <a:pt x="7352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3"/>
            <p:cNvSpPr/>
            <p:nvPr/>
          </p:nvSpPr>
          <p:spPr>
            <a:xfrm>
              <a:off x="1287235" y="4243185"/>
              <a:ext cx="170180" cy="38100"/>
            </a:xfrm>
            <a:custGeom>
              <a:avLst/>
              <a:gdLst/>
              <a:ahLst/>
              <a:cxnLst/>
              <a:rect l="l" t="t" r="r" b="b"/>
              <a:pathLst>
                <a:path w="170180" h="38100">
                  <a:moveTo>
                    <a:pt x="169710" y="0"/>
                  </a:moveTo>
                  <a:lnTo>
                    <a:pt x="169392" y="228"/>
                  </a:lnTo>
                  <a:lnTo>
                    <a:pt x="169075" y="469"/>
                  </a:lnTo>
                  <a:lnTo>
                    <a:pt x="168744" y="698"/>
                  </a:lnTo>
                  <a:lnTo>
                    <a:pt x="120050" y="27276"/>
                  </a:lnTo>
                  <a:lnTo>
                    <a:pt x="72142" y="38046"/>
                  </a:lnTo>
                  <a:lnTo>
                    <a:pt x="30349" y="32684"/>
                  </a:lnTo>
                  <a:lnTo>
                    <a:pt x="0" y="1087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4"/>
            <p:cNvSpPr/>
            <p:nvPr/>
          </p:nvSpPr>
          <p:spPr>
            <a:xfrm>
              <a:off x="1403746" y="4023805"/>
              <a:ext cx="92710" cy="118745"/>
            </a:xfrm>
            <a:custGeom>
              <a:avLst/>
              <a:gdLst/>
              <a:ahLst/>
              <a:cxnLst/>
              <a:rect l="l" t="t" r="r" b="b"/>
              <a:pathLst>
                <a:path w="92709" h="118745">
                  <a:moveTo>
                    <a:pt x="91566" y="0"/>
                  </a:moveTo>
                  <a:lnTo>
                    <a:pt x="91833" y="292"/>
                  </a:lnTo>
                  <a:lnTo>
                    <a:pt x="92087" y="596"/>
                  </a:lnTo>
                  <a:lnTo>
                    <a:pt x="92316" y="914"/>
                  </a:lnTo>
                  <a:lnTo>
                    <a:pt x="92497" y="20375"/>
                  </a:lnTo>
                  <a:lnTo>
                    <a:pt x="75190" y="48945"/>
                  </a:lnTo>
                  <a:lnTo>
                    <a:pt x="43367" y="82849"/>
                  </a:lnTo>
                  <a:lnTo>
                    <a:pt x="0" y="1183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5"/>
            <p:cNvSpPr/>
            <p:nvPr/>
          </p:nvSpPr>
          <p:spPr>
            <a:xfrm>
              <a:off x="1360957" y="4009825"/>
              <a:ext cx="140335" cy="57150"/>
            </a:xfrm>
            <a:custGeom>
              <a:avLst/>
              <a:gdLst/>
              <a:ahLst/>
              <a:cxnLst/>
              <a:rect l="l" t="t" r="r" b="b"/>
              <a:pathLst>
                <a:path w="140334" h="57150">
                  <a:moveTo>
                    <a:pt x="0" y="56978"/>
                  </a:moveTo>
                  <a:lnTo>
                    <a:pt x="46866" y="27008"/>
                  </a:lnTo>
                  <a:lnTo>
                    <a:pt x="88636" y="7477"/>
                  </a:lnTo>
                  <a:lnTo>
                    <a:pt x="120886" y="0"/>
                  </a:lnTo>
                  <a:lnTo>
                    <a:pt x="139192" y="6191"/>
                  </a:lnTo>
                  <a:lnTo>
                    <a:pt x="139420" y="6496"/>
                  </a:lnTo>
                  <a:lnTo>
                    <a:pt x="139636" y="6826"/>
                  </a:lnTo>
                  <a:lnTo>
                    <a:pt x="139839" y="716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6"/>
            <p:cNvSpPr/>
            <p:nvPr/>
          </p:nvSpPr>
          <p:spPr>
            <a:xfrm>
              <a:off x="1278338" y="4085409"/>
              <a:ext cx="73660" cy="156845"/>
            </a:xfrm>
            <a:custGeom>
              <a:avLst/>
              <a:gdLst/>
              <a:ahLst/>
              <a:cxnLst/>
              <a:rect l="l" t="t" r="r" b="b"/>
              <a:pathLst>
                <a:path w="73659" h="156845">
                  <a:moveTo>
                    <a:pt x="11012" y="156400"/>
                  </a:moveTo>
                  <a:lnTo>
                    <a:pt x="0" y="121325"/>
                  </a:lnTo>
                  <a:lnTo>
                    <a:pt x="8048" y="80314"/>
                  </a:lnTo>
                  <a:lnTo>
                    <a:pt x="33206" y="38246"/>
                  </a:lnTo>
                  <a:lnTo>
                    <a:pt x="7352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7"/>
            <p:cNvSpPr/>
            <p:nvPr/>
          </p:nvSpPr>
          <p:spPr>
            <a:xfrm>
              <a:off x="1227367" y="4158195"/>
              <a:ext cx="170180" cy="38100"/>
            </a:xfrm>
            <a:custGeom>
              <a:avLst/>
              <a:gdLst/>
              <a:ahLst/>
              <a:cxnLst/>
              <a:rect l="l" t="t" r="r" b="b"/>
              <a:pathLst>
                <a:path w="170180" h="38100">
                  <a:moveTo>
                    <a:pt x="169710" y="0"/>
                  </a:moveTo>
                  <a:lnTo>
                    <a:pt x="169392" y="228"/>
                  </a:lnTo>
                  <a:lnTo>
                    <a:pt x="169075" y="469"/>
                  </a:lnTo>
                  <a:lnTo>
                    <a:pt x="168744" y="698"/>
                  </a:lnTo>
                  <a:lnTo>
                    <a:pt x="120050" y="27276"/>
                  </a:lnTo>
                  <a:lnTo>
                    <a:pt x="72142" y="38046"/>
                  </a:lnTo>
                  <a:lnTo>
                    <a:pt x="30349" y="32684"/>
                  </a:lnTo>
                  <a:lnTo>
                    <a:pt x="0" y="1087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198"/>
            <p:cNvSpPr/>
            <p:nvPr/>
          </p:nvSpPr>
          <p:spPr>
            <a:xfrm>
              <a:off x="771257" y="3892417"/>
              <a:ext cx="144145" cy="52069"/>
            </a:xfrm>
            <a:custGeom>
              <a:avLst/>
              <a:gdLst/>
              <a:ahLst/>
              <a:cxnLst/>
              <a:rect l="l" t="t" r="r" b="b"/>
              <a:pathLst>
                <a:path w="144144" h="52070">
                  <a:moveTo>
                    <a:pt x="0" y="7134"/>
                  </a:moveTo>
                  <a:lnTo>
                    <a:pt x="18097" y="0"/>
                  </a:lnTo>
                  <a:lnTo>
                    <a:pt x="50965" y="5920"/>
                  </a:lnTo>
                  <a:lnTo>
                    <a:pt x="94015" y="23477"/>
                  </a:lnTo>
                  <a:lnTo>
                    <a:pt x="142659" y="51254"/>
                  </a:lnTo>
                  <a:lnTo>
                    <a:pt x="143002" y="51470"/>
                  </a:lnTo>
                  <a:lnTo>
                    <a:pt x="143332" y="51699"/>
                  </a:lnTo>
                  <a:lnTo>
                    <a:pt x="143675" y="5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199"/>
            <p:cNvSpPr/>
            <p:nvPr/>
          </p:nvSpPr>
          <p:spPr>
            <a:xfrm>
              <a:off x="780157" y="3907637"/>
              <a:ext cx="97790" cy="111760"/>
            </a:xfrm>
            <a:custGeom>
              <a:avLst/>
              <a:gdLst/>
              <a:ahLst/>
              <a:cxnLst/>
              <a:rect l="l" t="t" r="r" b="b"/>
              <a:pathLst>
                <a:path w="97790" h="111760">
                  <a:moveTo>
                    <a:pt x="97320" y="111734"/>
                  </a:moveTo>
                  <a:lnTo>
                    <a:pt x="52536" y="78722"/>
                  </a:lnTo>
                  <a:lnTo>
                    <a:pt x="19327" y="46728"/>
                  </a:lnTo>
                  <a:lnTo>
                    <a:pt x="784" y="1930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0"/>
            <p:cNvSpPr/>
            <p:nvPr/>
          </p:nvSpPr>
          <p:spPr>
            <a:xfrm>
              <a:off x="1017992" y="3908131"/>
              <a:ext cx="40640" cy="120650"/>
            </a:xfrm>
            <a:custGeom>
              <a:avLst/>
              <a:gdLst/>
              <a:ahLst/>
              <a:cxnLst/>
              <a:rect l="l" t="t" r="r" b="b"/>
              <a:pathLst>
                <a:path w="40640" h="120650">
                  <a:moveTo>
                    <a:pt x="0" y="0"/>
                  </a:moveTo>
                  <a:lnTo>
                    <a:pt x="23870" y="31561"/>
                  </a:lnTo>
                  <a:lnTo>
                    <a:pt x="37393" y="63526"/>
                  </a:lnTo>
                  <a:lnTo>
                    <a:pt x="40017" y="93770"/>
                  </a:lnTo>
                  <a:lnTo>
                    <a:pt x="31191" y="12016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1"/>
            <p:cNvSpPr/>
            <p:nvPr/>
          </p:nvSpPr>
          <p:spPr>
            <a:xfrm>
              <a:off x="886485" y="4036857"/>
              <a:ext cx="167640" cy="32384"/>
            </a:xfrm>
            <a:custGeom>
              <a:avLst/>
              <a:gdLst/>
              <a:ahLst/>
              <a:cxnLst/>
              <a:rect l="l" t="t" r="r" b="b"/>
              <a:pathLst>
                <a:path w="167640" h="32385">
                  <a:moveTo>
                    <a:pt x="167411" y="1650"/>
                  </a:moveTo>
                  <a:lnTo>
                    <a:pt x="138699" y="24554"/>
                  </a:lnTo>
                  <a:lnTo>
                    <a:pt x="97745" y="31881"/>
                  </a:lnTo>
                  <a:lnTo>
                    <a:pt x="49771" y="2368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2"/>
            <p:cNvSpPr/>
            <p:nvPr/>
          </p:nvSpPr>
          <p:spPr>
            <a:xfrm>
              <a:off x="923481" y="3958474"/>
              <a:ext cx="80645" cy="154940"/>
            </a:xfrm>
            <a:custGeom>
              <a:avLst/>
              <a:gdLst/>
              <a:ahLst/>
              <a:cxnLst/>
              <a:rect l="l" t="t" r="r" b="b"/>
              <a:pathLst>
                <a:path w="80644" h="154939">
                  <a:moveTo>
                    <a:pt x="0" y="0"/>
                  </a:moveTo>
                  <a:lnTo>
                    <a:pt x="42653" y="36188"/>
                  </a:lnTo>
                  <a:lnTo>
                    <a:pt x="70192" y="77263"/>
                  </a:lnTo>
                  <a:lnTo>
                    <a:pt x="80377" y="118343"/>
                  </a:lnTo>
                  <a:lnTo>
                    <a:pt x="70967" y="15454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3"/>
            <p:cNvSpPr/>
            <p:nvPr/>
          </p:nvSpPr>
          <p:spPr>
            <a:xfrm>
              <a:off x="717376" y="3976209"/>
              <a:ext cx="144145" cy="52069"/>
            </a:xfrm>
            <a:custGeom>
              <a:avLst/>
              <a:gdLst/>
              <a:ahLst/>
              <a:cxnLst/>
              <a:rect l="l" t="t" r="r" b="b"/>
              <a:pathLst>
                <a:path w="144144" h="52070">
                  <a:moveTo>
                    <a:pt x="0" y="7134"/>
                  </a:moveTo>
                  <a:lnTo>
                    <a:pt x="18097" y="0"/>
                  </a:lnTo>
                  <a:lnTo>
                    <a:pt x="50965" y="5920"/>
                  </a:lnTo>
                  <a:lnTo>
                    <a:pt x="94015" y="23477"/>
                  </a:lnTo>
                  <a:lnTo>
                    <a:pt x="142659" y="51254"/>
                  </a:lnTo>
                  <a:lnTo>
                    <a:pt x="143002" y="51470"/>
                  </a:lnTo>
                  <a:lnTo>
                    <a:pt x="143332" y="51699"/>
                  </a:lnTo>
                  <a:lnTo>
                    <a:pt x="143675" y="5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4"/>
            <p:cNvSpPr/>
            <p:nvPr/>
          </p:nvSpPr>
          <p:spPr>
            <a:xfrm>
              <a:off x="722683" y="3992625"/>
              <a:ext cx="98425" cy="112395"/>
            </a:xfrm>
            <a:custGeom>
              <a:avLst/>
              <a:gdLst/>
              <a:ahLst/>
              <a:cxnLst/>
              <a:rect l="l" t="t" r="r" b="b"/>
              <a:pathLst>
                <a:path w="98425" h="112395">
                  <a:moveTo>
                    <a:pt x="98336" y="112394"/>
                  </a:moveTo>
                  <a:lnTo>
                    <a:pt x="53169" y="79252"/>
                  </a:lnTo>
                  <a:lnTo>
                    <a:pt x="19616" y="47063"/>
                  </a:lnTo>
                  <a:lnTo>
                    <a:pt x="839" y="1944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5"/>
            <p:cNvSpPr/>
            <p:nvPr/>
          </p:nvSpPr>
          <p:spPr>
            <a:xfrm>
              <a:off x="831201" y="4120235"/>
              <a:ext cx="170180" cy="32384"/>
            </a:xfrm>
            <a:custGeom>
              <a:avLst/>
              <a:gdLst/>
              <a:ahLst/>
              <a:cxnLst/>
              <a:rect l="l" t="t" r="r" b="b"/>
              <a:pathLst>
                <a:path w="170180" h="32385">
                  <a:moveTo>
                    <a:pt x="169684" y="292"/>
                  </a:moveTo>
                  <a:lnTo>
                    <a:pt x="140880" y="24144"/>
                  </a:lnTo>
                  <a:lnTo>
                    <a:pt x="99401" y="32040"/>
                  </a:lnTo>
                  <a:lnTo>
                    <a:pt x="50643" y="2398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6"/>
            <p:cNvSpPr/>
            <p:nvPr/>
          </p:nvSpPr>
          <p:spPr>
            <a:xfrm>
              <a:off x="868500" y="4041941"/>
              <a:ext cx="81915" cy="156210"/>
            </a:xfrm>
            <a:custGeom>
              <a:avLst/>
              <a:gdLst/>
              <a:ahLst/>
              <a:cxnLst/>
              <a:rect l="l" t="t" r="r" b="b"/>
              <a:pathLst>
                <a:path w="81915" h="156210">
                  <a:moveTo>
                    <a:pt x="0" y="0"/>
                  </a:moveTo>
                  <a:lnTo>
                    <a:pt x="43973" y="37193"/>
                  </a:lnTo>
                  <a:lnTo>
                    <a:pt x="71515" y="78630"/>
                  </a:lnTo>
                  <a:lnTo>
                    <a:pt x="81381" y="119969"/>
                  </a:lnTo>
                  <a:lnTo>
                    <a:pt x="71310" y="15621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7"/>
            <p:cNvSpPr/>
            <p:nvPr/>
          </p:nvSpPr>
          <p:spPr>
            <a:xfrm>
              <a:off x="1003195" y="3752729"/>
              <a:ext cx="51435" cy="143510"/>
            </a:xfrm>
            <a:custGeom>
              <a:avLst/>
              <a:gdLst/>
              <a:ahLst/>
              <a:cxnLst/>
              <a:rect l="l" t="t" r="r" b="b"/>
              <a:pathLst>
                <a:path w="51434" h="143510">
                  <a:moveTo>
                    <a:pt x="8173" y="143243"/>
                  </a:moveTo>
                  <a:lnTo>
                    <a:pt x="7817" y="143065"/>
                  </a:lnTo>
                  <a:lnTo>
                    <a:pt x="7474" y="142874"/>
                  </a:lnTo>
                  <a:lnTo>
                    <a:pt x="7144" y="142659"/>
                  </a:lnTo>
                  <a:lnTo>
                    <a:pt x="0" y="124554"/>
                  </a:lnTo>
                  <a:lnTo>
                    <a:pt x="5910" y="91684"/>
                  </a:lnTo>
                  <a:lnTo>
                    <a:pt x="23458" y="48636"/>
                  </a:lnTo>
                  <a:lnTo>
                    <a:pt x="5122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08"/>
            <p:cNvSpPr/>
            <p:nvPr/>
          </p:nvSpPr>
          <p:spPr>
            <a:xfrm>
              <a:off x="546055" y="4236293"/>
              <a:ext cx="142875" cy="51435"/>
            </a:xfrm>
            <a:custGeom>
              <a:avLst/>
              <a:gdLst/>
              <a:ahLst/>
              <a:cxnLst/>
              <a:rect l="l" t="t" r="r" b="b"/>
              <a:pathLst>
                <a:path w="142875" h="51435">
                  <a:moveTo>
                    <a:pt x="0" y="7134"/>
                  </a:moveTo>
                  <a:lnTo>
                    <a:pt x="18099" y="0"/>
                  </a:lnTo>
                  <a:lnTo>
                    <a:pt x="50971" y="5920"/>
                  </a:lnTo>
                  <a:lnTo>
                    <a:pt x="94026" y="23477"/>
                  </a:lnTo>
                  <a:lnTo>
                    <a:pt x="142671" y="5125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09"/>
            <p:cNvSpPr/>
            <p:nvPr/>
          </p:nvSpPr>
          <p:spPr>
            <a:xfrm>
              <a:off x="551460" y="4252384"/>
              <a:ext cx="97790" cy="111760"/>
            </a:xfrm>
            <a:custGeom>
              <a:avLst/>
              <a:gdLst/>
              <a:ahLst/>
              <a:cxnLst/>
              <a:rect l="l" t="t" r="r" b="b"/>
              <a:pathLst>
                <a:path w="97790" h="111760">
                  <a:moveTo>
                    <a:pt x="97320" y="111734"/>
                  </a:moveTo>
                  <a:lnTo>
                    <a:pt x="52536" y="78722"/>
                  </a:lnTo>
                  <a:lnTo>
                    <a:pt x="19327" y="46728"/>
                  </a:lnTo>
                  <a:lnTo>
                    <a:pt x="784" y="1930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0"/>
            <p:cNvSpPr/>
            <p:nvPr/>
          </p:nvSpPr>
          <p:spPr>
            <a:xfrm>
              <a:off x="657896" y="4380076"/>
              <a:ext cx="168910" cy="32384"/>
            </a:xfrm>
            <a:custGeom>
              <a:avLst/>
              <a:gdLst/>
              <a:ahLst/>
              <a:cxnLst/>
              <a:rect l="l" t="t" r="r" b="b"/>
              <a:pathLst>
                <a:path w="168909" h="32385">
                  <a:moveTo>
                    <a:pt x="168401" y="2311"/>
                  </a:moveTo>
                  <a:lnTo>
                    <a:pt x="139604" y="25162"/>
                  </a:lnTo>
                  <a:lnTo>
                    <a:pt x="98436" y="32345"/>
                  </a:lnTo>
                  <a:lnTo>
                    <a:pt x="50149" y="2393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1"/>
            <p:cNvSpPr/>
            <p:nvPr/>
          </p:nvSpPr>
          <p:spPr>
            <a:xfrm>
              <a:off x="492827" y="4321889"/>
              <a:ext cx="98425" cy="24765"/>
            </a:xfrm>
            <a:custGeom>
              <a:avLst/>
              <a:gdLst/>
              <a:ahLst/>
              <a:cxnLst/>
              <a:rect l="l" t="t" r="r" b="b"/>
              <a:pathLst>
                <a:path w="98425" h="24764">
                  <a:moveTo>
                    <a:pt x="0" y="6721"/>
                  </a:moveTo>
                  <a:lnTo>
                    <a:pt x="12211" y="0"/>
                  </a:lnTo>
                  <a:lnTo>
                    <a:pt x="33797" y="973"/>
                  </a:lnTo>
                  <a:lnTo>
                    <a:pt x="62990" y="9316"/>
                  </a:lnTo>
                  <a:lnTo>
                    <a:pt x="98018" y="2470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2"/>
            <p:cNvSpPr/>
            <p:nvPr/>
          </p:nvSpPr>
          <p:spPr>
            <a:xfrm>
              <a:off x="498464" y="4336303"/>
              <a:ext cx="97790" cy="113030"/>
            </a:xfrm>
            <a:custGeom>
              <a:avLst/>
              <a:gdLst/>
              <a:ahLst/>
              <a:cxnLst/>
              <a:rect l="l" t="t" r="r" b="b"/>
              <a:pathLst>
                <a:path w="97790" h="113029">
                  <a:moveTo>
                    <a:pt x="97294" y="112699"/>
                  </a:moveTo>
                  <a:lnTo>
                    <a:pt x="52519" y="79687"/>
                  </a:lnTo>
                  <a:lnTo>
                    <a:pt x="19315" y="47691"/>
                  </a:lnTo>
                  <a:lnTo>
                    <a:pt x="777" y="20263"/>
                  </a:lnTo>
                  <a:lnTo>
                    <a:pt x="0" y="952"/>
                  </a:lnTo>
                  <a:lnTo>
                    <a:pt x="203" y="622"/>
                  </a:lnTo>
                  <a:lnTo>
                    <a:pt x="431" y="304"/>
                  </a:lnTo>
                  <a:lnTo>
                    <a:pt x="68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3"/>
            <p:cNvSpPr/>
            <p:nvPr/>
          </p:nvSpPr>
          <p:spPr>
            <a:xfrm>
              <a:off x="697180" y="4302024"/>
              <a:ext cx="80645" cy="154940"/>
            </a:xfrm>
            <a:custGeom>
              <a:avLst/>
              <a:gdLst/>
              <a:ahLst/>
              <a:cxnLst/>
              <a:rect l="l" t="t" r="r" b="b"/>
              <a:pathLst>
                <a:path w="80645" h="154939">
                  <a:moveTo>
                    <a:pt x="0" y="0"/>
                  </a:moveTo>
                  <a:lnTo>
                    <a:pt x="330" y="215"/>
                  </a:lnTo>
                  <a:lnTo>
                    <a:pt x="660" y="431"/>
                  </a:lnTo>
                  <a:lnTo>
                    <a:pt x="1003" y="647"/>
                  </a:lnTo>
                  <a:lnTo>
                    <a:pt x="43264" y="36585"/>
                  </a:lnTo>
                  <a:lnTo>
                    <a:pt x="70485" y="77454"/>
                  </a:lnTo>
                  <a:lnTo>
                    <a:pt x="80456" y="118394"/>
                  </a:lnTo>
                  <a:lnTo>
                    <a:pt x="70967" y="15454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4"/>
            <p:cNvSpPr/>
            <p:nvPr/>
          </p:nvSpPr>
          <p:spPr>
            <a:xfrm>
              <a:off x="603702" y="4463784"/>
              <a:ext cx="170180" cy="32384"/>
            </a:xfrm>
            <a:custGeom>
              <a:avLst/>
              <a:gdLst/>
              <a:ahLst/>
              <a:cxnLst/>
              <a:rect l="l" t="t" r="r" b="b"/>
              <a:pathLst>
                <a:path w="170179" h="32385">
                  <a:moveTo>
                    <a:pt x="169684" y="292"/>
                  </a:moveTo>
                  <a:lnTo>
                    <a:pt x="140880" y="24144"/>
                  </a:lnTo>
                  <a:lnTo>
                    <a:pt x="99401" y="32040"/>
                  </a:lnTo>
                  <a:lnTo>
                    <a:pt x="50643" y="2398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5"/>
            <p:cNvSpPr/>
            <p:nvPr/>
          </p:nvSpPr>
          <p:spPr>
            <a:xfrm>
              <a:off x="566798" y="4356635"/>
              <a:ext cx="51435" cy="146685"/>
            </a:xfrm>
            <a:custGeom>
              <a:avLst/>
              <a:gdLst/>
              <a:ahLst/>
              <a:cxnLst/>
              <a:rect l="l" t="t" r="r" b="b"/>
              <a:pathLst>
                <a:path w="51434" h="146685">
                  <a:moveTo>
                    <a:pt x="36512" y="0"/>
                  </a:moveTo>
                  <a:lnTo>
                    <a:pt x="39331" y="88"/>
                  </a:lnTo>
                  <a:lnTo>
                    <a:pt x="41795" y="787"/>
                  </a:lnTo>
                  <a:lnTo>
                    <a:pt x="43853" y="2120"/>
                  </a:lnTo>
                  <a:lnTo>
                    <a:pt x="51345" y="20448"/>
                  </a:lnTo>
                  <a:lnTo>
                    <a:pt x="45718" y="53498"/>
                  </a:lnTo>
                  <a:lnTo>
                    <a:pt x="28363" y="96664"/>
                  </a:lnTo>
                  <a:lnTo>
                    <a:pt x="673" y="145338"/>
                  </a:lnTo>
                  <a:lnTo>
                    <a:pt x="444" y="145681"/>
                  </a:lnTo>
                  <a:lnTo>
                    <a:pt x="215" y="146024"/>
                  </a:lnTo>
                  <a:lnTo>
                    <a:pt x="0" y="14635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6"/>
            <p:cNvSpPr/>
            <p:nvPr/>
          </p:nvSpPr>
          <p:spPr>
            <a:xfrm>
              <a:off x="511301" y="4504181"/>
              <a:ext cx="44450" cy="117475"/>
            </a:xfrm>
            <a:custGeom>
              <a:avLst/>
              <a:gdLst/>
              <a:ahLst/>
              <a:cxnLst/>
              <a:rect l="l" t="t" r="r" b="b"/>
              <a:pathLst>
                <a:path w="44450" h="117475">
                  <a:moveTo>
                    <a:pt x="0" y="117348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7"/>
            <p:cNvSpPr/>
            <p:nvPr/>
          </p:nvSpPr>
          <p:spPr>
            <a:xfrm>
              <a:off x="659902" y="4062397"/>
              <a:ext cx="144145" cy="52069"/>
            </a:xfrm>
            <a:custGeom>
              <a:avLst/>
              <a:gdLst/>
              <a:ahLst/>
              <a:cxnLst/>
              <a:rect l="l" t="t" r="r" b="b"/>
              <a:pathLst>
                <a:path w="144145" h="52070">
                  <a:moveTo>
                    <a:pt x="0" y="7134"/>
                  </a:moveTo>
                  <a:lnTo>
                    <a:pt x="18097" y="0"/>
                  </a:lnTo>
                  <a:lnTo>
                    <a:pt x="50965" y="5920"/>
                  </a:lnTo>
                  <a:lnTo>
                    <a:pt x="94015" y="23477"/>
                  </a:lnTo>
                  <a:lnTo>
                    <a:pt x="142659" y="51254"/>
                  </a:lnTo>
                  <a:lnTo>
                    <a:pt x="143002" y="51470"/>
                  </a:lnTo>
                  <a:lnTo>
                    <a:pt x="143332" y="51699"/>
                  </a:lnTo>
                  <a:lnTo>
                    <a:pt x="143675" y="5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18"/>
            <p:cNvSpPr/>
            <p:nvPr/>
          </p:nvSpPr>
          <p:spPr>
            <a:xfrm>
              <a:off x="666407" y="4078811"/>
              <a:ext cx="98425" cy="112395"/>
            </a:xfrm>
            <a:custGeom>
              <a:avLst/>
              <a:gdLst/>
              <a:ahLst/>
              <a:cxnLst/>
              <a:rect l="l" t="t" r="r" b="b"/>
              <a:pathLst>
                <a:path w="98425" h="112395">
                  <a:moveTo>
                    <a:pt x="98336" y="112395"/>
                  </a:moveTo>
                  <a:lnTo>
                    <a:pt x="53169" y="79252"/>
                  </a:lnTo>
                  <a:lnTo>
                    <a:pt x="19616" y="47063"/>
                  </a:lnTo>
                  <a:lnTo>
                    <a:pt x="839" y="1944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19"/>
            <p:cNvSpPr/>
            <p:nvPr/>
          </p:nvSpPr>
          <p:spPr>
            <a:xfrm>
              <a:off x="772530" y="4207619"/>
              <a:ext cx="170180" cy="32384"/>
            </a:xfrm>
            <a:custGeom>
              <a:avLst/>
              <a:gdLst/>
              <a:ahLst/>
              <a:cxnLst/>
              <a:rect l="l" t="t" r="r" b="b"/>
              <a:pathLst>
                <a:path w="170180" h="32385">
                  <a:moveTo>
                    <a:pt x="169684" y="292"/>
                  </a:moveTo>
                  <a:lnTo>
                    <a:pt x="140880" y="24144"/>
                  </a:lnTo>
                  <a:lnTo>
                    <a:pt x="99401" y="32040"/>
                  </a:lnTo>
                  <a:lnTo>
                    <a:pt x="50643" y="2398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0"/>
            <p:cNvSpPr/>
            <p:nvPr/>
          </p:nvSpPr>
          <p:spPr>
            <a:xfrm>
              <a:off x="809829" y="4129324"/>
              <a:ext cx="81915" cy="156210"/>
            </a:xfrm>
            <a:custGeom>
              <a:avLst/>
              <a:gdLst/>
              <a:ahLst/>
              <a:cxnLst/>
              <a:rect l="l" t="t" r="r" b="b"/>
              <a:pathLst>
                <a:path w="81915" h="156210">
                  <a:moveTo>
                    <a:pt x="0" y="0"/>
                  </a:moveTo>
                  <a:lnTo>
                    <a:pt x="43973" y="37193"/>
                  </a:lnTo>
                  <a:lnTo>
                    <a:pt x="71515" y="78630"/>
                  </a:lnTo>
                  <a:lnTo>
                    <a:pt x="81381" y="119969"/>
                  </a:lnTo>
                  <a:lnTo>
                    <a:pt x="71310" y="15621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1"/>
            <p:cNvSpPr/>
            <p:nvPr/>
          </p:nvSpPr>
          <p:spPr>
            <a:xfrm>
              <a:off x="602428" y="4149780"/>
              <a:ext cx="144145" cy="52069"/>
            </a:xfrm>
            <a:custGeom>
              <a:avLst/>
              <a:gdLst/>
              <a:ahLst/>
              <a:cxnLst/>
              <a:rect l="l" t="t" r="r" b="b"/>
              <a:pathLst>
                <a:path w="144145" h="52070">
                  <a:moveTo>
                    <a:pt x="0" y="7134"/>
                  </a:moveTo>
                  <a:lnTo>
                    <a:pt x="18097" y="0"/>
                  </a:lnTo>
                  <a:lnTo>
                    <a:pt x="50965" y="5920"/>
                  </a:lnTo>
                  <a:lnTo>
                    <a:pt x="94015" y="23477"/>
                  </a:lnTo>
                  <a:lnTo>
                    <a:pt x="142659" y="51254"/>
                  </a:lnTo>
                  <a:lnTo>
                    <a:pt x="143002" y="51470"/>
                  </a:lnTo>
                  <a:lnTo>
                    <a:pt x="143332" y="51699"/>
                  </a:lnTo>
                  <a:lnTo>
                    <a:pt x="143675" y="5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2"/>
            <p:cNvSpPr/>
            <p:nvPr/>
          </p:nvSpPr>
          <p:spPr>
            <a:xfrm>
              <a:off x="607425" y="4166325"/>
              <a:ext cx="97790" cy="113030"/>
            </a:xfrm>
            <a:custGeom>
              <a:avLst/>
              <a:gdLst/>
              <a:ahLst/>
              <a:cxnLst/>
              <a:rect l="l" t="t" r="r" b="b"/>
              <a:pathLst>
                <a:path w="97790" h="113029">
                  <a:moveTo>
                    <a:pt x="97294" y="112699"/>
                  </a:moveTo>
                  <a:lnTo>
                    <a:pt x="52519" y="79687"/>
                  </a:lnTo>
                  <a:lnTo>
                    <a:pt x="19315" y="47691"/>
                  </a:lnTo>
                  <a:lnTo>
                    <a:pt x="777" y="20263"/>
                  </a:lnTo>
                  <a:lnTo>
                    <a:pt x="0" y="952"/>
                  </a:lnTo>
                  <a:lnTo>
                    <a:pt x="203" y="622"/>
                  </a:lnTo>
                  <a:lnTo>
                    <a:pt x="431" y="304"/>
                  </a:lnTo>
                  <a:lnTo>
                    <a:pt x="68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3"/>
            <p:cNvSpPr/>
            <p:nvPr/>
          </p:nvSpPr>
          <p:spPr>
            <a:xfrm>
              <a:off x="716460" y="4295416"/>
              <a:ext cx="167640" cy="32384"/>
            </a:xfrm>
            <a:custGeom>
              <a:avLst/>
              <a:gdLst/>
              <a:ahLst/>
              <a:cxnLst/>
              <a:rect l="l" t="t" r="r" b="b"/>
              <a:pathLst>
                <a:path w="167640" h="32385">
                  <a:moveTo>
                    <a:pt x="167411" y="1650"/>
                  </a:moveTo>
                  <a:lnTo>
                    <a:pt x="138699" y="24554"/>
                  </a:lnTo>
                  <a:lnTo>
                    <a:pt x="97745" y="31881"/>
                  </a:lnTo>
                  <a:lnTo>
                    <a:pt x="49771" y="2368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4"/>
            <p:cNvSpPr/>
            <p:nvPr/>
          </p:nvSpPr>
          <p:spPr>
            <a:xfrm>
              <a:off x="753456" y="4217033"/>
              <a:ext cx="80645" cy="154940"/>
            </a:xfrm>
            <a:custGeom>
              <a:avLst/>
              <a:gdLst/>
              <a:ahLst/>
              <a:cxnLst/>
              <a:rect l="l" t="t" r="r" b="b"/>
              <a:pathLst>
                <a:path w="80644" h="154939">
                  <a:moveTo>
                    <a:pt x="0" y="0"/>
                  </a:moveTo>
                  <a:lnTo>
                    <a:pt x="330" y="215"/>
                  </a:lnTo>
                  <a:lnTo>
                    <a:pt x="660" y="431"/>
                  </a:lnTo>
                  <a:lnTo>
                    <a:pt x="1003" y="647"/>
                  </a:lnTo>
                  <a:lnTo>
                    <a:pt x="43264" y="36585"/>
                  </a:lnTo>
                  <a:lnTo>
                    <a:pt x="70485" y="77454"/>
                  </a:lnTo>
                  <a:lnTo>
                    <a:pt x="80456" y="118394"/>
                  </a:lnTo>
                  <a:lnTo>
                    <a:pt x="70967" y="15454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5"/>
            <p:cNvSpPr/>
            <p:nvPr/>
          </p:nvSpPr>
          <p:spPr>
            <a:xfrm>
              <a:off x="1055369" y="3720845"/>
              <a:ext cx="52069" cy="22860"/>
            </a:xfrm>
            <a:custGeom>
              <a:avLst/>
              <a:gdLst/>
              <a:ahLst/>
              <a:cxnLst/>
              <a:rect l="l" t="t" r="r" b="b"/>
              <a:pathLst>
                <a:path w="52069" h="22860">
                  <a:moveTo>
                    <a:pt x="51815" y="0"/>
                  </a:moveTo>
                  <a:lnTo>
                    <a:pt x="0" y="22859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6"/>
            <p:cNvSpPr/>
            <p:nvPr/>
          </p:nvSpPr>
          <p:spPr>
            <a:xfrm>
              <a:off x="1783079" y="4658867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7"/>
            <p:cNvSpPr/>
            <p:nvPr/>
          </p:nvSpPr>
          <p:spPr>
            <a:xfrm>
              <a:off x="1732026" y="4620005"/>
              <a:ext cx="1905" cy="35560"/>
            </a:xfrm>
            <a:custGeom>
              <a:avLst/>
              <a:gdLst/>
              <a:ahLst/>
              <a:cxnLst/>
              <a:rect l="l" t="t" r="r" b="b"/>
              <a:pathLst>
                <a:path w="1905" h="35560">
                  <a:moveTo>
                    <a:pt x="762" y="-12953"/>
                  </a:moveTo>
                  <a:lnTo>
                    <a:pt x="762" y="48006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28"/>
            <p:cNvSpPr/>
            <p:nvPr/>
          </p:nvSpPr>
          <p:spPr>
            <a:xfrm>
              <a:off x="1090422" y="3725417"/>
              <a:ext cx="29209" cy="47625"/>
            </a:xfrm>
            <a:custGeom>
              <a:avLst/>
              <a:gdLst/>
              <a:ahLst/>
              <a:cxnLst/>
              <a:rect l="l" t="t" r="r" b="b"/>
              <a:pathLst>
                <a:path w="29209" h="47625">
                  <a:moveTo>
                    <a:pt x="0" y="0"/>
                  </a:moveTo>
                  <a:lnTo>
                    <a:pt x="28956" y="4724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29"/>
            <p:cNvSpPr/>
            <p:nvPr/>
          </p:nvSpPr>
          <p:spPr>
            <a:xfrm>
              <a:off x="468629" y="4620005"/>
              <a:ext cx="48895" cy="13970"/>
            </a:xfrm>
            <a:custGeom>
              <a:avLst/>
              <a:gdLst/>
              <a:ahLst/>
              <a:cxnLst/>
              <a:rect l="l" t="t" r="r" b="b"/>
              <a:pathLst>
                <a:path w="48895" h="13970">
                  <a:moveTo>
                    <a:pt x="48767" y="0"/>
                  </a:moveTo>
                  <a:lnTo>
                    <a:pt x="0" y="1371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0"/>
            <p:cNvSpPr/>
            <p:nvPr/>
          </p:nvSpPr>
          <p:spPr>
            <a:xfrm>
              <a:off x="842009" y="4499597"/>
              <a:ext cx="43180" cy="145415"/>
            </a:xfrm>
            <a:custGeom>
              <a:avLst/>
              <a:gdLst/>
              <a:ahLst/>
              <a:cxnLst/>
              <a:rect l="l" t="t" r="r" b="b"/>
              <a:pathLst>
                <a:path w="43180" h="145414">
                  <a:moveTo>
                    <a:pt x="0" y="144792"/>
                  </a:moveTo>
                  <a:lnTo>
                    <a:pt x="3258" y="88438"/>
                  </a:lnTo>
                  <a:lnTo>
                    <a:pt x="12145" y="42418"/>
                  </a:lnTo>
                  <a:lnTo>
                    <a:pt x="41465" y="12"/>
                  </a:lnTo>
                  <a:lnTo>
                    <a:pt x="41871" y="0"/>
                  </a:lnTo>
                  <a:lnTo>
                    <a:pt x="42278" y="38"/>
                  </a:lnTo>
                  <a:lnTo>
                    <a:pt x="42672" y="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1"/>
            <p:cNvSpPr/>
            <p:nvPr/>
          </p:nvSpPr>
          <p:spPr>
            <a:xfrm>
              <a:off x="881633" y="4499612"/>
              <a:ext cx="44450" cy="144780"/>
            </a:xfrm>
            <a:custGeom>
              <a:avLst/>
              <a:gdLst/>
              <a:ahLst/>
              <a:cxnLst/>
              <a:rect l="l" t="t" r="r" b="b"/>
              <a:pathLst>
                <a:path w="44450" h="144779">
                  <a:moveTo>
                    <a:pt x="0" y="63"/>
                  </a:moveTo>
                  <a:lnTo>
                    <a:pt x="419" y="25"/>
                  </a:lnTo>
                  <a:lnTo>
                    <a:pt x="825" y="0"/>
                  </a:lnTo>
                  <a:lnTo>
                    <a:pt x="1244" y="0"/>
                  </a:lnTo>
                  <a:lnTo>
                    <a:pt x="17964" y="11281"/>
                  </a:lnTo>
                  <a:lnTo>
                    <a:pt x="31616" y="42048"/>
                  </a:lnTo>
                  <a:lnTo>
                    <a:pt x="40820" y="87680"/>
                  </a:lnTo>
                  <a:lnTo>
                    <a:pt x="44196" y="143560"/>
                  </a:lnTo>
                  <a:lnTo>
                    <a:pt x="44196" y="143967"/>
                  </a:lnTo>
                  <a:lnTo>
                    <a:pt x="44196" y="144373"/>
                  </a:lnTo>
                  <a:lnTo>
                    <a:pt x="44196" y="14477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2"/>
            <p:cNvSpPr/>
            <p:nvPr/>
          </p:nvSpPr>
          <p:spPr>
            <a:xfrm>
              <a:off x="747521" y="4716767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85343" y="90690"/>
                  </a:moveTo>
                  <a:lnTo>
                    <a:pt x="58142" y="84226"/>
                  </a:lnTo>
                  <a:lnTo>
                    <a:pt x="33851" y="65895"/>
                  </a:lnTo>
                  <a:lnTo>
                    <a:pt x="13970" y="3728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3"/>
            <p:cNvSpPr/>
            <p:nvPr/>
          </p:nvSpPr>
          <p:spPr>
            <a:xfrm>
              <a:off x="832865" y="4662671"/>
              <a:ext cx="91440" cy="145415"/>
            </a:xfrm>
            <a:custGeom>
              <a:avLst/>
              <a:gdLst/>
              <a:ahLst/>
              <a:cxnLst/>
              <a:rect l="l" t="t" r="r" b="b"/>
              <a:pathLst>
                <a:path w="91440" h="145414">
                  <a:moveTo>
                    <a:pt x="91440" y="0"/>
                  </a:moveTo>
                  <a:lnTo>
                    <a:pt x="91440" y="406"/>
                  </a:lnTo>
                  <a:lnTo>
                    <a:pt x="91440" y="800"/>
                  </a:lnTo>
                  <a:lnTo>
                    <a:pt x="91440" y="1206"/>
                  </a:lnTo>
                  <a:lnTo>
                    <a:pt x="84255" y="57096"/>
                  </a:lnTo>
                  <a:lnTo>
                    <a:pt x="64660" y="102736"/>
                  </a:lnTo>
                  <a:lnTo>
                    <a:pt x="35595" y="133508"/>
                  </a:lnTo>
                  <a:lnTo>
                    <a:pt x="0" y="1447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4"/>
            <p:cNvSpPr/>
            <p:nvPr/>
          </p:nvSpPr>
          <p:spPr>
            <a:xfrm>
              <a:off x="843533" y="4663897"/>
              <a:ext cx="93345" cy="144145"/>
            </a:xfrm>
            <a:custGeom>
              <a:avLst/>
              <a:gdLst/>
              <a:ahLst/>
              <a:cxnLst/>
              <a:rect l="l" t="t" r="r" b="b"/>
              <a:pathLst>
                <a:path w="93344" h="144145">
                  <a:moveTo>
                    <a:pt x="92964" y="143560"/>
                  </a:moveTo>
                  <a:lnTo>
                    <a:pt x="56966" y="132305"/>
                  </a:lnTo>
                  <a:lnTo>
                    <a:pt x="27503" y="101584"/>
                  </a:lnTo>
                  <a:lnTo>
                    <a:pt x="7530" y="5596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5"/>
            <p:cNvSpPr/>
            <p:nvPr/>
          </p:nvSpPr>
          <p:spPr>
            <a:xfrm>
              <a:off x="942594" y="4499597"/>
              <a:ext cx="43180" cy="145415"/>
            </a:xfrm>
            <a:custGeom>
              <a:avLst/>
              <a:gdLst/>
              <a:ahLst/>
              <a:cxnLst/>
              <a:rect l="l" t="t" r="r" b="b"/>
              <a:pathLst>
                <a:path w="43180" h="145414">
                  <a:moveTo>
                    <a:pt x="0" y="144792"/>
                  </a:moveTo>
                  <a:lnTo>
                    <a:pt x="3258" y="88438"/>
                  </a:lnTo>
                  <a:lnTo>
                    <a:pt x="12145" y="42418"/>
                  </a:lnTo>
                  <a:lnTo>
                    <a:pt x="41465" y="12"/>
                  </a:lnTo>
                  <a:lnTo>
                    <a:pt x="41871" y="0"/>
                  </a:lnTo>
                  <a:lnTo>
                    <a:pt x="42278" y="38"/>
                  </a:lnTo>
                  <a:lnTo>
                    <a:pt x="42672" y="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6"/>
            <p:cNvSpPr/>
            <p:nvPr/>
          </p:nvSpPr>
          <p:spPr>
            <a:xfrm>
              <a:off x="983741" y="4499613"/>
              <a:ext cx="43180" cy="144780"/>
            </a:xfrm>
            <a:custGeom>
              <a:avLst/>
              <a:gdLst/>
              <a:ahLst/>
              <a:cxnLst/>
              <a:rect l="l" t="t" r="r" b="b"/>
              <a:pathLst>
                <a:path w="43180" h="144779">
                  <a:moveTo>
                    <a:pt x="0" y="63"/>
                  </a:moveTo>
                  <a:lnTo>
                    <a:pt x="393" y="25"/>
                  </a:lnTo>
                  <a:lnTo>
                    <a:pt x="800" y="0"/>
                  </a:lnTo>
                  <a:lnTo>
                    <a:pt x="1206" y="0"/>
                  </a:lnTo>
                  <a:lnTo>
                    <a:pt x="17345" y="11377"/>
                  </a:lnTo>
                  <a:lnTo>
                    <a:pt x="30526" y="42405"/>
                  </a:lnTo>
                  <a:lnTo>
                    <a:pt x="39413" y="88425"/>
                  </a:lnTo>
                  <a:lnTo>
                    <a:pt x="42672" y="144779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7"/>
            <p:cNvSpPr/>
            <p:nvPr/>
          </p:nvSpPr>
          <p:spPr>
            <a:xfrm>
              <a:off x="933450" y="4662671"/>
              <a:ext cx="91440" cy="145415"/>
            </a:xfrm>
            <a:custGeom>
              <a:avLst/>
              <a:gdLst/>
              <a:ahLst/>
              <a:cxnLst/>
              <a:rect l="l" t="t" r="r" b="b"/>
              <a:pathLst>
                <a:path w="91440" h="145414">
                  <a:moveTo>
                    <a:pt x="91440" y="0"/>
                  </a:moveTo>
                  <a:lnTo>
                    <a:pt x="91440" y="406"/>
                  </a:lnTo>
                  <a:lnTo>
                    <a:pt x="91440" y="800"/>
                  </a:lnTo>
                  <a:lnTo>
                    <a:pt x="91440" y="1206"/>
                  </a:lnTo>
                  <a:lnTo>
                    <a:pt x="84255" y="57096"/>
                  </a:lnTo>
                  <a:lnTo>
                    <a:pt x="64660" y="102736"/>
                  </a:lnTo>
                  <a:lnTo>
                    <a:pt x="35595" y="133508"/>
                  </a:lnTo>
                  <a:lnTo>
                    <a:pt x="0" y="1447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38"/>
            <p:cNvSpPr/>
            <p:nvPr/>
          </p:nvSpPr>
          <p:spPr>
            <a:xfrm>
              <a:off x="944118" y="4663897"/>
              <a:ext cx="93345" cy="144145"/>
            </a:xfrm>
            <a:custGeom>
              <a:avLst/>
              <a:gdLst/>
              <a:ahLst/>
              <a:cxnLst/>
              <a:rect l="l" t="t" r="r" b="b"/>
              <a:pathLst>
                <a:path w="93344" h="144145">
                  <a:moveTo>
                    <a:pt x="92963" y="143560"/>
                  </a:moveTo>
                  <a:lnTo>
                    <a:pt x="56966" y="132305"/>
                  </a:lnTo>
                  <a:lnTo>
                    <a:pt x="27503" y="101584"/>
                  </a:lnTo>
                  <a:lnTo>
                    <a:pt x="7530" y="5596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39"/>
            <p:cNvSpPr/>
            <p:nvPr/>
          </p:nvSpPr>
          <p:spPr>
            <a:xfrm>
              <a:off x="610058" y="4656581"/>
              <a:ext cx="142240" cy="41275"/>
            </a:xfrm>
            <a:custGeom>
              <a:avLst/>
              <a:gdLst/>
              <a:ahLst/>
              <a:cxnLst/>
              <a:rect l="l" t="t" r="r" b="b"/>
              <a:pathLst>
                <a:path w="142240" h="41275">
                  <a:moveTo>
                    <a:pt x="0" y="0"/>
                  </a:moveTo>
                  <a:lnTo>
                    <a:pt x="55368" y="3241"/>
                  </a:lnTo>
                  <a:lnTo>
                    <a:pt x="100507" y="11833"/>
                  </a:lnTo>
                  <a:lnTo>
                    <a:pt x="130902" y="24506"/>
                  </a:lnTo>
                  <a:lnTo>
                    <a:pt x="142036" y="39992"/>
                  </a:lnTo>
                  <a:lnTo>
                    <a:pt x="142036" y="40386"/>
                  </a:lnTo>
                  <a:lnTo>
                    <a:pt x="142024" y="40767"/>
                  </a:lnTo>
                  <a:lnTo>
                    <a:pt x="141986" y="411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0"/>
            <p:cNvSpPr/>
            <p:nvPr/>
          </p:nvSpPr>
          <p:spPr>
            <a:xfrm>
              <a:off x="1255013" y="4496561"/>
              <a:ext cx="41275" cy="143510"/>
            </a:xfrm>
            <a:custGeom>
              <a:avLst/>
              <a:gdLst/>
              <a:ahLst/>
              <a:cxnLst/>
              <a:rect l="l" t="t" r="r" b="b"/>
              <a:pathLst>
                <a:path w="41275" h="143510">
                  <a:moveTo>
                    <a:pt x="0" y="143256"/>
                  </a:moveTo>
                  <a:lnTo>
                    <a:pt x="3234" y="87493"/>
                  </a:lnTo>
                  <a:lnTo>
                    <a:pt x="12053" y="41957"/>
                  </a:lnTo>
                  <a:lnTo>
                    <a:pt x="25133" y="11257"/>
                  </a:lnTo>
                  <a:lnTo>
                    <a:pt x="411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1"/>
            <p:cNvSpPr/>
            <p:nvPr/>
          </p:nvSpPr>
          <p:spPr>
            <a:xfrm>
              <a:off x="1294637" y="4496561"/>
              <a:ext cx="43180" cy="143510"/>
            </a:xfrm>
            <a:custGeom>
              <a:avLst/>
              <a:gdLst/>
              <a:ahLst/>
              <a:cxnLst/>
              <a:rect l="l" t="t" r="r" b="b"/>
              <a:pathLst>
                <a:path w="43180" h="143510">
                  <a:moveTo>
                    <a:pt x="0" y="0"/>
                  </a:moveTo>
                  <a:lnTo>
                    <a:pt x="16611" y="11257"/>
                  </a:lnTo>
                  <a:lnTo>
                    <a:pt x="30175" y="41957"/>
                  </a:lnTo>
                  <a:lnTo>
                    <a:pt x="39319" y="87493"/>
                  </a:lnTo>
                  <a:lnTo>
                    <a:pt x="42672" y="1432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2"/>
            <p:cNvSpPr/>
            <p:nvPr/>
          </p:nvSpPr>
          <p:spPr>
            <a:xfrm>
              <a:off x="1244345" y="4659623"/>
              <a:ext cx="93345" cy="145415"/>
            </a:xfrm>
            <a:custGeom>
              <a:avLst/>
              <a:gdLst/>
              <a:ahLst/>
              <a:cxnLst/>
              <a:rect l="l" t="t" r="r" b="b"/>
              <a:pathLst>
                <a:path w="93344" h="145414">
                  <a:moveTo>
                    <a:pt x="92964" y="0"/>
                  </a:moveTo>
                  <a:lnTo>
                    <a:pt x="92964" y="406"/>
                  </a:lnTo>
                  <a:lnTo>
                    <a:pt x="92964" y="800"/>
                  </a:lnTo>
                  <a:lnTo>
                    <a:pt x="92964" y="1206"/>
                  </a:lnTo>
                  <a:lnTo>
                    <a:pt x="85658" y="57096"/>
                  </a:lnTo>
                  <a:lnTo>
                    <a:pt x="65736" y="102736"/>
                  </a:lnTo>
                  <a:lnTo>
                    <a:pt x="36187" y="133508"/>
                  </a:lnTo>
                  <a:lnTo>
                    <a:pt x="0" y="1447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3"/>
            <p:cNvSpPr/>
            <p:nvPr/>
          </p:nvSpPr>
          <p:spPr>
            <a:xfrm>
              <a:off x="1357121" y="4499603"/>
              <a:ext cx="40005" cy="89535"/>
            </a:xfrm>
            <a:custGeom>
              <a:avLst/>
              <a:gdLst/>
              <a:ahLst/>
              <a:cxnLst/>
              <a:rect l="l" t="t" r="r" b="b"/>
              <a:pathLst>
                <a:path w="40005" h="89535">
                  <a:moveTo>
                    <a:pt x="0" y="88938"/>
                  </a:moveTo>
                  <a:lnTo>
                    <a:pt x="15290" y="24301"/>
                  </a:lnTo>
                  <a:lnTo>
                    <a:pt x="38823" y="0"/>
                  </a:lnTo>
                  <a:lnTo>
                    <a:pt x="39230" y="25"/>
                  </a:lnTo>
                  <a:lnTo>
                    <a:pt x="39624" y="6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4"/>
            <p:cNvSpPr/>
            <p:nvPr/>
          </p:nvSpPr>
          <p:spPr>
            <a:xfrm>
              <a:off x="1395221" y="4498088"/>
              <a:ext cx="43180" cy="143510"/>
            </a:xfrm>
            <a:custGeom>
              <a:avLst/>
              <a:gdLst/>
              <a:ahLst/>
              <a:cxnLst/>
              <a:rect l="l" t="t" r="r" b="b"/>
              <a:pathLst>
                <a:path w="43180" h="143510">
                  <a:moveTo>
                    <a:pt x="0" y="63"/>
                  </a:moveTo>
                  <a:lnTo>
                    <a:pt x="393" y="25"/>
                  </a:lnTo>
                  <a:lnTo>
                    <a:pt x="800" y="0"/>
                  </a:lnTo>
                  <a:lnTo>
                    <a:pt x="1206" y="0"/>
                  </a:lnTo>
                  <a:lnTo>
                    <a:pt x="17345" y="11257"/>
                  </a:lnTo>
                  <a:lnTo>
                    <a:pt x="30526" y="41957"/>
                  </a:lnTo>
                  <a:lnTo>
                    <a:pt x="39413" y="87493"/>
                  </a:lnTo>
                  <a:lnTo>
                    <a:pt x="42672" y="14325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5"/>
            <p:cNvSpPr/>
            <p:nvPr/>
          </p:nvSpPr>
          <p:spPr>
            <a:xfrm>
              <a:off x="1255013" y="4660836"/>
              <a:ext cx="93345" cy="142240"/>
            </a:xfrm>
            <a:custGeom>
              <a:avLst/>
              <a:gdLst/>
              <a:ahLst/>
              <a:cxnLst/>
              <a:rect l="l" t="t" r="r" b="b"/>
              <a:pathLst>
                <a:path w="93344" h="142239">
                  <a:moveTo>
                    <a:pt x="92964" y="142049"/>
                  </a:moveTo>
                  <a:lnTo>
                    <a:pt x="56966" y="130914"/>
                  </a:lnTo>
                  <a:lnTo>
                    <a:pt x="27503" y="100518"/>
                  </a:lnTo>
                  <a:lnTo>
                    <a:pt x="7530" y="553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6"/>
            <p:cNvSpPr/>
            <p:nvPr/>
          </p:nvSpPr>
          <p:spPr>
            <a:xfrm>
              <a:off x="1344929" y="4659623"/>
              <a:ext cx="93345" cy="143510"/>
            </a:xfrm>
            <a:custGeom>
              <a:avLst/>
              <a:gdLst/>
              <a:ahLst/>
              <a:cxnLst/>
              <a:rect l="l" t="t" r="r" b="b"/>
              <a:pathLst>
                <a:path w="93344" h="143510">
                  <a:moveTo>
                    <a:pt x="92963" y="0"/>
                  </a:moveTo>
                  <a:lnTo>
                    <a:pt x="85658" y="55764"/>
                  </a:lnTo>
                  <a:lnTo>
                    <a:pt x="65736" y="101304"/>
                  </a:lnTo>
                  <a:lnTo>
                    <a:pt x="36187" y="132009"/>
                  </a:lnTo>
                  <a:lnTo>
                    <a:pt x="0" y="1432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7"/>
            <p:cNvSpPr/>
            <p:nvPr/>
          </p:nvSpPr>
          <p:spPr>
            <a:xfrm>
              <a:off x="1357120" y="4607813"/>
              <a:ext cx="142240" cy="47625"/>
            </a:xfrm>
            <a:custGeom>
              <a:avLst/>
              <a:gdLst/>
              <a:ahLst/>
              <a:cxnLst/>
              <a:rect l="l" t="t" r="r" b="b"/>
              <a:pathLst>
                <a:path w="142240" h="47625">
                  <a:moveTo>
                    <a:pt x="142036" y="47243"/>
                  </a:moveTo>
                  <a:lnTo>
                    <a:pt x="86667" y="43976"/>
                  </a:lnTo>
                  <a:lnTo>
                    <a:pt x="41528" y="35313"/>
                  </a:lnTo>
                  <a:lnTo>
                    <a:pt x="11134" y="22539"/>
                  </a:lnTo>
                  <a:lnTo>
                    <a:pt x="0" y="6934"/>
                  </a:lnTo>
                  <a:lnTo>
                    <a:pt x="0" y="4610"/>
                  </a:lnTo>
                  <a:lnTo>
                    <a:pt x="711" y="2285"/>
                  </a:lnTo>
                  <a:lnTo>
                    <a:pt x="213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48"/>
            <p:cNvSpPr/>
            <p:nvPr/>
          </p:nvSpPr>
          <p:spPr>
            <a:xfrm>
              <a:off x="1492757" y="4658105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137159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49"/>
            <p:cNvSpPr/>
            <p:nvPr/>
          </p:nvSpPr>
          <p:spPr>
            <a:xfrm>
              <a:off x="1049273" y="4499597"/>
              <a:ext cx="41275" cy="143510"/>
            </a:xfrm>
            <a:custGeom>
              <a:avLst/>
              <a:gdLst/>
              <a:ahLst/>
              <a:cxnLst/>
              <a:rect l="l" t="t" r="r" b="b"/>
              <a:pathLst>
                <a:path w="41275" h="143510">
                  <a:moveTo>
                    <a:pt x="0" y="143268"/>
                  </a:moveTo>
                  <a:lnTo>
                    <a:pt x="3143" y="87505"/>
                  </a:lnTo>
                  <a:lnTo>
                    <a:pt x="11714" y="41970"/>
                  </a:lnTo>
                  <a:lnTo>
                    <a:pt x="39992" y="12"/>
                  </a:lnTo>
                  <a:lnTo>
                    <a:pt x="40373" y="0"/>
                  </a:lnTo>
                  <a:lnTo>
                    <a:pt x="40767" y="38"/>
                  </a:lnTo>
                  <a:lnTo>
                    <a:pt x="41148" y="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0"/>
            <p:cNvSpPr/>
            <p:nvPr/>
          </p:nvSpPr>
          <p:spPr>
            <a:xfrm>
              <a:off x="1087373" y="4499612"/>
              <a:ext cx="43180" cy="143510"/>
            </a:xfrm>
            <a:custGeom>
              <a:avLst/>
              <a:gdLst/>
              <a:ahLst/>
              <a:cxnLst/>
              <a:rect l="l" t="t" r="r" b="b"/>
              <a:pathLst>
                <a:path w="43180" h="143510">
                  <a:moveTo>
                    <a:pt x="0" y="63"/>
                  </a:moveTo>
                  <a:lnTo>
                    <a:pt x="393" y="25"/>
                  </a:lnTo>
                  <a:lnTo>
                    <a:pt x="800" y="0"/>
                  </a:lnTo>
                  <a:lnTo>
                    <a:pt x="1206" y="0"/>
                  </a:lnTo>
                  <a:lnTo>
                    <a:pt x="17345" y="11257"/>
                  </a:lnTo>
                  <a:lnTo>
                    <a:pt x="30526" y="41957"/>
                  </a:lnTo>
                  <a:lnTo>
                    <a:pt x="39413" y="87493"/>
                  </a:lnTo>
                  <a:lnTo>
                    <a:pt x="42672" y="14325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1"/>
            <p:cNvSpPr/>
            <p:nvPr/>
          </p:nvSpPr>
          <p:spPr>
            <a:xfrm>
              <a:off x="1037081" y="4661147"/>
              <a:ext cx="93345" cy="145415"/>
            </a:xfrm>
            <a:custGeom>
              <a:avLst/>
              <a:gdLst/>
              <a:ahLst/>
              <a:cxnLst/>
              <a:rect l="l" t="t" r="r" b="b"/>
              <a:pathLst>
                <a:path w="93344" h="145414">
                  <a:moveTo>
                    <a:pt x="92964" y="0"/>
                  </a:moveTo>
                  <a:lnTo>
                    <a:pt x="92964" y="406"/>
                  </a:lnTo>
                  <a:lnTo>
                    <a:pt x="92964" y="800"/>
                  </a:lnTo>
                  <a:lnTo>
                    <a:pt x="92964" y="1206"/>
                  </a:lnTo>
                  <a:lnTo>
                    <a:pt x="85658" y="57096"/>
                  </a:lnTo>
                  <a:lnTo>
                    <a:pt x="65736" y="102736"/>
                  </a:lnTo>
                  <a:lnTo>
                    <a:pt x="36187" y="133508"/>
                  </a:lnTo>
                  <a:lnTo>
                    <a:pt x="0" y="1447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2"/>
            <p:cNvSpPr/>
            <p:nvPr/>
          </p:nvSpPr>
          <p:spPr>
            <a:xfrm>
              <a:off x="1049273" y="4662373"/>
              <a:ext cx="91440" cy="144145"/>
            </a:xfrm>
            <a:custGeom>
              <a:avLst/>
              <a:gdLst/>
              <a:ahLst/>
              <a:cxnLst/>
              <a:rect l="l" t="t" r="r" b="b"/>
              <a:pathLst>
                <a:path w="91440" h="144145">
                  <a:moveTo>
                    <a:pt x="91440" y="143560"/>
                  </a:moveTo>
                  <a:lnTo>
                    <a:pt x="56032" y="132305"/>
                  </a:lnTo>
                  <a:lnTo>
                    <a:pt x="27051" y="101584"/>
                  </a:lnTo>
                  <a:lnTo>
                    <a:pt x="7404" y="5596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3"/>
            <p:cNvSpPr/>
            <p:nvPr/>
          </p:nvSpPr>
          <p:spPr>
            <a:xfrm>
              <a:off x="1152905" y="4498073"/>
              <a:ext cx="41275" cy="143510"/>
            </a:xfrm>
            <a:custGeom>
              <a:avLst/>
              <a:gdLst/>
              <a:ahLst/>
              <a:cxnLst/>
              <a:rect l="l" t="t" r="r" b="b"/>
              <a:pathLst>
                <a:path w="41275" h="143510">
                  <a:moveTo>
                    <a:pt x="0" y="143268"/>
                  </a:moveTo>
                  <a:lnTo>
                    <a:pt x="3143" y="87505"/>
                  </a:lnTo>
                  <a:lnTo>
                    <a:pt x="11714" y="41970"/>
                  </a:lnTo>
                  <a:lnTo>
                    <a:pt x="39992" y="12"/>
                  </a:lnTo>
                  <a:lnTo>
                    <a:pt x="40373" y="0"/>
                  </a:lnTo>
                  <a:lnTo>
                    <a:pt x="40767" y="38"/>
                  </a:lnTo>
                  <a:lnTo>
                    <a:pt x="41148" y="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4"/>
            <p:cNvSpPr/>
            <p:nvPr/>
          </p:nvSpPr>
          <p:spPr>
            <a:xfrm>
              <a:off x="1192529" y="4496564"/>
              <a:ext cx="43180" cy="144780"/>
            </a:xfrm>
            <a:custGeom>
              <a:avLst/>
              <a:gdLst/>
              <a:ahLst/>
              <a:cxnLst/>
              <a:rect l="l" t="t" r="r" b="b"/>
              <a:pathLst>
                <a:path w="43180" h="144779">
                  <a:moveTo>
                    <a:pt x="0" y="63"/>
                  </a:moveTo>
                  <a:lnTo>
                    <a:pt x="406" y="25"/>
                  </a:lnTo>
                  <a:lnTo>
                    <a:pt x="800" y="0"/>
                  </a:lnTo>
                  <a:lnTo>
                    <a:pt x="1206" y="0"/>
                  </a:lnTo>
                  <a:lnTo>
                    <a:pt x="17345" y="11281"/>
                  </a:lnTo>
                  <a:lnTo>
                    <a:pt x="30526" y="42048"/>
                  </a:lnTo>
                  <a:lnTo>
                    <a:pt x="39413" y="87680"/>
                  </a:lnTo>
                  <a:lnTo>
                    <a:pt x="42672" y="143560"/>
                  </a:lnTo>
                  <a:lnTo>
                    <a:pt x="42672" y="143967"/>
                  </a:lnTo>
                  <a:lnTo>
                    <a:pt x="42672" y="144373"/>
                  </a:lnTo>
                  <a:lnTo>
                    <a:pt x="42672" y="144779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5"/>
            <p:cNvSpPr/>
            <p:nvPr/>
          </p:nvSpPr>
          <p:spPr>
            <a:xfrm>
              <a:off x="1142237" y="4659623"/>
              <a:ext cx="93345" cy="145415"/>
            </a:xfrm>
            <a:custGeom>
              <a:avLst/>
              <a:gdLst/>
              <a:ahLst/>
              <a:cxnLst/>
              <a:rect l="l" t="t" r="r" b="b"/>
              <a:pathLst>
                <a:path w="93344" h="145414">
                  <a:moveTo>
                    <a:pt x="92964" y="0"/>
                  </a:moveTo>
                  <a:lnTo>
                    <a:pt x="92964" y="406"/>
                  </a:lnTo>
                  <a:lnTo>
                    <a:pt x="92964" y="800"/>
                  </a:lnTo>
                  <a:lnTo>
                    <a:pt x="92964" y="1206"/>
                  </a:lnTo>
                  <a:lnTo>
                    <a:pt x="85658" y="57096"/>
                  </a:lnTo>
                  <a:lnTo>
                    <a:pt x="65736" y="102736"/>
                  </a:lnTo>
                  <a:lnTo>
                    <a:pt x="36187" y="133508"/>
                  </a:lnTo>
                  <a:lnTo>
                    <a:pt x="0" y="1447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6"/>
            <p:cNvSpPr/>
            <p:nvPr/>
          </p:nvSpPr>
          <p:spPr>
            <a:xfrm>
              <a:off x="1154429" y="4662360"/>
              <a:ext cx="91440" cy="142240"/>
            </a:xfrm>
            <a:custGeom>
              <a:avLst/>
              <a:gdLst/>
              <a:ahLst/>
              <a:cxnLst/>
              <a:rect l="l" t="t" r="r" b="b"/>
              <a:pathLst>
                <a:path w="91440" h="142239">
                  <a:moveTo>
                    <a:pt x="91440" y="142049"/>
                  </a:moveTo>
                  <a:lnTo>
                    <a:pt x="56032" y="130914"/>
                  </a:lnTo>
                  <a:lnTo>
                    <a:pt x="27051" y="100518"/>
                  </a:lnTo>
                  <a:lnTo>
                    <a:pt x="7404" y="553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7"/>
            <p:cNvSpPr/>
            <p:nvPr/>
          </p:nvSpPr>
          <p:spPr>
            <a:xfrm>
              <a:off x="503681" y="4664201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0" y="0"/>
                  </a:moveTo>
                  <a:lnTo>
                    <a:pt x="7467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58"/>
            <p:cNvSpPr/>
            <p:nvPr/>
          </p:nvSpPr>
          <p:spPr>
            <a:xfrm>
              <a:off x="1634490" y="4656581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30">
                  <a:moveTo>
                    <a:pt x="0" y="0"/>
                  </a:moveTo>
                  <a:lnTo>
                    <a:pt x="7467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59"/>
            <p:cNvSpPr/>
            <p:nvPr/>
          </p:nvSpPr>
          <p:spPr>
            <a:xfrm>
              <a:off x="431291" y="4625339"/>
              <a:ext cx="88900" cy="78105"/>
            </a:xfrm>
            <a:custGeom>
              <a:avLst/>
              <a:gdLst/>
              <a:ahLst/>
              <a:cxnLst/>
              <a:rect l="l" t="t" r="r" b="b"/>
              <a:pathLst>
                <a:path w="88900" h="78104">
                  <a:moveTo>
                    <a:pt x="44196" y="0"/>
                  </a:moveTo>
                  <a:lnTo>
                    <a:pt x="26992" y="3053"/>
                  </a:lnTo>
                  <a:lnTo>
                    <a:pt x="12944" y="11382"/>
                  </a:lnTo>
                  <a:lnTo>
                    <a:pt x="3473" y="23735"/>
                  </a:lnTo>
                  <a:lnTo>
                    <a:pt x="0" y="38862"/>
                  </a:lnTo>
                  <a:lnTo>
                    <a:pt x="3473" y="53988"/>
                  </a:lnTo>
                  <a:lnTo>
                    <a:pt x="12944" y="66341"/>
                  </a:lnTo>
                  <a:lnTo>
                    <a:pt x="26992" y="74670"/>
                  </a:lnTo>
                  <a:lnTo>
                    <a:pt x="44196" y="77724"/>
                  </a:lnTo>
                  <a:lnTo>
                    <a:pt x="61399" y="74670"/>
                  </a:lnTo>
                  <a:lnTo>
                    <a:pt x="75447" y="66341"/>
                  </a:lnTo>
                  <a:lnTo>
                    <a:pt x="84918" y="53988"/>
                  </a:lnTo>
                  <a:lnTo>
                    <a:pt x="88392" y="38862"/>
                  </a:lnTo>
                  <a:lnTo>
                    <a:pt x="84918" y="23735"/>
                  </a:lnTo>
                  <a:lnTo>
                    <a:pt x="75447" y="11382"/>
                  </a:lnTo>
                  <a:lnTo>
                    <a:pt x="61399" y="3053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0"/>
            <p:cNvSpPr/>
            <p:nvPr/>
          </p:nvSpPr>
          <p:spPr>
            <a:xfrm>
              <a:off x="431291" y="4625339"/>
              <a:ext cx="88900" cy="78105"/>
            </a:xfrm>
            <a:custGeom>
              <a:avLst/>
              <a:gdLst/>
              <a:ahLst/>
              <a:cxnLst/>
              <a:rect l="l" t="t" r="r" b="b"/>
              <a:pathLst>
                <a:path w="88900" h="78104">
                  <a:moveTo>
                    <a:pt x="0" y="38862"/>
                  </a:moveTo>
                  <a:lnTo>
                    <a:pt x="3473" y="23735"/>
                  </a:lnTo>
                  <a:lnTo>
                    <a:pt x="12944" y="11382"/>
                  </a:lnTo>
                  <a:lnTo>
                    <a:pt x="26992" y="3053"/>
                  </a:lnTo>
                  <a:lnTo>
                    <a:pt x="44196" y="0"/>
                  </a:lnTo>
                  <a:lnTo>
                    <a:pt x="61399" y="3053"/>
                  </a:lnTo>
                  <a:lnTo>
                    <a:pt x="75447" y="11382"/>
                  </a:lnTo>
                  <a:lnTo>
                    <a:pt x="84918" y="23735"/>
                  </a:lnTo>
                  <a:lnTo>
                    <a:pt x="88392" y="38862"/>
                  </a:lnTo>
                  <a:lnTo>
                    <a:pt x="84918" y="53988"/>
                  </a:lnTo>
                  <a:lnTo>
                    <a:pt x="75447" y="66341"/>
                  </a:lnTo>
                  <a:lnTo>
                    <a:pt x="61399" y="74670"/>
                  </a:lnTo>
                  <a:lnTo>
                    <a:pt x="44196" y="77724"/>
                  </a:lnTo>
                  <a:lnTo>
                    <a:pt x="26992" y="74670"/>
                  </a:lnTo>
                  <a:lnTo>
                    <a:pt x="12944" y="66341"/>
                  </a:lnTo>
                  <a:lnTo>
                    <a:pt x="3473" y="53988"/>
                  </a:lnTo>
                  <a:lnTo>
                    <a:pt x="0" y="3886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1"/>
            <p:cNvSpPr/>
            <p:nvPr/>
          </p:nvSpPr>
          <p:spPr>
            <a:xfrm>
              <a:off x="1693163" y="4619243"/>
              <a:ext cx="86995" cy="79375"/>
            </a:xfrm>
            <a:custGeom>
              <a:avLst/>
              <a:gdLst/>
              <a:ahLst/>
              <a:cxnLst/>
              <a:rect l="l" t="t" r="r" b="b"/>
              <a:pathLst>
                <a:path w="86994" h="79375">
                  <a:moveTo>
                    <a:pt x="43434" y="0"/>
                  </a:moveTo>
                  <a:lnTo>
                    <a:pt x="26526" y="3114"/>
                  </a:lnTo>
                  <a:lnTo>
                    <a:pt x="12720" y="11606"/>
                  </a:lnTo>
                  <a:lnTo>
                    <a:pt x="3412" y="24201"/>
                  </a:lnTo>
                  <a:lnTo>
                    <a:pt x="0" y="39623"/>
                  </a:lnTo>
                  <a:lnTo>
                    <a:pt x="3412" y="55046"/>
                  </a:lnTo>
                  <a:lnTo>
                    <a:pt x="12720" y="67641"/>
                  </a:lnTo>
                  <a:lnTo>
                    <a:pt x="26526" y="76133"/>
                  </a:lnTo>
                  <a:lnTo>
                    <a:pt x="43434" y="79247"/>
                  </a:lnTo>
                  <a:lnTo>
                    <a:pt x="60341" y="76133"/>
                  </a:lnTo>
                  <a:lnTo>
                    <a:pt x="74147" y="67641"/>
                  </a:lnTo>
                  <a:lnTo>
                    <a:pt x="83455" y="55046"/>
                  </a:lnTo>
                  <a:lnTo>
                    <a:pt x="86868" y="39623"/>
                  </a:lnTo>
                  <a:lnTo>
                    <a:pt x="83455" y="24201"/>
                  </a:lnTo>
                  <a:lnTo>
                    <a:pt x="74147" y="11606"/>
                  </a:lnTo>
                  <a:lnTo>
                    <a:pt x="60341" y="3114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2"/>
            <p:cNvSpPr/>
            <p:nvPr/>
          </p:nvSpPr>
          <p:spPr>
            <a:xfrm>
              <a:off x="1693163" y="4619243"/>
              <a:ext cx="86995" cy="79375"/>
            </a:xfrm>
            <a:custGeom>
              <a:avLst/>
              <a:gdLst/>
              <a:ahLst/>
              <a:cxnLst/>
              <a:rect l="l" t="t" r="r" b="b"/>
              <a:pathLst>
                <a:path w="86994" h="79375">
                  <a:moveTo>
                    <a:pt x="0" y="39623"/>
                  </a:moveTo>
                  <a:lnTo>
                    <a:pt x="3412" y="24201"/>
                  </a:lnTo>
                  <a:lnTo>
                    <a:pt x="12720" y="11606"/>
                  </a:lnTo>
                  <a:lnTo>
                    <a:pt x="26526" y="3114"/>
                  </a:lnTo>
                  <a:lnTo>
                    <a:pt x="43434" y="0"/>
                  </a:lnTo>
                  <a:lnTo>
                    <a:pt x="60341" y="3114"/>
                  </a:lnTo>
                  <a:lnTo>
                    <a:pt x="74147" y="11606"/>
                  </a:lnTo>
                  <a:lnTo>
                    <a:pt x="83455" y="24201"/>
                  </a:lnTo>
                  <a:lnTo>
                    <a:pt x="86868" y="39623"/>
                  </a:lnTo>
                  <a:lnTo>
                    <a:pt x="83455" y="55046"/>
                  </a:lnTo>
                  <a:lnTo>
                    <a:pt x="74147" y="67641"/>
                  </a:lnTo>
                  <a:lnTo>
                    <a:pt x="60341" y="76133"/>
                  </a:lnTo>
                  <a:lnTo>
                    <a:pt x="43434" y="79247"/>
                  </a:lnTo>
                  <a:lnTo>
                    <a:pt x="26526" y="76133"/>
                  </a:lnTo>
                  <a:lnTo>
                    <a:pt x="12720" y="67641"/>
                  </a:lnTo>
                  <a:lnTo>
                    <a:pt x="3412" y="55046"/>
                  </a:lnTo>
                  <a:lnTo>
                    <a:pt x="0" y="3962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3"/>
            <p:cNvSpPr/>
            <p:nvPr/>
          </p:nvSpPr>
          <p:spPr>
            <a:xfrm>
              <a:off x="1051559" y="3695699"/>
              <a:ext cx="88900" cy="79375"/>
            </a:xfrm>
            <a:custGeom>
              <a:avLst/>
              <a:gdLst/>
              <a:ahLst/>
              <a:cxnLst/>
              <a:rect l="l" t="t" r="r" b="b"/>
              <a:pathLst>
                <a:path w="88900" h="79375">
                  <a:moveTo>
                    <a:pt x="44196" y="0"/>
                  </a:moveTo>
                  <a:lnTo>
                    <a:pt x="26992" y="3114"/>
                  </a:lnTo>
                  <a:lnTo>
                    <a:pt x="12944" y="11606"/>
                  </a:lnTo>
                  <a:lnTo>
                    <a:pt x="3473" y="24201"/>
                  </a:lnTo>
                  <a:lnTo>
                    <a:pt x="0" y="39624"/>
                  </a:lnTo>
                  <a:lnTo>
                    <a:pt x="3473" y="55046"/>
                  </a:lnTo>
                  <a:lnTo>
                    <a:pt x="12944" y="67641"/>
                  </a:lnTo>
                  <a:lnTo>
                    <a:pt x="26992" y="76133"/>
                  </a:lnTo>
                  <a:lnTo>
                    <a:pt x="44196" y="79248"/>
                  </a:lnTo>
                  <a:lnTo>
                    <a:pt x="61399" y="76133"/>
                  </a:lnTo>
                  <a:lnTo>
                    <a:pt x="75447" y="67641"/>
                  </a:lnTo>
                  <a:lnTo>
                    <a:pt x="84918" y="55046"/>
                  </a:lnTo>
                  <a:lnTo>
                    <a:pt x="88392" y="39624"/>
                  </a:lnTo>
                  <a:lnTo>
                    <a:pt x="84918" y="24201"/>
                  </a:lnTo>
                  <a:lnTo>
                    <a:pt x="75447" y="11606"/>
                  </a:lnTo>
                  <a:lnTo>
                    <a:pt x="61399" y="3114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4"/>
            <p:cNvSpPr/>
            <p:nvPr/>
          </p:nvSpPr>
          <p:spPr>
            <a:xfrm>
              <a:off x="1051559" y="3695699"/>
              <a:ext cx="88900" cy="79375"/>
            </a:xfrm>
            <a:custGeom>
              <a:avLst/>
              <a:gdLst/>
              <a:ahLst/>
              <a:cxnLst/>
              <a:rect l="l" t="t" r="r" b="b"/>
              <a:pathLst>
                <a:path w="88900" h="79375">
                  <a:moveTo>
                    <a:pt x="0" y="39624"/>
                  </a:moveTo>
                  <a:lnTo>
                    <a:pt x="3473" y="24201"/>
                  </a:lnTo>
                  <a:lnTo>
                    <a:pt x="12944" y="11606"/>
                  </a:lnTo>
                  <a:lnTo>
                    <a:pt x="26992" y="3114"/>
                  </a:lnTo>
                  <a:lnTo>
                    <a:pt x="44196" y="0"/>
                  </a:lnTo>
                  <a:lnTo>
                    <a:pt x="61399" y="3114"/>
                  </a:lnTo>
                  <a:lnTo>
                    <a:pt x="75447" y="11606"/>
                  </a:lnTo>
                  <a:lnTo>
                    <a:pt x="84918" y="24201"/>
                  </a:lnTo>
                  <a:lnTo>
                    <a:pt x="88392" y="39624"/>
                  </a:lnTo>
                  <a:lnTo>
                    <a:pt x="84918" y="55046"/>
                  </a:lnTo>
                  <a:lnTo>
                    <a:pt x="75447" y="67641"/>
                  </a:lnTo>
                  <a:lnTo>
                    <a:pt x="61399" y="76133"/>
                  </a:lnTo>
                  <a:lnTo>
                    <a:pt x="44196" y="79248"/>
                  </a:lnTo>
                  <a:lnTo>
                    <a:pt x="26992" y="76133"/>
                  </a:lnTo>
                  <a:lnTo>
                    <a:pt x="12944" y="67641"/>
                  </a:lnTo>
                  <a:lnTo>
                    <a:pt x="3473" y="55046"/>
                  </a:lnTo>
                  <a:lnTo>
                    <a:pt x="0" y="3962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5"/>
            <p:cNvSpPr/>
            <p:nvPr/>
          </p:nvSpPr>
          <p:spPr>
            <a:xfrm>
              <a:off x="470915" y="4716779"/>
              <a:ext cx="0" cy="299085"/>
            </a:xfrm>
            <a:custGeom>
              <a:avLst/>
              <a:gdLst/>
              <a:ahLst/>
              <a:cxnLst/>
              <a:rect l="l" t="t" r="r" b="b"/>
              <a:pathLst>
                <a:path h="299085">
                  <a:moveTo>
                    <a:pt x="0" y="0"/>
                  </a:moveTo>
                  <a:lnTo>
                    <a:pt x="0" y="29870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8" name="object 266"/>
          <p:cNvSpPr txBox="1"/>
          <p:nvPr/>
        </p:nvSpPr>
        <p:spPr>
          <a:xfrm>
            <a:off x="701992" y="5035119"/>
            <a:ext cx="1791335" cy="959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5764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65862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400" dirty="0">
                <a:latin typeface="Arial"/>
                <a:cs typeface="Arial"/>
              </a:rPr>
              <a:t>3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wire,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9" name="object 267"/>
          <p:cNvSpPr txBox="1"/>
          <p:nvPr/>
        </p:nvSpPr>
        <p:spPr>
          <a:xfrm>
            <a:off x="2365660" y="4146169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576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Polyphase Meters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AFE929-B779-4859-9F58-9AF93DB2B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bject 4"/>
          <p:cNvSpPr txBox="1"/>
          <p:nvPr/>
        </p:nvSpPr>
        <p:spPr>
          <a:xfrm>
            <a:off x="661352" y="1458833"/>
            <a:ext cx="8083550" cy="4637167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954905">
              <a:lnSpc>
                <a:spcPct val="100000"/>
              </a:lnSpc>
              <a:spcBef>
                <a:spcPts val="720"/>
              </a:spcBef>
            </a:pPr>
            <a:r>
              <a:rPr sz="2000" b="1" spc="-5" dirty="0">
                <a:latin typeface="Arial"/>
                <a:cs typeface="Arial"/>
              </a:rPr>
              <a:t>Other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Considerations</a:t>
            </a:r>
            <a:endParaRPr sz="2000" dirty="0">
              <a:latin typeface="Arial"/>
              <a:cs typeface="Arial"/>
            </a:endParaRPr>
          </a:p>
          <a:p>
            <a:pPr marL="355600" indent="-342900" algn="l">
              <a:lnSpc>
                <a:spcPct val="100000"/>
              </a:lnSpc>
              <a:spcBef>
                <a:spcPts val="8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Meter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Multipliers</a:t>
            </a:r>
            <a:endParaRPr sz="2800" dirty="0">
              <a:latin typeface="Arial"/>
              <a:cs typeface="Arial"/>
            </a:endParaRPr>
          </a:p>
          <a:p>
            <a:pPr marL="756285" lvl="1" indent="-287020" algn="l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Self</a:t>
            </a:r>
            <a:r>
              <a:rPr sz="2400" dirty="0">
                <a:latin typeface="Arial"/>
                <a:cs typeface="Arial"/>
              </a:rPr>
              <a:t> Contained: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multiplier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1</a:t>
            </a:r>
            <a:endParaRPr sz="2400" dirty="0">
              <a:latin typeface="Arial"/>
              <a:cs typeface="Arial"/>
            </a:endParaRPr>
          </a:p>
          <a:p>
            <a:pPr marL="756285" marR="333375" lvl="1" indent="-287020" algn="l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Transformer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Rated: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multiplier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 (typically)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product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CT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ratio</a:t>
            </a:r>
          </a:p>
          <a:p>
            <a:pPr marL="355600" indent="-342900" algn="l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Service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Types</a:t>
            </a:r>
            <a:endParaRPr sz="2800" dirty="0">
              <a:latin typeface="Arial"/>
              <a:cs typeface="Arial"/>
            </a:endParaRPr>
          </a:p>
          <a:p>
            <a:pPr marL="756285" marR="963930" lvl="1" indent="-287020" algn="l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Some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polyphase </a:t>
            </a:r>
            <a:r>
              <a:rPr sz="2400" spc="-5" dirty="0">
                <a:latin typeface="Arial"/>
                <a:cs typeface="Arial"/>
              </a:rPr>
              <a:t>meters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spc="-7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types</a:t>
            </a:r>
          </a:p>
          <a:p>
            <a:pPr marL="355600" indent="-342900" algn="l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Selection</a:t>
            </a:r>
            <a:endParaRPr sz="2800" dirty="0">
              <a:latin typeface="Arial"/>
              <a:cs typeface="Arial"/>
            </a:endParaRPr>
          </a:p>
          <a:p>
            <a:pPr marL="756285" lvl="1" indent="-287020" algn="l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Proper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wiring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 form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selection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critical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83A75-E6D3-49F0-8DE6-EB7FB0518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BE6ED-C17E-4576-9C2D-B08128887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1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kumimoji="0" lang="en-US" alt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Polyphase Meters</a:t>
            </a:r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E787F5-28C3-4A0B-9577-0FDE864C1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6"/>
          <p:cNvSpPr txBox="1"/>
          <p:nvPr/>
        </p:nvSpPr>
        <p:spPr>
          <a:xfrm>
            <a:off x="152400" y="1752600"/>
            <a:ext cx="8761414" cy="4443523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indent="-343535" algn="l">
              <a:lnSpc>
                <a:spcPct val="100000"/>
              </a:lnSpc>
              <a:spcBef>
                <a:spcPts val="409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Select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meter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based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source,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load.</a:t>
            </a:r>
          </a:p>
          <a:p>
            <a:pPr marL="756285" lvl="1" indent="-287020" algn="l">
              <a:lnSpc>
                <a:spcPct val="100000"/>
              </a:lnSpc>
              <a:spcBef>
                <a:spcPts val="310"/>
              </a:spcBef>
              <a:buChar char="–"/>
              <a:tabLst>
                <a:tab pos="756920" algn="l"/>
              </a:tabLst>
            </a:pPr>
            <a:r>
              <a:rPr sz="2600" spc="5" dirty="0">
                <a:latin typeface="Arial"/>
                <a:cs typeface="Arial"/>
              </a:rPr>
              <a:t>The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“service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type”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always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obvious.</a:t>
            </a:r>
          </a:p>
          <a:p>
            <a:pPr marL="756285" marR="5080" lvl="1" indent="-287020" algn="l">
              <a:lnSpc>
                <a:spcPts val="2810"/>
              </a:lnSpc>
              <a:spcBef>
                <a:spcPts val="665"/>
              </a:spcBef>
              <a:buChar char="–"/>
              <a:tabLst>
                <a:tab pos="756920" algn="l"/>
              </a:tabLst>
            </a:pPr>
            <a:r>
              <a:rPr sz="2600" dirty="0">
                <a:latin typeface="Arial"/>
                <a:cs typeface="Arial"/>
              </a:rPr>
              <a:t>Loads other than the “known” load </a:t>
            </a:r>
            <a:r>
              <a:rPr sz="2600" spc="5" dirty="0">
                <a:latin typeface="Arial"/>
                <a:cs typeface="Arial"/>
              </a:rPr>
              <a:t>can </a:t>
            </a:r>
            <a:r>
              <a:rPr sz="2600" dirty="0">
                <a:latin typeface="Arial"/>
                <a:cs typeface="Arial"/>
              </a:rPr>
              <a:t>be connected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 unmetered.</a:t>
            </a:r>
          </a:p>
          <a:p>
            <a:pPr marL="355600" marR="1720214" indent="-343535" algn="l">
              <a:lnSpc>
                <a:spcPts val="2810"/>
              </a:lnSpc>
              <a:spcBef>
                <a:spcPts val="620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Meter </a:t>
            </a:r>
            <a:r>
              <a:rPr sz="2600" spc="-5" dirty="0">
                <a:latin typeface="Arial"/>
                <a:cs typeface="Arial"/>
              </a:rPr>
              <a:t>form </a:t>
            </a:r>
            <a:r>
              <a:rPr sz="2600" dirty="0">
                <a:latin typeface="Arial"/>
                <a:cs typeface="Arial"/>
              </a:rPr>
              <a:t>numbers describe certain meter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characteristics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service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application</a:t>
            </a:r>
          </a:p>
          <a:p>
            <a:pPr marL="355600" marR="1293495" indent="-343535" algn="l">
              <a:lnSpc>
                <a:spcPts val="2810"/>
              </a:lnSpc>
              <a:spcBef>
                <a:spcPts val="620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Consider that </a:t>
            </a:r>
            <a:r>
              <a:rPr sz="2600" i="1" dirty="0">
                <a:latin typeface="Arial"/>
                <a:cs typeface="Arial"/>
              </a:rPr>
              <a:t>ground </a:t>
            </a:r>
            <a:r>
              <a:rPr sz="2600" spc="5" dirty="0">
                <a:latin typeface="Arial"/>
                <a:cs typeface="Arial"/>
              </a:rPr>
              <a:t>can </a:t>
            </a:r>
            <a:r>
              <a:rPr sz="2600" dirty="0">
                <a:latin typeface="Arial"/>
                <a:cs typeface="Arial"/>
              </a:rPr>
              <a:t>be a current carrying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conductor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when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applying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Blondel’s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Theorem.</a:t>
            </a:r>
          </a:p>
          <a:p>
            <a:pPr marL="355600" marR="516890" indent="-343535" algn="l">
              <a:lnSpc>
                <a:spcPts val="2810"/>
              </a:lnSpc>
              <a:spcBef>
                <a:spcPts val="620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Understand the operation of present day, </a:t>
            </a:r>
            <a:r>
              <a:rPr sz="2600" dirty="0" err="1">
                <a:latin typeface="Arial"/>
                <a:cs typeface="Arial"/>
              </a:rPr>
              <a:t>polyphase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solid state meters and how they may be used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 advantage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8EEABE-4B6F-4C59-900B-65D55C510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789B8-E036-46DE-8FBE-45E2A6486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29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/>
          <p:cNvGrpSpPr/>
          <p:nvPr/>
        </p:nvGrpSpPr>
        <p:grpSpPr>
          <a:xfrm>
            <a:off x="673544" y="2425383"/>
            <a:ext cx="4902835" cy="1931035"/>
            <a:chOff x="673544" y="2104580"/>
            <a:chExt cx="4902835" cy="1931035"/>
          </a:xfrm>
        </p:grpSpPr>
        <p:sp>
          <p:nvSpPr>
            <p:cNvPr id="7" name="object 12"/>
            <p:cNvSpPr/>
            <p:nvPr/>
          </p:nvSpPr>
          <p:spPr>
            <a:xfrm>
              <a:off x="3124961" y="2117597"/>
              <a:ext cx="2438400" cy="1295400"/>
            </a:xfrm>
            <a:custGeom>
              <a:avLst/>
              <a:gdLst/>
              <a:ahLst/>
              <a:cxnLst/>
              <a:rect l="l" t="t" r="r" b="b"/>
              <a:pathLst>
                <a:path w="2438400" h="1295400">
                  <a:moveTo>
                    <a:pt x="2438400" y="1295400"/>
                  </a:moveTo>
                  <a:lnTo>
                    <a:pt x="2438400" y="0"/>
                  </a:lnTo>
                  <a:lnTo>
                    <a:pt x="0" y="1295400"/>
                  </a:lnTo>
                  <a:lnTo>
                    <a:pt x="2438400" y="12954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/>
            <p:cNvSpPr/>
            <p:nvPr/>
          </p:nvSpPr>
          <p:spPr>
            <a:xfrm>
              <a:off x="686561" y="3412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4"/>
          <p:cNvSpPr txBox="1"/>
          <p:nvPr/>
        </p:nvSpPr>
        <p:spPr>
          <a:xfrm>
            <a:off x="3146939" y="3772029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</a:p>
        </p:txBody>
      </p:sp>
      <p:grpSp>
        <p:nvGrpSpPr>
          <p:cNvPr id="10" name="object 15"/>
          <p:cNvGrpSpPr/>
          <p:nvPr/>
        </p:nvGrpSpPr>
        <p:grpSpPr>
          <a:xfrm>
            <a:off x="1805537" y="2099057"/>
            <a:ext cx="6174740" cy="2227580"/>
            <a:chOff x="1805537" y="1778254"/>
            <a:chExt cx="6174740" cy="2227580"/>
          </a:xfrm>
        </p:grpSpPr>
        <p:sp>
          <p:nvSpPr>
            <p:cNvPr id="11" name="object 16"/>
            <p:cNvSpPr/>
            <p:nvPr/>
          </p:nvSpPr>
          <p:spPr>
            <a:xfrm>
              <a:off x="1805537" y="3412383"/>
              <a:ext cx="524510" cy="265430"/>
            </a:xfrm>
            <a:custGeom>
              <a:avLst/>
              <a:gdLst/>
              <a:ahLst/>
              <a:cxnLst/>
              <a:rect l="l" t="t" r="r" b="b"/>
              <a:pathLst>
                <a:path w="524510" h="265429">
                  <a:moveTo>
                    <a:pt x="19443" y="101536"/>
                  </a:moveTo>
                  <a:lnTo>
                    <a:pt x="0" y="106616"/>
                  </a:lnTo>
                  <a:lnTo>
                    <a:pt x="41313" y="264947"/>
                  </a:lnTo>
                  <a:lnTo>
                    <a:pt x="60756" y="259880"/>
                  </a:lnTo>
                  <a:lnTo>
                    <a:pt x="48895" y="214401"/>
                  </a:lnTo>
                  <a:lnTo>
                    <a:pt x="59169" y="197650"/>
                  </a:lnTo>
                  <a:lnTo>
                    <a:pt x="88469" y="197650"/>
                  </a:lnTo>
                  <a:lnTo>
                    <a:pt x="81916" y="191833"/>
                  </a:lnTo>
                  <a:lnTo>
                    <a:pt x="43002" y="191833"/>
                  </a:lnTo>
                  <a:lnTo>
                    <a:pt x="19443" y="101536"/>
                  </a:lnTo>
                  <a:close/>
                </a:path>
                <a:path w="524510" h="265429">
                  <a:moveTo>
                    <a:pt x="88469" y="197650"/>
                  </a:moveTo>
                  <a:lnTo>
                    <a:pt x="59169" y="197650"/>
                  </a:lnTo>
                  <a:lnTo>
                    <a:pt x="112382" y="246405"/>
                  </a:lnTo>
                  <a:lnTo>
                    <a:pt x="136359" y="240156"/>
                  </a:lnTo>
                  <a:lnTo>
                    <a:pt x="88469" y="197650"/>
                  </a:lnTo>
                  <a:close/>
                </a:path>
                <a:path w="524510" h="265429">
                  <a:moveTo>
                    <a:pt x="119570" y="75412"/>
                  </a:moveTo>
                  <a:lnTo>
                    <a:pt x="96888" y="81330"/>
                  </a:lnTo>
                  <a:lnTo>
                    <a:pt x="199542" y="223672"/>
                  </a:lnTo>
                  <a:lnTo>
                    <a:pt x="221030" y="218058"/>
                  </a:lnTo>
                  <a:lnTo>
                    <a:pt x="222762" y="203453"/>
                  </a:lnTo>
                  <a:lnTo>
                    <a:pt x="205803" y="203453"/>
                  </a:lnTo>
                  <a:lnTo>
                    <a:pt x="202354" y="197650"/>
                  </a:lnTo>
                  <a:lnTo>
                    <a:pt x="198736" y="191833"/>
                  </a:lnTo>
                  <a:lnTo>
                    <a:pt x="194886" y="185889"/>
                  </a:lnTo>
                  <a:lnTo>
                    <a:pt x="190728" y="179704"/>
                  </a:lnTo>
                  <a:lnTo>
                    <a:pt x="119570" y="75412"/>
                  </a:lnTo>
                  <a:close/>
                </a:path>
                <a:path w="524510" h="265429">
                  <a:moveTo>
                    <a:pt x="241719" y="43548"/>
                  </a:moveTo>
                  <a:lnTo>
                    <a:pt x="207581" y="175310"/>
                  </a:lnTo>
                  <a:lnTo>
                    <a:pt x="205803" y="203453"/>
                  </a:lnTo>
                  <a:lnTo>
                    <a:pt x="222762" y="203453"/>
                  </a:lnTo>
                  <a:lnTo>
                    <a:pt x="241719" y="43548"/>
                  </a:lnTo>
                  <a:close/>
                </a:path>
                <a:path w="524510" h="265429">
                  <a:moveTo>
                    <a:pt x="102006" y="126606"/>
                  </a:moveTo>
                  <a:lnTo>
                    <a:pt x="76835" y="133172"/>
                  </a:lnTo>
                  <a:lnTo>
                    <a:pt x="43002" y="191833"/>
                  </a:lnTo>
                  <a:lnTo>
                    <a:pt x="81916" y="191833"/>
                  </a:lnTo>
                  <a:lnTo>
                    <a:pt x="69253" y="180593"/>
                  </a:lnTo>
                  <a:lnTo>
                    <a:pt x="102006" y="126606"/>
                  </a:lnTo>
                  <a:close/>
                </a:path>
                <a:path w="524510" h="265429">
                  <a:moveTo>
                    <a:pt x="310210" y="25679"/>
                  </a:moveTo>
                  <a:lnTo>
                    <a:pt x="287642" y="31572"/>
                  </a:lnTo>
                  <a:lnTo>
                    <a:pt x="268135" y="205765"/>
                  </a:lnTo>
                  <a:lnTo>
                    <a:pt x="290385" y="199961"/>
                  </a:lnTo>
                  <a:lnTo>
                    <a:pt x="295262" y="147472"/>
                  </a:lnTo>
                  <a:lnTo>
                    <a:pt x="361480" y="130200"/>
                  </a:lnTo>
                  <a:lnTo>
                    <a:pt x="388638" y="130200"/>
                  </a:lnTo>
                  <a:lnTo>
                    <a:pt x="387609" y="128828"/>
                  </a:lnTo>
                  <a:lnTo>
                    <a:pt x="296862" y="128828"/>
                  </a:lnTo>
                  <a:lnTo>
                    <a:pt x="302133" y="77850"/>
                  </a:lnTo>
                  <a:lnTo>
                    <a:pt x="302773" y="69649"/>
                  </a:lnTo>
                  <a:lnTo>
                    <a:pt x="303039" y="62903"/>
                  </a:lnTo>
                  <a:lnTo>
                    <a:pt x="303016" y="51371"/>
                  </a:lnTo>
                  <a:lnTo>
                    <a:pt x="302780" y="45389"/>
                  </a:lnTo>
                  <a:lnTo>
                    <a:pt x="325000" y="45389"/>
                  </a:lnTo>
                  <a:lnTo>
                    <a:pt x="310210" y="25679"/>
                  </a:lnTo>
                  <a:close/>
                </a:path>
                <a:path w="524510" h="265429">
                  <a:moveTo>
                    <a:pt x="388638" y="130200"/>
                  </a:moveTo>
                  <a:lnTo>
                    <a:pt x="361480" y="130200"/>
                  </a:lnTo>
                  <a:lnTo>
                    <a:pt x="392455" y="173342"/>
                  </a:lnTo>
                  <a:lnTo>
                    <a:pt x="416331" y="167106"/>
                  </a:lnTo>
                  <a:lnTo>
                    <a:pt x="388638" y="130200"/>
                  </a:lnTo>
                  <a:close/>
                </a:path>
                <a:path w="524510" h="265429">
                  <a:moveTo>
                    <a:pt x="408647" y="0"/>
                  </a:moveTo>
                  <a:lnTo>
                    <a:pt x="389204" y="5067"/>
                  </a:lnTo>
                  <a:lnTo>
                    <a:pt x="430504" y="163410"/>
                  </a:lnTo>
                  <a:lnTo>
                    <a:pt x="449948" y="158330"/>
                  </a:lnTo>
                  <a:lnTo>
                    <a:pt x="431228" y="86588"/>
                  </a:lnTo>
                  <a:lnTo>
                    <a:pt x="430466" y="79247"/>
                  </a:lnTo>
                  <a:lnTo>
                    <a:pt x="432117" y="67894"/>
                  </a:lnTo>
                  <a:lnTo>
                    <a:pt x="434682" y="62903"/>
                  </a:lnTo>
                  <a:lnTo>
                    <a:pt x="440760" y="56807"/>
                  </a:lnTo>
                  <a:lnTo>
                    <a:pt x="423468" y="56807"/>
                  </a:lnTo>
                  <a:lnTo>
                    <a:pt x="408647" y="0"/>
                  </a:lnTo>
                  <a:close/>
                </a:path>
                <a:path w="524510" h="265429">
                  <a:moveTo>
                    <a:pt x="498121" y="47853"/>
                  </a:moveTo>
                  <a:lnTo>
                    <a:pt x="461772" y="47853"/>
                  </a:lnTo>
                  <a:lnTo>
                    <a:pt x="468312" y="48513"/>
                  </a:lnTo>
                  <a:lnTo>
                    <a:pt x="479044" y="55168"/>
                  </a:lnTo>
                  <a:lnTo>
                    <a:pt x="482993" y="61696"/>
                  </a:lnTo>
                  <a:lnTo>
                    <a:pt x="504494" y="144106"/>
                  </a:lnTo>
                  <a:lnTo>
                    <a:pt x="523938" y="139039"/>
                  </a:lnTo>
                  <a:lnTo>
                    <a:pt x="504977" y="66344"/>
                  </a:lnTo>
                  <a:lnTo>
                    <a:pt x="502653" y="58489"/>
                  </a:lnTo>
                  <a:lnTo>
                    <a:pt x="500061" y="51716"/>
                  </a:lnTo>
                  <a:lnTo>
                    <a:pt x="498121" y="47853"/>
                  </a:lnTo>
                  <a:close/>
                </a:path>
                <a:path w="524510" h="265429">
                  <a:moveTo>
                    <a:pt x="325000" y="45389"/>
                  </a:moveTo>
                  <a:lnTo>
                    <a:pt x="302780" y="45389"/>
                  </a:lnTo>
                  <a:lnTo>
                    <a:pt x="306682" y="51762"/>
                  </a:lnTo>
                  <a:lnTo>
                    <a:pt x="311242" y="58808"/>
                  </a:lnTo>
                  <a:lnTo>
                    <a:pt x="316550" y="66665"/>
                  </a:lnTo>
                  <a:lnTo>
                    <a:pt x="322580" y="75285"/>
                  </a:lnTo>
                  <a:lnTo>
                    <a:pt x="350545" y="114820"/>
                  </a:lnTo>
                  <a:lnTo>
                    <a:pt x="296862" y="128828"/>
                  </a:lnTo>
                  <a:lnTo>
                    <a:pt x="387609" y="128828"/>
                  </a:lnTo>
                  <a:lnTo>
                    <a:pt x="325000" y="45389"/>
                  </a:lnTo>
                  <a:close/>
                </a:path>
                <a:path w="524510" h="265429">
                  <a:moveTo>
                    <a:pt x="470014" y="29616"/>
                  </a:moveTo>
                  <a:lnTo>
                    <a:pt x="428914" y="48017"/>
                  </a:lnTo>
                  <a:lnTo>
                    <a:pt x="423468" y="56807"/>
                  </a:lnTo>
                  <a:lnTo>
                    <a:pt x="440760" y="56807"/>
                  </a:lnTo>
                  <a:lnTo>
                    <a:pt x="443280" y="54279"/>
                  </a:lnTo>
                  <a:lnTo>
                    <a:pt x="448310" y="51371"/>
                  </a:lnTo>
                  <a:lnTo>
                    <a:pt x="461772" y="47853"/>
                  </a:lnTo>
                  <a:lnTo>
                    <a:pt x="498121" y="47853"/>
                  </a:lnTo>
                  <a:lnTo>
                    <a:pt x="497272" y="46163"/>
                  </a:lnTo>
                  <a:lnTo>
                    <a:pt x="494220" y="41694"/>
                  </a:lnTo>
                  <a:lnTo>
                    <a:pt x="489978" y="36499"/>
                  </a:lnTo>
                  <a:lnTo>
                    <a:pt x="484289" y="33045"/>
                  </a:lnTo>
                  <a:lnTo>
                    <a:pt x="470014" y="29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/>
            <p:cNvSpPr/>
            <p:nvPr/>
          </p:nvSpPr>
          <p:spPr>
            <a:xfrm>
              <a:off x="5234178" y="30807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8"/>
            <p:cNvSpPr/>
            <p:nvPr/>
          </p:nvSpPr>
          <p:spPr>
            <a:xfrm>
              <a:off x="2795778" y="36903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399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399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799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3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7664958" y="178841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0"/>
          <p:cNvSpPr txBox="1"/>
          <p:nvPr/>
        </p:nvSpPr>
        <p:spPr>
          <a:xfrm>
            <a:off x="5585340" y="2778254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21"/>
          <p:cNvSpPr txBox="1"/>
          <p:nvPr/>
        </p:nvSpPr>
        <p:spPr>
          <a:xfrm>
            <a:off x="8023816" y="1854253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22"/>
          <p:cNvSpPr/>
          <p:nvPr/>
        </p:nvSpPr>
        <p:spPr>
          <a:xfrm>
            <a:off x="5563361" y="1828800"/>
            <a:ext cx="2438400" cy="609600"/>
          </a:xfrm>
          <a:custGeom>
            <a:avLst/>
            <a:gdLst/>
            <a:ahLst/>
            <a:cxnLst/>
            <a:rect l="l" t="t" r="r" b="b"/>
            <a:pathLst>
              <a:path w="2438400" h="609600">
                <a:moveTo>
                  <a:pt x="2438400" y="609600"/>
                </a:moveTo>
                <a:lnTo>
                  <a:pt x="2438400" y="0"/>
                </a:lnTo>
                <a:lnTo>
                  <a:pt x="0" y="609600"/>
                </a:lnTo>
                <a:lnTo>
                  <a:pt x="2438400" y="6096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4"/>
          <p:cNvSpPr/>
          <p:nvPr/>
        </p:nvSpPr>
        <p:spPr>
          <a:xfrm>
            <a:off x="4061536" y="1832953"/>
            <a:ext cx="3110230" cy="1287780"/>
          </a:xfrm>
          <a:custGeom>
            <a:avLst/>
            <a:gdLst/>
            <a:ahLst/>
            <a:cxnLst/>
            <a:rect l="l" t="t" r="r" b="b"/>
            <a:pathLst>
              <a:path w="3110229" h="1287780">
                <a:moveTo>
                  <a:pt x="163791" y="1240955"/>
                </a:moveTo>
                <a:lnTo>
                  <a:pt x="120129" y="1217663"/>
                </a:lnTo>
                <a:lnTo>
                  <a:pt x="116598" y="1215783"/>
                </a:lnTo>
                <a:lnTo>
                  <a:pt x="84632" y="1198727"/>
                </a:lnTo>
                <a:lnTo>
                  <a:pt x="103847" y="1138580"/>
                </a:lnTo>
                <a:lnTo>
                  <a:pt x="80924" y="1150835"/>
                </a:lnTo>
                <a:lnTo>
                  <a:pt x="61722" y="1215783"/>
                </a:lnTo>
                <a:lnTo>
                  <a:pt x="17716" y="1133500"/>
                </a:lnTo>
                <a:lnTo>
                  <a:pt x="0" y="1142974"/>
                </a:lnTo>
                <a:lnTo>
                  <a:pt x="77165" y="1287272"/>
                </a:lnTo>
                <a:lnTo>
                  <a:pt x="94881" y="1277797"/>
                </a:lnTo>
                <a:lnTo>
                  <a:pt x="72720" y="1236357"/>
                </a:lnTo>
                <a:lnTo>
                  <a:pt x="78803" y="1217663"/>
                </a:lnTo>
                <a:lnTo>
                  <a:pt x="141935" y="1252639"/>
                </a:lnTo>
                <a:lnTo>
                  <a:pt x="163791" y="1240955"/>
                </a:lnTo>
                <a:close/>
              </a:path>
              <a:path w="3110229" h="1287780">
                <a:moveTo>
                  <a:pt x="240957" y="1199692"/>
                </a:moveTo>
                <a:lnTo>
                  <a:pt x="239699" y="1189050"/>
                </a:lnTo>
                <a:lnTo>
                  <a:pt x="220294" y="1025169"/>
                </a:lnTo>
                <a:lnTo>
                  <a:pt x="200812" y="1035596"/>
                </a:lnTo>
                <a:lnTo>
                  <a:pt x="217881" y="1161275"/>
                </a:lnTo>
                <a:lnTo>
                  <a:pt x="222732" y="1189050"/>
                </a:lnTo>
                <a:lnTo>
                  <a:pt x="218109" y="1184313"/>
                </a:lnTo>
                <a:lnTo>
                  <a:pt x="213207" y="1179461"/>
                </a:lnTo>
                <a:lnTo>
                  <a:pt x="208013" y="1174521"/>
                </a:lnTo>
                <a:lnTo>
                  <a:pt x="202526" y="1169479"/>
                </a:lnTo>
                <a:lnTo>
                  <a:pt x="108966" y="1084707"/>
                </a:lnTo>
                <a:lnTo>
                  <a:pt x="88303" y="1095756"/>
                </a:lnTo>
                <a:lnTo>
                  <a:pt x="221373" y="1210157"/>
                </a:lnTo>
                <a:lnTo>
                  <a:pt x="240957" y="1199692"/>
                </a:lnTo>
                <a:close/>
              </a:path>
              <a:path w="3110229" h="1287780">
                <a:moveTo>
                  <a:pt x="418934" y="1104519"/>
                </a:moveTo>
                <a:lnTo>
                  <a:pt x="391045" y="1081443"/>
                </a:lnTo>
                <a:lnTo>
                  <a:pt x="342760" y="1041488"/>
                </a:lnTo>
                <a:lnTo>
                  <a:pt x="342760" y="1069060"/>
                </a:lnTo>
                <a:lnTo>
                  <a:pt x="293839" y="1095209"/>
                </a:lnTo>
                <a:lnTo>
                  <a:pt x="287058" y="1044409"/>
                </a:lnTo>
                <a:lnTo>
                  <a:pt x="285762" y="1036294"/>
                </a:lnTo>
                <a:lnTo>
                  <a:pt x="284162" y="1028306"/>
                </a:lnTo>
                <a:lnTo>
                  <a:pt x="282282" y="1020445"/>
                </a:lnTo>
                <a:lnTo>
                  <a:pt x="280098" y="1012698"/>
                </a:lnTo>
                <a:lnTo>
                  <a:pt x="285330" y="1017955"/>
                </a:lnTo>
                <a:lnTo>
                  <a:pt x="291452" y="1023772"/>
                </a:lnTo>
                <a:lnTo>
                  <a:pt x="298462" y="1030173"/>
                </a:lnTo>
                <a:lnTo>
                  <a:pt x="342760" y="1069060"/>
                </a:lnTo>
                <a:lnTo>
                  <a:pt x="342760" y="1041488"/>
                </a:lnTo>
                <a:lnTo>
                  <a:pt x="307975" y="1012698"/>
                </a:lnTo>
                <a:lnTo>
                  <a:pt x="282714" y="991793"/>
                </a:lnTo>
                <a:lnTo>
                  <a:pt x="262140" y="1002804"/>
                </a:lnTo>
                <a:lnTo>
                  <a:pt x="283883" y="1176731"/>
                </a:lnTo>
                <a:lnTo>
                  <a:pt x="304165" y="1165885"/>
                </a:lnTo>
                <a:lnTo>
                  <a:pt x="296646" y="1113713"/>
                </a:lnTo>
                <a:lnTo>
                  <a:pt x="331241" y="1095209"/>
                </a:lnTo>
                <a:lnTo>
                  <a:pt x="356984" y="1081443"/>
                </a:lnTo>
                <a:lnTo>
                  <a:pt x="397179" y="1116152"/>
                </a:lnTo>
                <a:lnTo>
                  <a:pt x="418934" y="1104519"/>
                </a:lnTo>
                <a:close/>
              </a:path>
              <a:path w="3110229" h="1287780">
                <a:moveTo>
                  <a:pt x="517004" y="1052080"/>
                </a:moveTo>
                <a:lnTo>
                  <a:pt x="481545" y="985786"/>
                </a:lnTo>
                <a:lnTo>
                  <a:pt x="477494" y="978738"/>
                </a:lnTo>
                <a:lnTo>
                  <a:pt x="476338" y="977061"/>
                </a:lnTo>
                <a:lnTo>
                  <a:pt x="473430" y="972807"/>
                </a:lnTo>
                <a:lnTo>
                  <a:pt x="469379" y="968019"/>
                </a:lnTo>
                <a:lnTo>
                  <a:pt x="465366" y="964387"/>
                </a:lnTo>
                <a:lnTo>
                  <a:pt x="460032" y="960310"/>
                </a:lnTo>
                <a:lnTo>
                  <a:pt x="453694" y="958278"/>
                </a:lnTo>
                <a:lnTo>
                  <a:pt x="439013" y="958291"/>
                </a:lnTo>
                <a:lnTo>
                  <a:pt x="403326" y="985837"/>
                </a:lnTo>
                <a:lnTo>
                  <a:pt x="400100" y="995603"/>
                </a:lnTo>
                <a:lnTo>
                  <a:pt x="372427" y="943825"/>
                </a:lnTo>
                <a:lnTo>
                  <a:pt x="354698" y="953300"/>
                </a:lnTo>
                <a:lnTo>
                  <a:pt x="431863" y="1097610"/>
                </a:lnTo>
                <a:lnTo>
                  <a:pt x="449580" y="1088136"/>
                </a:lnTo>
                <a:lnTo>
                  <a:pt x="414616" y="1022743"/>
                </a:lnTo>
                <a:lnTo>
                  <a:pt x="412165" y="1015784"/>
                </a:lnTo>
                <a:lnTo>
                  <a:pt x="435267" y="977950"/>
                </a:lnTo>
                <a:lnTo>
                  <a:pt x="441769" y="977061"/>
                </a:lnTo>
                <a:lnTo>
                  <a:pt x="453771" y="981024"/>
                </a:lnTo>
                <a:lnTo>
                  <a:pt x="459130" y="986447"/>
                </a:lnTo>
                <a:lnTo>
                  <a:pt x="499287" y="1061554"/>
                </a:lnTo>
                <a:lnTo>
                  <a:pt x="517004" y="1052080"/>
                </a:lnTo>
                <a:close/>
              </a:path>
              <a:path w="3110229" h="1287780">
                <a:moveTo>
                  <a:pt x="2722232" y="240157"/>
                </a:moveTo>
                <a:lnTo>
                  <a:pt x="2674340" y="197650"/>
                </a:lnTo>
                <a:lnTo>
                  <a:pt x="2667787" y="191833"/>
                </a:lnTo>
                <a:lnTo>
                  <a:pt x="2655125" y="180594"/>
                </a:lnTo>
                <a:lnTo>
                  <a:pt x="2687878" y="126606"/>
                </a:lnTo>
                <a:lnTo>
                  <a:pt x="2662707" y="133172"/>
                </a:lnTo>
                <a:lnTo>
                  <a:pt x="2628874" y="191833"/>
                </a:lnTo>
                <a:lnTo>
                  <a:pt x="2605316" y="101536"/>
                </a:lnTo>
                <a:lnTo>
                  <a:pt x="2585872" y="106616"/>
                </a:lnTo>
                <a:lnTo>
                  <a:pt x="2627185" y="264947"/>
                </a:lnTo>
                <a:lnTo>
                  <a:pt x="2646629" y="259880"/>
                </a:lnTo>
                <a:lnTo>
                  <a:pt x="2634767" y="214401"/>
                </a:lnTo>
                <a:lnTo>
                  <a:pt x="2645041" y="197650"/>
                </a:lnTo>
                <a:lnTo>
                  <a:pt x="2698254" y="246405"/>
                </a:lnTo>
                <a:lnTo>
                  <a:pt x="2722232" y="240157"/>
                </a:lnTo>
                <a:close/>
              </a:path>
              <a:path w="3110229" h="1287780">
                <a:moveTo>
                  <a:pt x="2827591" y="43548"/>
                </a:moveTo>
                <a:lnTo>
                  <a:pt x="2793441" y="175310"/>
                </a:lnTo>
                <a:lnTo>
                  <a:pt x="2791676" y="203454"/>
                </a:lnTo>
                <a:lnTo>
                  <a:pt x="2788221" y="197650"/>
                </a:lnTo>
                <a:lnTo>
                  <a:pt x="2784602" y="191833"/>
                </a:lnTo>
                <a:lnTo>
                  <a:pt x="2780754" y="185889"/>
                </a:lnTo>
                <a:lnTo>
                  <a:pt x="2776601" y="179705"/>
                </a:lnTo>
                <a:lnTo>
                  <a:pt x="2705443" y="75412"/>
                </a:lnTo>
                <a:lnTo>
                  <a:pt x="2682760" y="81330"/>
                </a:lnTo>
                <a:lnTo>
                  <a:pt x="2785414" y="223672"/>
                </a:lnTo>
                <a:lnTo>
                  <a:pt x="2806903" y="218059"/>
                </a:lnTo>
                <a:lnTo>
                  <a:pt x="2808630" y="203454"/>
                </a:lnTo>
                <a:lnTo>
                  <a:pt x="2827591" y="43548"/>
                </a:lnTo>
                <a:close/>
              </a:path>
              <a:path w="3110229" h="1287780">
                <a:moveTo>
                  <a:pt x="3002203" y="167106"/>
                </a:moveTo>
                <a:lnTo>
                  <a:pt x="2974505" y="130200"/>
                </a:lnTo>
                <a:lnTo>
                  <a:pt x="2973476" y="128828"/>
                </a:lnTo>
                <a:lnTo>
                  <a:pt x="2936417" y="79451"/>
                </a:lnTo>
                <a:lnTo>
                  <a:pt x="2936417" y="114820"/>
                </a:lnTo>
                <a:lnTo>
                  <a:pt x="2882735" y="128828"/>
                </a:lnTo>
                <a:lnTo>
                  <a:pt x="2888005" y="77851"/>
                </a:lnTo>
                <a:lnTo>
                  <a:pt x="2888640" y="69659"/>
                </a:lnTo>
                <a:lnTo>
                  <a:pt x="2888907" y="62903"/>
                </a:lnTo>
                <a:lnTo>
                  <a:pt x="2888881" y="51371"/>
                </a:lnTo>
                <a:lnTo>
                  <a:pt x="2888653" y="45389"/>
                </a:lnTo>
                <a:lnTo>
                  <a:pt x="2892552" y="51765"/>
                </a:lnTo>
                <a:lnTo>
                  <a:pt x="2897111" y="58813"/>
                </a:lnTo>
                <a:lnTo>
                  <a:pt x="2902420" y="66662"/>
                </a:lnTo>
                <a:lnTo>
                  <a:pt x="2908452" y="75285"/>
                </a:lnTo>
                <a:lnTo>
                  <a:pt x="2936417" y="114820"/>
                </a:lnTo>
                <a:lnTo>
                  <a:pt x="2936417" y="79451"/>
                </a:lnTo>
                <a:lnTo>
                  <a:pt x="2910865" y="45389"/>
                </a:lnTo>
                <a:lnTo>
                  <a:pt x="2896082" y="25679"/>
                </a:lnTo>
                <a:lnTo>
                  <a:pt x="2873514" y="31572"/>
                </a:lnTo>
                <a:lnTo>
                  <a:pt x="2854007" y="205765"/>
                </a:lnTo>
                <a:lnTo>
                  <a:pt x="2876258" y="199961"/>
                </a:lnTo>
                <a:lnTo>
                  <a:pt x="2881134" y="147472"/>
                </a:lnTo>
                <a:lnTo>
                  <a:pt x="2947352" y="130200"/>
                </a:lnTo>
                <a:lnTo>
                  <a:pt x="2978327" y="173342"/>
                </a:lnTo>
                <a:lnTo>
                  <a:pt x="3002203" y="167106"/>
                </a:lnTo>
                <a:close/>
              </a:path>
              <a:path w="3110229" h="1287780">
                <a:moveTo>
                  <a:pt x="3109811" y="139039"/>
                </a:moveTo>
                <a:lnTo>
                  <a:pt x="3090837" y="66344"/>
                </a:lnTo>
                <a:lnTo>
                  <a:pt x="3088513" y="58483"/>
                </a:lnTo>
                <a:lnTo>
                  <a:pt x="3085922" y="51714"/>
                </a:lnTo>
                <a:lnTo>
                  <a:pt x="3083979" y="47853"/>
                </a:lnTo>
                <a:lnTo>
                  <a:pt x="3083141" y="46164"/>
                </a:lnTo>
                <a:lnTo>
                  <a:pt x="3080080" y="41694"/>
                </a:lnTo>
                <a:lnTo>
                  <a:pt x="3075851" y="36499"/>
                </a:lnTo>
                <a:lnTo>
                  <a:pt x="3070161" y="33045"/>
                </a:lnTo>
                <a:lnTo>
                  <a:pt x="3055886" y="29616"/>
                </a:lnTo>
                <a:lnTo>
                  <a:pt x="3048063" y="29870"/>
                </a:lnTo>
                <a:lnTo>
                  <a:pt x="3009341" y="56807"/>
                </a:lnTo>
                <a:lnTo>
                  <a:pt x="2994520" y="0"/>
                </a:lnTo>
                <a:lnTo>
                  <a:pt x="2975076" y="5067"/>
                </a:lnTo>
                <a:lnTo>
                  <a:pt x="3016377" y="163410"/>
                </a:lnTo>
                <a:lnTo>
                  <a:pt x="3035820" y="158330"/>
                </a:lnTo>
                <a:lnTo>
                  <a:pt x="3017101" y="86588"/>
                </a:lnTo>
                <a:lnTo>
                  <a:pt x="3016339" y="79248"/>
                </a:lnTo>
                <a:lnTo>
                  <a:pt x="3047644" y="47853"/>
                </a:lnTo>
                <a:lnTo>
                  <a:pt x="3054185" y="48514"/>
                </a:lnTo>
                <a:lnTo>
                  <a:pt x="3064916" y="55168"/>
                </a:lnTo>
                <a:lnTo>
                  <a:pt x="3068866" y="61696"/>
                </a:lnTo>
                <a:lnTo>
                  <a:pt x="3090367" y="144106"/>
                </a:lnTo>
                <a:lnTo>
                  <a:pt x="3109811" y="139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47C99-7A45-4033-AC67-636A3276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Combining Polyphase </a:t>
            </a:r>
            <a:r>
              <a:rPr kumimoji="0" lang="en-US" altLang="en-US" sz="4400" b="0" i="0" u="none" strike="noStrike" kern="1200" cap="small" spc="0" normalizeH="0" baseline="0" noProof="0" dirty="0" err="1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kVAh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4A28C-1592-487F-8006-6C7BE0F5A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A5259A8-BED9-4113-ACA0-AF9327F2C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08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/>
          <p:cNvGrpSpPr/>
          <p:nvPr/>
        </p:nvGrpSpPr>
        <p:grpSpPr>
          <a:xfrm>
            <a:off x="673544" y="1834642"/>
            <a:ext cx="7334250" cy="2534920"/>
            <a:chOff x="673544" y="1500886"/>
            <a:chExt cx="7334250" cy="2534920"/>
          </a:xfrm>
        </p:grpSpPr>
        <p:sp>
          <p:nvSpPr>
            <p:cNvPr id="7" name="object 12"/>
            <p:cNvSpPr/>
            <p:nvPr/>
          </p:nvSpPr>
          <p:spPr>
            <a:xfrm>
              <a:off x="3124961" y="2117598"/>
              <a:ext cx="2438400" cy="1295400"/>
            </a:xfrm>
            <a:custGeom>
              <a:avLst/>
              <a:gdLst/>
              <a:ahLst/>
              <a:cxnLst/>
              <a:rect l="l" t="t" r="r" b="b"/>
              <a:pathLst>
                <a:path w="2438400" h="1295400">
                  <a:moveTo>
                    <a:pt x="2438400" y="1295400"/>
                  </a:moveTo>
                  <a:lnTo>
                    <a:pt x="2438400" y="0"/>
                  </a:lnTo>
                  <a:lnTo>
                    <a:pt x="0" y="1295400"/>
                  </a:lnTo>
                  <a:lnTo>
                    <a:pt x="2438400" y="12954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/>
            <p:cNvSpPr/>
            <p:nvPr/>
          </p:nvSpPr>
          <p:spPr>
            <a:xfrm>
              <a:off x="686561" y="3412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4"/>
            <p:cNvSpPr/>
            <p:nvPr/>
          </p:nvSpPr>
          <p:spPr>
            <a:xfrm>
              <a:off x="685799" y="4021836"/>
              <a:ext cx="7315200" cy="0"/>
            </a:xfrm>
            <a:custGeom>
              <a:avLst/>
              <a:gdLst/>
              <a:ahLst/>
              <a:cxnLst/>
              <a:rect l="l" t="t" r="r" b="b"/>
              <a:pathLst>
                <a:path w="7315200">
                  <a:moveTo>
                    <a:pt x="0" y="0"/>
                  </a:moveTo>
                  <a:lnTo>
                    <a:pt x="7315200" y="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5"/>
            <p:cNvSpPr/>
            <p:nvPr/>
          </p:nvSpPr>
          <p:spPr>
            <a:xfrm>
              <a:off x="8001000" y="1507236"/>
              <a:ext cx="0" cy="2514600"/>
            </a:xfrm>
            <a:custGeom>
              <a:avLst/>
              <a:gdLst/>
              <a:ahLst/>
              <a:cxnLst/>
              <a:rect l="l" t="t" r="r" b="b"/>
              <a:pathLst>
                <a:path h="2514600">
                  <a:moveTo>
                    <a:pt x="0" y="0"/>
                  </a:moveTo>
                  <a:lnTo>
                    <a:pt x="0" y="251460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6"/>
          <p:cNvSpPr txBox="1"/>
          <p:nvPr/>
        </p:nvSpPr>
        <p:spPr>
          <a:xfrm>
            <a:off x="3146939" y="3784982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7"/>
          <p:cNvGrpSpPr/>
          <p:nvPr/>
        </p:nvGrpSpPr>
        <p:grpSpPr>
          <a:xfrm>
            <a:off x="1805537" y="2112010"/>
            <a:ext cx="6174740" cy="2227580"/>
            <a:chOff x="1805537" y="1778254"/>
            <a:chExt cx="6174740" cy="2227580"/>
          </a:xfrm>
        </p:grpSpPr>
        <p:sp>
          <p:nvSpPr>
            <p:cNvPr id="13" name="object 18"/>
            <p:cNvSpPr/>
            <p:nvPr/>
          </p:nvSpPr>
          <p:spPr>
            <a:xfrm>
              <a:off x="1805537" y="3412383"/>
              <a:ext cx="524510" cy="265430"/>
            </a:xfrm>
            <a:custGeom>
              <a:avLst/>
              <a:gdLst/>
              <a:ahLst/>
              <a:cxnLst/>
              <a:rect l="l" t="t" r="r" b="b"/>
              <a:pathLst>
                <a:path w="524510" h="265429">
                  <a:moveTo>
                    <a:pt x="19443" y="101536"/>
                  </a:moveTo>
                  <a:lnTo>
                    <a:pt x="0" y="106616"/>
                  </a:lnTo>
                  <a:lnTo>
                    <a:pt x="41313" y="264947"/>
                  </a:lnTo>
                  <a:lnTo>
                    <a:pt x="60756" y="259880"/>
                  </a:lnTo>
                  <a:lnTo>
                    <a:pt x="48895" y="214401"/>
                  </a:lnTo>
                  <a:lnTo>
                    <a:pt x="59169" y="197650"/>
                  </a:lnTo>
                  <a:lnTo>
                    <a:pt x="88469" y="197650"/>
                  </a:lnTo>
                  <a:lnTo>
                    <a:pt x="81916" y="191833"/>
                  </a:lnTo>
                  <a:lnTo>
                    <a:pt x="43002" y="191833"/>
                  </a:lnTo>
                  <a:lnTo>
                    <a:pt x="19443" y="101536"/>
                  </a:lnTo>
                  <a:close/>
                </a:path>
                <a:path w="524510" h="265429">
                  <a:moveTo>
                    <a:pt x="88469" y="197650"/>
                  </a:moveTo>
                  <a:lnTo>
                    <a:pt x="59169" y="197650"/>
                  </a:lnTo>
                  <a:lnTo>
                    <a:pt x="112382" y="246405"/>
                  </a:lnTo>
                  <a:lnTo>
                    <a:pt x="136359" y="240156"/>
                  </a:lnTo>
                  <a:lnTo>
                    <a:pt x="88469" y="197650"/>
                  </a:lnTo>
                  <a:close/>
                </a:path>
                <a:path w="524510" h="265429">
                  <a:moveTo>
                    <a:pt x="119570" y="75412"/>
                  </a:moveTo>
                  <a:lnTo>
                    <a:pt x="96888" y="81330"/>
                  </a:lnTo>
                  <a:lnTo>
                    <a:pt x="199542" y="223672"/>
                  </a:lnTo>
                  <a:lnTo>
                    <a:pt x="221030" y="218058"/>
                  </a:lnTo>
                  <a:lnTo>
                    <a:pt x="222762" y="203453"/>
                  </a:lnTo>
                  <a:lnTo>
                    <a:pt x="205803" y="203453"/>
                  </a:lnTo>
                  <a:lnTo>
                    <a:pt x="202354" y="197650"/>
                  </a:lnTo>
                  <a:lnTo>
                    <a:pt x="198736" y="191833"/>
                  </a:lnTo>
                  <a:lnTo>
                    <a:pt x="194886" y="185889"/>
                  </a:lnTo>
                  <a:lnTo>
                    <a:pt x="190728" y="179704"/>
                  </a:lnTo>
                  <a:lnTo>
                    <a:pt x="119570" y="75412"/>
                  </a:lnTo>
                  <a:close/>
                </a:path>
                <a:path w="524510" h="265429">
                  <a:moveTo>
                    <a:pt x="241719" y="43548"/>
                  </a:moveTo>
                  <a:lnTo>
                    <a:pt x="207581" y="175310"/>
                  </a:lnTo>
                  <a:lnTo>
                    <a:pt x="205803" y="203453"/>
                  </a:lnTo>
                  <a:lnTo>
                    <a:pt x="222762" y="203453"/>
                  </a:lnTo>
                  <a:lnTo>
                    <a:pt x="241719" y="43548"/>
                  </a:lnTo>
                  <a:close/>
                </a:path>
                <a:path w="524510" h="265429">
                  <a:moveTo>
                    <a:pt x="102006" y="126606"/>
                  </a:moveTo>
                  <a:lnTo>
                    <a:pt x="76835" y="133172"/>
                  </a:lnTo>
                  <a:lnTo>
                    <a:pt x="43002" y="191833"/>
                  </a:lnTo>
                  <a:lnTo>
                    <a:pt x="81916" y="191833"/>
                  </a:lnTo>
                  <a:lnTo>
                    <a:pt x="69253" y="180593"/>
                  </a:lnTo>
                  <a:lnTo>
                    <a:pt x="102006" y="126606"/>
                  </a:lnTo>
                  <a:close/>
                </a:path>
                <a:path w="524510" h="265429">
                  <a:moveTo>
                    <a:pt x="310210" y="25679"/>
                  </a:moveTo>
                  <a:lnTo>
                    <a:pt x="287642" y="31572"/>
                  </a:lnTo>
                  <a:lnTo>
                    <a:pt x="268135" y="205765"/>
                  </a:lnTo>
                  <a:lnTo>
                    <a:pt x="290385" y="199961"/>
                  </a:lnTo>
                  <a:lnTo>
                    <a:pt x="295262" y="147472"/>
                  </a:lnTo>
                  <a:lnTo>
                    <a:pt x="361480" y="130200"/>
                  </a:lnTo>
                  <a:lnTo>
                    <a:pt x="388638" y="130200"/>
                  </a:lnTo>
                  <a:lnTo>
                    <a:pt x="387609" y="128828"/>
                  </a:lnTo>
                  <a:lnTo>
                    <a:pt x="296862" y="128828"/>
                  </a:lnTo>
                  <a:lnTo>
                    <a:pt x="302133" y="77850"/>
                  </a:lnTo>
                  <a:lnTo>
                    <a:pt x="302773" y="69649"/>
                  </a:lnTo>
                  <a:lnTo>
                    <a:pt x="303039" y="62903"/>
                  </a:lnTo>
                  <a:lnTo>
                    <a:pt x="303016" y="51371"/>
                  </a:lnTo>
                  <a:lnTo>
                    <a:pt x="302780" y="45389"/>
                  </a:lnTo>
                  <a:lnTo>
                    <a:pt x="325000" y="45389"/>
                  </a:lnTo>
                  <a:lnTo>
                    <a:pt x="310210" y="25679"/>
                  </a:lnTo>
                  <a:close/>
                </a:path>
                <a:path w="524510" h="265429">
                  <a:moveTo>
                    <a:pt x="388638" y="130200"/>
                  </a:moveTo>
                  <a:lnTo>
                    <a:pt x="361480" y="130200"/>
                  </a:lnTo>
                  <a:lnTo>
                    <a:pt x="392455" y="173342"/>
                  </a:lnTo>
                  <a:lnTo>
                    <a:pt x="416331" y="167106"/>
                  </a:lnTo>
                  <a:lnTo>
                    <a:pt x="388638" y="130200"/>
                  </a:lnTo>
                  <a:close/>
                </a:path>
                <a:path w="524510" h="265429">
                  <a:moveTo>
                    <a:pt x="408647" y="0"/>
                  </a:moveTo>
                  <a:lnTo>
                    <a:pt x="389204" y="5067"/>
                  </a:lnTo>
                  <a:lnTo>
                    <a:pt x="430504" y="163410"/>
                  </a:lnTo>
                  <a:lnTo>
                    <a:pt x="449948" y="158330"/>
                  </a:lnTo>
                  <a:lnTo>
                    <a:pt x="431228" y="86588"/>
                  </a:lnTo>
                  <a:lnTo>
                    <a:pt x="430466" y="79247"/>
                  </a:lnTo>
                  <a:lnTo>
                    <a:pt x="432117" y="67894"/>
                  </a:lnTo>
                  <a:lnTo>
                    <a:pt x="434682" y="62903"/>
                  </a:lnTo>
                  <a:lnTo>
                    <a:pt x="440760" y="56807"/>
                  </a:lnTo>
                  <a:lnTo>
                    <a:pt x="423468" y="56807"/>
                  </a:lnTo>
                  <a:lnTo>
                    <a:pt x="408647" y="0"/>
                  </a:lnTo>
                  <a:close/>
                </a:path>
                <a:path w="524510" h="265429">
                  <a:moveTo>
                    <a:pt x="498121" y="47853"/>
                  </a:moveTo>
                  <a:lnTo>
                    <a:pt x="461772" y="47853"/>
                  </a:lnTo>
                  <a:lnTo>
                    <a:pt x="468312" y="48513"/>
                  </a:lnTo>
                  <a:lnTo>
                    <a:pt x="479044" y="55168"/>
                  </a:lnTo>
                  <a:lnTo>
                    <a:pt x="482993" y="61696"/>
                  </a:lnTo>
                  <a:lnTo>
                    <a:pt x="504494" y="144106"/>
                  </a:lnTo>
                  <a:lnTo>
                    <a:pt x="523938" y="139039"/>
                  </a:lnTo>
                  <a:lnTo>
                    <a:pt x="504977" y="66344"/>
                  </a:lnTo>
                  <a:lnTo>
                    <a:pt x="502653" y="58489"/>
                  </a:lnTo>
                  <a:lnTo>
                    <a:pt x="500061" y="51716"/>
                  </a:lnTo>
                  <a:lnTo>
                    <a:pt x="498121" y="47853"/>
                  </a:lnTo>
                  <a:close/>
                </a:path>
                <a:path w="524510" h="265429">
                  <a:moveTo>
                    <a:pt x="325000" y="45389"/>
                  </a:moveTo>
                  <a:lnTo>
                    <a:pt x="302780" y="45389"/>
                  </a:lnTo>
                  <a:lnTo>
                    <a:pt x="306682" y="51762"/>
                  </a:lnTo>
                  <a:lnTo>
                    <a:pt x="311242" y="58808"/>
                  </a:lnTo>
                  <a:lnTo>
                    <a:pt x="316550" y="66665"/>
                  </a:lnTo>
                  <a:lnTo>
                    <a:pt x="322580" y="75285"/>
                  </a:lnTo>
                  <a:lnTo>
                    <a:pt x="350545" y="114820"/>
                  </a:lnTo>
                  <a:lnTo>
                    <a:pt x="296862" y="128828"/>
                  </a:lnTo>
                  <a:lnTo>
                    <a:pt x="387609" y="128828"/>
                  </a:lnTo>
                  <a:lnTo>
                    <a:pt x="325000" y="45389"/>
                  </a:lnTo>
                  <a:close/>
                </a:path>
                <a:path w="524510" h="265429">
                  <a:moveTo>
                    <a:pt x="470014" y="29616"/>
                  </a:moveTo>
                  <a:lnTo>
                    <a:pt x="428914" y="48017"/>
                  </a:lnTo>
                  <a:lnTo>
                    <a:pt x="423468" y="56807"/>
                  </a:lnTo>
                  <a:lnTo>
                    <a:pt x="440760" y="56807"/>
                  </a:lnTo>
                  <a:lnTo>
                    <a:pt x="443280" y="54279"/>
                  </a:lnTo>
                  <a:lnTo>
                    <a:pt x="448310" y="51371"/>
                  </a:lnTo>
                  <a:lnTo>
                    <a:pt x="461772" y="47853"/>
                  </a:lnTo>
                  <a:lnTo>
                    <a:pt x="498121" y="47853"/>
                  </a:lnTo>
                  <a:lnTo>
                    <a:pt x="497272" y="46163"/>
                  </a:lnTo>
                  <a:lnTo>
                    <a:pt x="494220" y="41694"/>
                  </a:lnTo>
                  <a:lnTo>
                    <a:pt x="489978" y="36499"/>
                  </a:lnTo>
                  <a:lnTo>
                    <a:pt x="484289" y="33045"/>
                  </a:lnTo>
                  <a:lnTo>
                    <a:pt x="470014" y="29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5234178" y="30807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/>
            <p:cNvSpPr/>
            <p:nvPr/>
          </p:nvSpPr>
          <p:spPr>
            <a:xfrm>
              <a:off x="2795778" y="36903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399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399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799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3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"/>
            <p:cNvSpPr/>
            <p:nvPr/>
          </p:nvSpPr>
          <p:spPr>
            <a:xfrm>
              <a:off x="7664958" y="178841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22"/>
          <p:cNvSpPr txBox="1"/>
          <p:nvPr/>
        </p:nvSpPr>
        <p:spPr>
          <a:xfrm>
            <a:off x="5585340" y="2791207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23"/>
          <p:cNvSpPr txBox="1"/>
          <p:nvPr/>
        </p:nvSpPr>
        <p:spPr>
          <a:xfrm>
            <a:off x="8023816" y="1867206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24"/>
          <p:cNvSpPr/>
          <p:nvPr/>
        </p:nvSpPr>
        <p:spPr>
          <a:xfrm>
            <a:off x="1140713" y="5654802"/>
            <a:ext cx="6327775" cy="1905"/>
          </a:xfrm>
          <a:custGeom>
            <a:avLst/>
            <a:gdLst/>
            <a:ahLst/>
            <a:cxnLst/>
            <a:rect l="l" t="t" r="r" b="b"/>
            <a:pathLst>
              <a:path w="6327775" h="1904">
                <a:moveTo>
                  <a:pt x="0" y="0"/>
                </a:moveTo>
                <a:lnTo>
                  <a:pt x="6327648" y="1523"/>
                </a:lnTo>
              </a:path>
            </a:pathLst>
          </a:custGeom>
          <a:ln w="25908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5"/>
          <p:cNvGrpSpPr/>
          <p:nvPr/>
        </p:nvGrpSpPr>
        <p:grpSpPr>
          <a:xfrm>
            <a:off x="672083" y="1828800"/>
            <a:ext cx="7343140" cy="2542540"/>
            <a:chOff x="672083" y="1495044"/>
            <a:chExt cx="7343140" cy="2542540"/>
          </a:xfrm>
        </p:grpSpPr>
        <p:sp>
          <p:nvSpPr>
            <p:cNvPr id="21" name="object 26"/>
            <p:cNvSpPr/>
            <p:nvPr/>
          </p:nvSpPr>
          <p:spPr>
            <a:xfrm>
              <a:off x="5563362" y="1507998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/>
            <p:cNvSpPr/>
            <p:nvPr/>
          </p:nvSpPr>
          <p:spPr>
            <a:xfrm>
              <a:off x="4061536" y="1512150"/>
              <a:ext cx="3110230" cy="1287780"/>
            </a:xfrm>
            <a:custGeom>
              <a:avLst/>
              <a:gdLst/>
              <a:ahLst/>
              <a:cxnLst/>
              <a:rect l="l" t="t" r="r" b="b"/>
              <a:pathLst>
                <a:path w="3110229" h="1287780">
                  <a:moveTo>
                    <a:pt x="163791" y="1240955"/>
                  </a:moveTo>
                  <a:lnTo>
                    <a:pt x="120129" y="1217663"/>
                  </a:lnTo>
                  <a:lnTo>
                    <a:pt x="116598" y="1215783"/>
                  </a:lnTo>
                  <a:lnTo>
                    <a:pt x="84632" y="1198727"/>
                  </a:lnTo>
                  <a:lnTo>
                    <a:pt x="103847" y="1138580"/>
                  </a:lnTo>
                  <a:lnTo>
                    <a:pt x="80924" y="1150835"/>
                  </a:lnTo>
                  <a:lnTo>
                    <a:pt x="61722" y="1215783"/>
                  </a:lnTo>
                  <a:lnTo>
                    <a:pt x="17716" y="1133500"/>
                  </a:lnTo>
                  <a:lnTo>
                    <a:pt x="0" y="1142974"/>
                  </a:lnTo>
                  <a:lnTo>
                    <a:pt x="77165" y="1287272"/>
                  </a:lnTo>
                  <a:lnTo>
                    <a:pt x="94881" y="1277797"/>
                  </a:lnTo>
                  <a:lnTo>
                    <a:pt x="72720" y="1236357"/>
                  </a:lnTo>
                  <a:lnTo>
                    <a:pt x="78803" y="1217663"/>
                  </a:lnTo>
                  <a:lnTo>
                    <a:pt x="141935" y="1252639"/>
                  </a:lnTo>
                  <a:lnTo>
                    <a:pt x="163791" y="1240955"/>
                  </a:lnTo>
                  <a:close/>
                </a:path>
                <a:path w="3110229" h="1287780">
                  <a:moveTo>
                    <a:pt x="240957" y="1199692"/>
                  </a:moveTo>
                  <a:lnTo>
                    <a:pt x="239699" y="1189050"/>
                  </a:lnTo>
                  <a:lnTo>
                    <a:pt x="220294" y="1025169"/>
                  </a:lnTo>
                  <a:lnTo>
                    <a:pt x="200812" y="1035596"/>
                  </a:lnTo>
                  <a:lnTo>
                    <a:pt x="217881" y="1161275"/>
                  </a:lnTo>
                  <a:lnTo>
                    <a:pt x="222732" y="1189050"/>
                  </a:lnTo>
                  <a:lnTo>
                    <a:pt x="218109" y="1184313"/>
                  </a:lnTo>
                  <a:lnTo>
                    <a:pt x="213207" y="1179461"/>
                  </a:lnTo>
                  <a:lnTo>
                    <a:pt x="208013" y="1174521"/>
                  </a:lnTo>
                  <a:lnTo>
                    <a:pt x="202526" y="1169479"/>
                  </a:lnTo>
                  <a:lnTo>
                    <a:pt x="108966" y="1084707"/>
                  </a:lnTo>
                  <a:lnTo>
                    <a:pt x="88303" y="1095756"/>
                  </a:lnTo>
                  <a:lnTo>
                    <a:pt x="221373" y="1210157"/>
                  </a:lnTo>
                  <a:lnTo>
                    <a:pt x="240957" y="1199692"/>
                  </a:lnTo>
                  <a:close/>
                </a:path>
                <a:path w="3110229" h="1287780">
                  <a:moveTo>
                    <a:pt x="418934" y="1104519"/>
                  </a:moveTo>
                  <a:lnTo>
                    <a:pt x="391045" y="1081443"/>
                  </a:lnTo>
                  <a:lnTo>
                    <a:pt x="342760" y="1041488"/>
                  </a:lnTo>
                  <a:lnTo>
                    <a:pt x="342760" y="1069060"/>
                  </a:lnTo>
                  <a:lnTo>
                    <a:pt x="293839" y="1095209"/>
                  </a:lnTo>
                  <a:lnTo>
                    <a:pt x="287058" y="1044409"/>
                  </a:lnTo>
                  <a:lnTo>
                    <a:pt x="285762" y="1036294"/>
                  </a:lnTo>
                  <a:lnTo>
                    <a:pt x="284162" y="1028306"/>
                  </a:lnTo>
                  <a:lnTo>
                    <a:pt x="282282" y="1020445"/>
                  </a:lnTo>
                  <a:lnTo>
                    <a:pt x="280098" y="1012698"/>
                  </a:lnTo>
                  <a:lnTo>
                    <a:pt x="285330" y="1017955"/>
                  </a:lnTo>
                  <a:lnTo>
                    <a:pt x="291452" y="1023772"/>
                  </a:lnTo>
                  <a:lnTo>
                    <a:pt x="298462" y="1030173"/>
                  </a:lnTo>
                  <a:lnTo>
                    <a:pt x="342760" y="1069060"/>
                  </a:lnTo>
                  <a:lnTo>
                    <a:pt x="342760" y="1041488"/>
                  </a:lnTo>
                  <a:lnTo>
                    <a:pt x="307975" y="1012698"/>
                  </a:lnTo>
                  <a:lnTo>
                    <a:pt x="282714" y="991793"/>
                  </a:lnTo>
                  <a:lnTo>
                    <a:pt x="262140" y="1002804"/>
                  </a:lnTo>
                  <a:lnTo>
                    <a:pt x="283883" y="1176731"/>
                  </a:lnTo>
                  <a:lnTo>
                    <a:pt x="304165" y="1165885"/>
                  </a:lnTo>
                  <a:lnTo>
                    <a:pt x="296646" y="1113713"/>
                  </a:lnTo>
                  <a:lnTo>
                    <a:pt x="331241" y="1095209"/>
                  </a:lnTo>
                  <a:lnTo>
                    <a:pt x="356984" y="1081443"/>
                  </a:lnTo>
                  <a:lnTo>
                    <a:pt x="397179" y="1116152"/>
                  </a:lnTo>
                  <a:lnTo>
                    <a:pt x="418934" y="1104519"/>
                  </a:lnTo>
                  <a:close/>
                </a:path>
                <a:path w="3110229" h="1287780">
                  <a:moveTo>
                    <a:pt x="517004" y="1052080"/>
                  </a:moveTo>
                  <a:lnTo>
                    <a:pt x="481545" y="985786"/>
                  </a:lnTo>
                  <a:lnTo>
                    <a:pt x="477494" y="978738"/>
                  </a:lnTo>
                  <a:lnTo>
                    <a:pt x="476338" y="977061"/>
                  </a:lnTo>
                  <a:lnTo>
                    <a:pt x="473430" y="972807"/>
                  </a:lnTo>
                  <a:lnTo>
                    <a:pt x="469379" y="968019"/>
                  </a:lnTo>
                  <a:lnTo>
                    <a:pt x="465366" y="964387"/>
                  </a:lnTo>
                  <a:lnTo>
                    <a:pt x="460032" y="960310"/>
                  </a:lnTo>
                  <a:lnTo>
                    <a:pt x="453694" y="958278"/>
                  </a:lnTo>
                  <a:lnTo>
                    <a:pt x="439013" y="958291"/>
                  </a:lnTo>
                  <a:lnTo>
                    <a:pt x="403326" y="985837"/>
                  </a:lnTo>
                  <a:lnTo>
                    <a:pt x="400100" y="995603"/>
                  </a:lnTo>
                  <a:lnTo>
                    <a:pt x="372427" y="943825"/>
                  </a:lnTo>
                  <a:lnTo>
                    <a:pt x="354698" y="953300"/>
                  </a:lnTo>
                  <a:lnTo>
                    <a:pt x="431863" y="1097610"/>
                  </a:lnTo>
                  <a:lnTo>
                    <a:pt x="449580" y="1088136"/>
                  </a:lnTo>
                  <a:lnTo>
                    <a:pt x="414616" y="1022743"/>
                  </a:lnTo>
                  <a:lnTo>
                    <a:pt x="412165" y="1015784"/>
                  </a:lnTo>
                  <a:lnTo>
                    <a:pt x="435267" y="977950"/>
                  </a:lnTo>
                  <a:lnTo>
                    <a:pt x="441769" y="977061"/>
                  </a:lnTo>
                  <a:lnTo>
                    <a:pt x="453771" y="981024"/>
                  </a:lnTo>
                  <a:lnTo>
                    <a:pt x="459130" y="986447"/>
                  </a:lnTo>
                  <a:lnTo>
                    <a:pt x="499287" y="1061554"/>
                  </a:lnTo>
                  <a:lnTo>
                    <a:pt x="517004" y="1052080"/>
                  </a:lnTo>
                  <a:close/>
                </a:path>
                <a:path w="3110229" h="1287780">
                  <a:moveTo>
                    <a:pt x="2722232" y="240157"/>
                  </a:moveTo>
                  <a:lnTo>
                    <a:pt x="2674340" y="197650"/>
                  </a:lnTo>
                  <a:lnTo>
                    <a:pt x="2667787" y="191833"/>
                  </a:lnTo>
                  <a:lnTo>
                    <a:pt x="2655125" y="180594"/>
                  </a:lnTo>
                  <a:lnTo>
                    <a:pt x="2687878" y="126606"/>
                  </a:lnTo>
                  <a:lnTo>
                    <a:pt x="2662707" y="133172"/>
                  </a:lnTo>
                  <a:lnTo>
                    <a:pt x="2628874" y="191833"/>
                  </a:lnTo>
                  <a:lnTo>
                    <a:pt x="2605316" y="101536"/>
                  </a:lnTo>
                  <a:lnTo>
                    <a:pt x="2585872" y="106616"/>
                  </a:lnTo>
                  <a:lnTo>
                    <a:pt x="2627185" y="264947"/>
                  </a:lnTo>
                  <a:lnTo>
                    <a:pt x="2646629" y="259880"/>
                  </a:lnTo>
                  <a:lnTo>
                    <a:pt x="2634767" y="214401"/>
                  </a:lnTo>
                  <a:lnTo>
                    <a:pt x="2645041" y="197650"/>
                  </a:lnTo>
                  <a:lnTo>
                    <a:pt x="2698254" y="246405"/>
                  </a:lnTo>
                  <a:lnTo>
                    <a:pt x="2722232" y="240157"/>
                  </a:lnTo>
                  <a:close/>
                </a:path>
                <a:path w="3110229" h="1287780">
                  <a:moveTo>
                    <a:pt x="2827591" y="43548"/>
                  </a:moveTo>
                  <a:lnTo>
                    <a:pt x="2793441" y="175310"/>
                  </a:lnTo>
                  <a:lnTo>
                    <a:pt x="2791676" y="203454"/>
                  </a:lnTo>
                  <a:lnTo>
                    <a:pt x="2788221" y="197650"/>
                  </a:lnTo>
                  <a:lnTo>
                    <a:pt x="2784602" y="191833"/>
                  </a:lnTo>
                  <a:lnTo>
                    <a:pt x="2780754" y="185889"/>
                  </a:lnTo>
                  <a:lnTo>
                    <a:pt x="2776601" y="179705"/>
                  </a:lnTo>
                  <a:lnTo>
                    <a:pt x="2705443" y="75412"/>
                  </a:lnTo>
                  <a:lnTo>
                    <a:pt x="2682760" y="81330"/>
                  </a:lnTo>
                  <a:lnTo>
                    <a:pt x="2785414" y="223672"/>
                  </a:lnTo>
                  <a:lnTo>
                    <a:pt x="2806903" y="218059"/>
                  </a:lnTo>
                  <a:lnTo>
                    <a:pt x="2808630" y="203454"/>
                  </a:lnTo>
                  <a:lnTo>
                    <a:pt x="2827591" y="43548"/>
                  </a:lnTo>
                  <a:close/>
                </a:path>
                <a:path w="3110229" h="1287780">
                  <a:moveTo>
                    <a:pt x="3002203" y="167106"/>
                  </a:moveTo>
                  <a:lnTo>
                    <a:pt x="2974505" y="130200"/>
                  </a:lnTo>
                  <a:lnTo>
                    <a:pt x="2973476" y="128828"/>
                  </a:lnTo>
                  <a:lnTo>
                    <a:pt x="2936417" y="79451"/>
                  </a:lnTo>
                  <a:lnTo>
                    <a:pt x="2936417" y="114820"/>
                  </a:lnTo>
                  <a:lnTo>
                    <a:pt x="2882735" y="128828"/>
                  </a:lnTo>
                  <a:lnTo>
                    <a:pt x="2888005" y="77851"/>
                  </a:lnTo>
                  <a:lnTo>
                    <a:pt x="2888640" y="69659"/>
                  </a:lnTo>
                  <a:lnTo>
                    <a:pt x="2888907" y="62903"/>
                  </a:lnTo>
                  <a:lnTo>
                    <a:pt x="2888881" y="51371"/>
                  </a:lnTo>
                  <a:lnTo>
                    <a:pt x="2888653" y="45389"/>
                  </a:lnTo>
                  <a:lnTo>
                    <a:pt x="2892552" y="51765"/>
                  </a:lnTo>
                  <a:lnTo>
                    <a:pt x="2897111" y="58813"/>
                  </a:lnTo>
                  <a:lnTo>
                    <a:pt x="2902420" y="66662"/>
                  </a:lnTo>
                  <a:lnTo>
                    <a:pt x="2908452" y="75285"/>
                  </a:lnTo>
                  <a:lnTo>
                    <a:pt x="2936417" y="114820"/>
                  </a:lnTo>
                  <a:lnTo>
                    <a:pt x="2936417" y="79451"/>
                  </a:lnTo>
                  <a:lnTo>
                    <a:pt x="2910865" y="45389"/>
                  </a:lnTo>
                  <a:lnTo>
                    <a:pt x="2896082" y="25679"/>
                  </a:lnTo>
                  <a:lnTo>
                    <a:pt x="2873514" y="31572"/>
                  </a:lnTo>
                  <a:lnTo>
                    <a:pt x="2854007" y="205765"/>
                  </a:lnTo>
                  <a:lnTo>
                    <a:pt x="2876258" y="199961"/>
                  </a:lnTo>
                  <a:lnTo>
                    <a:pt x="2881134" y="147472"/>
                  </a:lnTo>
                  <a:lnTo>
                    <a:pt x="2947352" y="130200"/>
                  </a:lnTo>
                  <a:lnTo>
                    <a:pt x="2978327" y="173342"/>
                  </a:lnTo>
                  <a:lnTo>
                    <a:pt x="3002203" y="167106"/>
                  </a:lnTo>
                  <a:close/>
                </a:path>
                <a:path w="3110229" h="1287780">
                  <a:moveTo>
                    <a:pt x="3109811" y="139039"/>
                  </a:moveTo>
                  <a:lnTo>
                    <a:pt x="3090837" y="66344"/>
                  </a:lnTo>
                  <a:lnTo>
                    <a:pt x="3088513" y="58483"/>
                  </a:lnTo>
                  <a:lnTo>
                    <a:pt x="3085922" y="51714"/>
                  </a:lnTo>
                  <a:lnTo>
                    <a:pt x="3083979" y="47853"/>
                  </a:lnTo>
                  <a:lnTo>
                    <a:pt x="3083141" y="46164"/>
                  </a:lnTo>
                  <a:lnTo>
                    <a:pt x="3080080" y="41694"/>
                  </a:lnTo>
                  <a:lnTo>
                    <a:pt x="3075851" y="36499"/>
                  </a:lnTo>
                  <a:lnTo>
                    <a:pt x="3070161" y="33045"/>
                  </a:lnTo>
                  <a:lnTo>
                    <a:pt x="3055886" y="29616"/>
                  </a:lnTo>
                  <a:lnTo>
                    <a:pt x="3048063" y="29870"/>
                  </a:lnTo>
                  <a:lnTo>
                    <a:pt x="3009341" y="56807"/>
                  </a:lnTo>
                  <a:lnTo>
                    <a:pt x="2994520" y="0"/>
                  </a:lnTo>
                  <a:lnTo>
                    <a:pt x="2975076" y="5067"/>
                  </a:lnTo>
                  <a:lnTo>
                    <a:pt x="3016377" y="163410"/>
                  </a:lnTo>
                  <a:lnTo>
                    <a:pt x="3035820" y="158330"/>
                  </a:lnTo>
                  <a:lnTo>
                    <a:pt x="3017101" y="86588"/>
                  </a:lnTo>
                  <a:lnTo>
                    <a:pt x="3016339" y="79248"/>
                  </a:lnTo>
                  <a:lnTo>
                    <a:pt x="3047644" y="47853"/>
                  </a:lnTo>
                  <a:lnTo>
                    <a:pt x="3054185" y="48514"/>
                  </a:lnTo>
                  <a:lnTo>
                    <a:pt x="3064916" y="55168"/>
                  </a:lnTo>
                  <a:lnTo>
                    <a:pt x="3068866" y="61696"/>
                  </a:lnTo>
                  <a:lnTo>
                    <a:pt x="3090367" y="144106"/>
                  </a:lnTo>
                  <a:lnTo>
                    <a:pt x="3109811" y="1390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"/>
            <p:cNvSpPr/>
            <p:nvPr/>
          </p:nvSpPr>
          <p:spPr>
            <a:xfrm>
              <a:off x="686561" y="1526819"/>
              <a:ext cx="7260590" cy="2496185"/>
            </a:xfrm>
            <a:custGeom>
              <a:avLst/>
              <a:gdLst/>
              <a:ahLst/>
              <a:cxnLst/>
              <a:rect l="l" t="t" r="r" b="b"/>
              <a:pathLst>
                <a:path w="7260590" h="2496185">
                  <a:moveTo>
                    <a:pt x="0" y="2495778"/>
                  </a:moveTo>
                  <a:lnTo>
                    <a:pt x="7260437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9"/>
            <p:cNvSpPr/>
            <p:nvPr/>
          </p:nvSpPr>
          <p:spPr>
            <a:xfrm>
              <a:off x="7905492" y="1495164"/>
              <a:ext cx="96520" cy="82550"/>
            </a:xfrm>
            <a:custGeom>
              <a:avLst/>
              <a:gdLst/>
              <a:ahLst/>
              <a:cxnLst/>
              <a:rect l="l" t="t" r="r" b="b"/>
              <a:pathLst>
                <a:path w="96520" h="82550">
                  <a:moveTo>
                    <a:pt x="0" y="0"/>
                  </a:moveTo>
                  <a:lnTo>
                    <a:pt x="41503" y="31661"/>
                  </a:lnTo>
                  <a:lnTo>
                    <a:pt x="28244" y="82156"/>
                  </a:lnTo>
                  <a:lnTo>
                    <a:pt x="96266" y="12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30"/>
          <p:cNvSpPr txBox="1"/>
          <p:nvPr/>
        </p:nvSpPr>
        <p:spPr>
          <a:xfrm>
            <a:off x="726440" y="2091458"/>
            <a:ext cx="7217409" cy="39471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7007859">
              <a:lnSpc>
                <a:spcPct val="100000"/>
              </a:lnSpc>
              <a:spcBef>
                <a:spcPts val="325"/>
              </a:spcBef>
            </a:pPr>
            <a:r>
              <a:rPr sz="2000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  <a:p>
            <a:pPr marL="5916930">
              <a:lnSpc>
                <a:spcPct val="100000"/>
              </a:lnSpc>
              <a:spcBef>
                <a:spcPts val="200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Arial"/>
              <a:cs typeface="Arial"/>
            </a:endParaRPr>
          </a:p>
          <a:p>
            <a:pPr marL="210375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 marL="242570" algn="ctr">
              <a:lnSpc>
                <a:spcPct val="100000"/>
              </a:lnSpc>
              <a:spcBef>
                <a:spcPts val="160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 marR="2764790" algn="ctr">
              <a:lnSpc>
                <a:spcPct val="100000"/>
              </a:lnSpc>
              <a:spcBef>
                <a:spcPts val="80"/>
              </a:spcBef>
            </a:pP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R="4670425" algn="ctr">
              <a:lnSpc>
                <a:spcPct val="100000"/>
              </a:lnSpc>
              <a:spcBef>
                <a:spcPts val="160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220"/>
              </a:spcBef>
            </a:pP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Vectoral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Method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(as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crow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flies):</a:t>
            </a:r>
            <a:endParaRPr sz="2000">
              <a:latin typeface="Arial"/>
              <a:cs typeface="Arial"/>
            </a:endParaRPr>
          </a:p>
          <a:p>
            <a:pPr marL="198755">
              <a:lnSpc>
                <a:spcPct val="100000"/>
              </a:lnSpc>
              <a:spcBef>
                <a:spcPts val="1200"/>
              </a:spcBef>
            </a:pPr>
            <a:r>
              <a:rPr sz="4800" b="1" baseline="-9548" dirty="0">
                <a:solidFill>
                  <a:srgbClr val="0000CC"/>
                </a:solidFill>
                <a:latin typeface="Symbol"/>
                <a:cs typeface="Symbol"/>
              </a:rPr>
              <a:t></a:t>
            </a:r>
            <a:r>
              <a:rPr sz="4800" b="1" spc="-644" baseline="-9548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(kWh</a:t>
            </a:r>
            <a:r>
              <a:rPr sz="1950" spc="7" baseline="-21367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950" spc="120" baseline="-2136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kWh</a:t>
            </a:r>
            <a:r>
              <a:rPr sz="1950" spc="7" baseline="-21367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1950" spc="247" baseline="-2136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kWh</a:t>
            </a:r>
            <a:r>
              <a:rPr sz="1950" spc="7" baseline="-21367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1950" spc="7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1950" spc="232" baseline="2564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(kVArh</a:t>
            </a:r>
            <a:r>
              <a:rPr sz="1950" spc="-30" baseline="-21367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950" spc="120" baseline="-2136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kVArh</a:t>
            </a:r>
            <a:r>
              <a:rPr sz="1950" spc="-30" baseline="-21367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1950" spc="247" baseline="-2136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kVArh</a:t>
            </a:r>
            <a:r>
              <a:rPr sz="1950" spc="-22" baseline="-21367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1950" spc="-22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1950" baseline="25641">
              <a:latin typeface="Arial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4F3C1-956B-4B54-8283-A6B6EFE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Combining Polyphase </a:t>
            </a:r>
            <a:r>
              <a:rPr kumimoji="0" lang="en-US" altLang="en-US" sz="4400" b="0" i="0" u="none" strike="noStrike" kern="1200" cap="small" spc="0" normalizeH="0" baseline="0" noProof="0" dirty="0" err="1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kVAh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217E6-93FC-4818-9BA3-41FA9B06F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.tescometering.com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ADEE372-2A99-414E-B1E7-50B6A3E39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29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/>
          <p:cNvGrpSpPr/>
          <p:nvPr/>
        </p:nvGrpSpPr>
        <p:grpSpPr>
          <a:xfrm>
            <a:off x="673544" y="2409380"/>
            <a:ext cx="4902835" cy="1931035"/>
            <a:chOff x="673544" y="2104580"/>
            <a:chExt cx="4902835" cy="1931035"/>
          </a:xfrm>
        </p:grpSpPr>
        <p:sp>
          <p:nvSpPr>
            <p:cNvPr id="7" name="object 12"/>
            <p:cNvSpPr/>
            <p:nvPr/>
          </p:nvSpPr>
          <p:spPr>
            <a:xfrm>
              <a:off x="3124961" y="2117597"/>
              <a:ext cx="2438400" cy="1295400"/>
            </a:xfrm>
            <a:custGeom>
              <a:avLst/>
              <a:gdLst/>
              <a:ahLst/>
              <a:cxnLst/>
              <a:rect l="l" t="t" r="r" b="b"/>
              <a:pathLst>
                <a:path w="2438400" h="1295400">
                  <a:moveTo>
                    <a:pt x="2438400" y="1295400"/>
                  </a:moveTo>
                  <a:lnTo>
                    <a:pt x="2438400" y="0"/>
                  </a:lnTo>
                  <a:lnTo>
                    <a:pt x="0" y="1295400"/>
                  </a:lnTo>
                  <a:lnTo>
                    <a:pt x="2438400" y="12954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/>
            <p:cNvSpPr/>
            <p:nvPr/>
          </p:nvSpPr>
          <p:spPr>
            <a:xfrm>
              <a:off x="686561" y="3412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4"/>
          <p:cNvSpPr txBox="1"/>
          <p:nvPr/>
        </p:nvSpPr>
        <p:spPr>
          <a:xfrm>
            <a:off x="3146939" y="3756026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5"/>
          <p:cNvGrpSpPr/>
          <p:nvPr/>
        </p:nvGrpSpPr>
        <p:grpSpPr>
          <a:xfrm>
            <a:off x="1805537" y="2083054"/>
            <a:ext cx="6174740" cy="2227580"/>
            <a:chOff x="1805537" y="1778254"/>
            <a:chExt cx="6174740" cy="2227580"/>
          </a:xfrm>
        </p:grpSpPr>
        <p:sp>
          <p:nvSpPr>
            <p:cNvPr id="11" name="object 16"/>
            <p:cNvSpPr/>
            <p:nvPr/>
          </p:nvSpPr>
          <p:spPr>
            <a:xfrm>
              <a:off x="1805537" y="3412383"/>
              <a:ext cx="524510" cy="265430"/>
            </a:xfrm>
            <a:custGeom>
              <a:avLst/>
              <a:gdLst/>
              <a:ahLst/>
              <a:cxnLst/>
              <a:rect l="l" t="t" r="r" b="b"/>
              <a:pathLst>
                <a:path w="524510" h="265429">
                  <a:moveTo>
                    <a:pt x="19443" y="101536"/>
                  </a:moveTo>
                  <a:lnTo>
                    <a:pt x="0" y="106616"/>
                  </a:lnTo>
                  <a:lnTo>
                    <a:pt x="41313" y="264947"/>
                  </a:lnTo>
                  <a:lnTo>
                    <a:pt x="60756" y="259880"/>
                  </a:lnTo>
                  <a:lnTo>
                    <a:pt x="48895" y="214401"/>
                  </a:lnTo>
                  <a:lnTo>
                    <a:pt x="59169" y="197650"/>
                  </a:lnTo>
                  <a:lnTo>
                    <a:pt x="88469" y="197650"/>
                  </a:lnTo>
                  <a:lnTo>
                    <a:pt x="81916" y="191833"/>
                  </a:lnTo>
                  <a:lnTo>
                    <a:pt x="43002" y="191833"/>
                  </a:lnTo>
                  <a:lnTo>
                    <a:pt x="19443" y="101536"/>
                  </a:lnTo>
                  <a:close/>
                </a:path>
                <a:path w="524510" h="265429">
                  <a:moveTo>
                    <a:pt x="88469" y="197650"/>
                  </a:moveTo>
                  <a:lnTo>
                    <a:pt x="59169" y="197650"/>
                  </a:lnTo>
                  <a:lnTo>
                    <a:pt x="112382" y="246405"/>
                  </a:lnTo>
                  <a:lnTo>
                    <a:pt x="136359" y="240156"/>
                  </a:lnTo>
                  <a:lnTo>
                    <a:pt x="88469" y="197650"/>
                  </a:lnTo>
                  <a:close/>
                </a:path>
                <a:path w="524510" h="265429">
                  <a:moveTo>
                    <a:pt x="119570" y="75412"/>
                  </a:moveTo>
                  <a:lnTo>
                    <a:pt x="96888" y="81330"/>
                  </a:lnTo>
                  <a:lnTo>
                    <a:pt x="199542" y="223672"/>
                  </a:lnTo>
                  <a:lnTo>
                    <a:pt x="221030" y="218058"/>
                  </a:lnTo>
                  <a:lnTo>
                    <a:pt x="222762" y="203453"/>
                  </a:lnTo>
                  <a:lnTo>
                    <a:pt x="205803" y="203453"/>
                  </a:lnTo>
                  <a:lnTo>
                    <a:pt x="202354" y="197650"/>
                  </a:lnTo>
                  <a:lnTo>
                    <a:pt x="198736" y="191833"/>
                  </a:lnTo>
                  <a:lnTo>
                    <a:pt x="194886" y="185889"/>
                  </a:lnTo>
                  <a:lnTo>
                    <a:pt x="190728" y="179704"/>
                  </a:lnTo>
                  <a:lnTo>
                    <a:pt x="119570" y="75412"/>
                  </a:lnTo>
                  <a:close/>
                </a:path>
                <a:path w="524510" h="265429">
                  <a:moveTo>
                    <a:pt x="241719" y="43548"/>
                  </a:moveTo>
                  <a:lnTo>
                    <a:pt x="207581" y="175310"/>
                  </a:lnTo>
                  <a:lnTo>
                    <a:pt x="205803" y="203453"/>
                  </a:lnTo>
                  <a:lnTo>
                    <a:pt x="222762" y="203453"/>
                  </a:lnTo>
                  <a:lnTo>
                    <a:pt x="241719" y="43548"/>
                  </a:lnTo>
                  <a:close/>
                </a:path>
                <a:path w="524510" h="265429">
                  <a:moveTo>
                    <a:pt x="102006" y="126606"/>
                  </a:moveTo>
                  <a:lnTo>
                    <a:pt x="76835" y="133172"/>
                  </a:lnTo>
                  <a:lnTo>
                    <a:pt x="43002" y="191833"/>
                  </a:lnTo>
                  <a:lnTo>
                    <a:pt x="81916" y="191833"/>
                  </a:lnTo>
                  <a:lnTo>
                    <a:pt x="69253" y="180593"/>
                  </a:lnTo>
                  <a:lnTo>
                    <a:pt x="102006" y="126606"/>
                  </a:lnTo>
                  <a:close/>
                </a:path>
                <a:path w="524510" h="265429">
                  <a:moveTo>
                    <a:pt x="310210" y="25679"/>
                  </a:moveTo>
                  <a:lnTo>
                    <a:pt x="287642" y="31572"/>
                  </a:lnTo>
                  <a:lnTo>
                    <a:pt x="268135" y="205765"/>
                  </a:lnTo>
                  <a:lnTo>
                    <a:pt x="290385" y="199961"/>
                  </a:lnTo>
                  <a:lnTo>
                    <a:pt x="295262" y="147472"/>
                  </a:lnTo>
                  <a:lnTo>
                    <a:pt x="361480" y="130200"/>
                  </a:lnTo>
                  <a:lnTo>
                    <a:pt x="388638" y="130200"/>
                  </a:lnTo>
                  <a:lnTo>
                    <a:pt x="387609" y="128828"/>
                  </a:lnTo>
                  <a:lnTo>
                    <a:pt x="296862" y="128828"/>
                  </a:lnTo>
                  <a:lnTo>
                    <a:pt x="302133" y="77850"/>
                  </a:lnTo>
                  <a:lnTo>
                    <a:pt x="302773" y="69649"/>
                  </a:lnTo>
                  <a:lnTo>
                    <a:pt x="303039" y="62903"/>
                  </a:lnTo>
                  <a:lnTo>
                    <a:pt x="303016" y="51371"/>
                  </a:lnTo>
                  <a:lnTo>
                    <a:pt x="302780" y="45389"/>
                  </a:lnTo>
                  <a:lnTo>
                    <a:pt x="325000" y="45389"/>
                  </a:lnTo>
                  <a:lnTo>
                    <a:pt x="310210" y="25679"/>
                  </a:lnTo>
                  <a:close/>
                </a:path>
                <a:path w="524510" h="265429">
                  <a:moveTo>
                    <a:pt x="388638" y="130200"/>
                  </a:moveTo>
                  <a:lnTo>
                    <a:pt x="361480" y="130200"/>
                  </a:lnTo>
                  <a:lnTo>
                    <a:pt x="392455" y="173342"/>
                  </a:lnTo>
                  <a:lnTo>
                    <a:pt x="416331" y="167106"/>
                  </a:lnTo>
                  <a:lnTo>
                    <a:pt x="388638" y="130200"/>
                  </a:lnTo>
                  <a:close/>
                </a:path>
                <a:path w="524510" h="265429">
                  <a:moveTo>
                    <a:pt x="408647" y="0"/>
                  </a:moveTo>
                  <a:lnTo>
                    <a:pt x="389204" y="5067"/>
                  </a:lnTo>
                  <a:lnTo>
                    <a:pt x="430504" y="163410"/>
                  </a:lnTo>
                  <a:lnTo>
                    <a:pt x="449948" y="158330"/>
                  </a:lnTo>
                  <a:lnTo>
                    <a:pt x="431228" y="86588"/>
                  </a:lnTo>
                  <a:lnTo>
                    <a:pt x="430466" y="79247"/>
                  </a:lnTo>
                  <a:lnTo>
                    <a:pt x="432117" y="67894"/>
                  </a:lnTo>
                  <a:lnTo>
                    <a:pt x="434682" y="62903"/>
                  </a:lnTo>
                  <a:lnTo>
                    <a:pt x="440760" y="56807"/>
                  </a:lnTo>
                  <a:lnTo>
                    <a:pt x="423468" y="56807"/>
                  </a:lnTo>
                  <a:lnTo>
                    <a:pt x="408647" y="0"/>
                  </a:lnTo>
                  <a:close/>
                </a:path>
                <a:path w="524510" h="265429">
                  <a:moveTo>
                    <a:pt x="498121" y="47853"/>
                  </a:moveTo>
                  <a:lnTo>
                    <a:pt x="461772" y="47853"/>
                  </a:lnTo>
                  <a:lnTo>
                    <a:pt x="468312" y="48513"/>
                  </a:lnTo>
                  <a:lnTo>
                    <a:pt x="479044" y="55168"/>
                  </a:lnTo>
                  <a:lnTo>
                    <a:pt x="482993" y="61696"/>
                  </a:lnTo>
                  <a:lnTo>
                    <a:pt x="504494" y="144106"/>
                  </a:lnTo>
                  <a:lnTo>
                    <a:pt x="523938" y="139039"/>
                  </a:lnTo>
                  <a:lnTo>
                    <a:pt x="504977" y="66344"/>
                  </a:lnTo>
                  <a:lnTo>
                    <a:pt x="502653" y="58489"/>
                  </a:lnTo>
                  <a:lnTo>
                    <a:pt x="500061" y="51716"/>
                  </a:lnTo>
                  <a:lnTo>
                    <a:pt x="498121" y="47853"/>
                  </a:lnTo>
                  <a:close/>
                </a:path>
                <a:path w="524510" h="265429">
                  <a:moveTo>
                    <a:pt x="325000" y="45389"/>
                  </a:moveTo>
                  <a:lnTo>
                    <a:pt x="302780" y="45389"/>
                  </a:lnTo>
                  <a:lnTo>
                    <a:pt x="306682" y="51762"/>
                  </a:lnTo>
                  <a:lnTo>
                    <a:pt x="311242" y="58808"/>
                  </a:lnTo>
                  <a:lnTo>
                    <a:pt x="316550" y="66665"/>
                  </a:lnTo>
                  <a:lnTo>
                    <a:pt x="322580" y="75285"/>
                  </a:lnTo>
                  <a:lnTo>
                    <a:pt x="350545" y="114820"/>
                  </a:lnTo>
                  <a:lnTo>
                    <a:pt x="296862" y="128828"/>
                  </a:lnTo>
                  <a:lnTo>
                    <a:pt x="387609" y="128828"/>
                  </a:lnTo>
                  <a:lnTo>
                    <a:pt x="325000" y="45389"/>
                  </a:lnTo>
                  <a:close/>
                </a:path>
                <a:path w="524510" h="265429">
                  <a:moveTo>
                    <a:pt x="470014" y="29616"/>
                  </a:moveTo>
                  <a:lnTo>
                    <a:pt x="428914" y="48017"/>
                  </a:lnTo>
                  <a:lnTo>
                    <a:pt x="423468" y="56807"/>
                  </a:lnTo>
                  <a:lnTo>
                    <a:pt x="440760" y="56807"/>
                  </a:lnTo>
                  <a:lnTo>
                    <a:pt x="443280" y="54279"/>
                  </a:lnTo>
                  <a:lnTo>
                    <a:pt x="448310" y="51371"/>
                  </a:lnTo>
                  <a:lnTo>
                    <a:pt x="461772" y="47853"/>
                  </a:lnTo>
                  <a:lnTo>
                    <a:pt x="498121" y="47853"/>
                  </a:lnTo>
                  <a:lnTo>
                    <a:pt x="497272" y="46163"/>
                  </a:lnTo>
                  <a:lnTo>
                    <a:pt x="494220" y="41694"/>
                  </a:lnTo>
                  <a:lnTo>
                    <a:pt x="489978" y="36499"/>
                  </a:lnTo>
                  <a:lnTo>
                    <a:pt x="484289" y="33045"/>
                  </a:lnTo>
                  <a:lnTo>
                    <a:pt x="470014" y="29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/>
            <p:cNvSpPr/>
            <p:nvPr/>
          </p:nvSpPr>
          <p:spPr>
            <a:xfrm>
              <a:off x="5234178" y="30807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8"/>
            <p:cNvSpPr/>
            <p:nvPr/>
          </p:nvSpPr>
          <p:spPr>
            <a:xfrm>
              <a:off x="2795778" y="36903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399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399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799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3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7664958" y="178841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0"/>
          <p:cNvSpPr txBox="1"/>
          <p:nvPr/>
        </p:nvSpPr>
        <p:spPr>
          <a:xfrm>
            <a:off x="5585340" y="2762251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21"/>
          <p:cNvSpPr txBox="1"/>
          <p:nvPr/>
        </p:nvSpPr>
        <p:spPr>
          <a:xfrm>
            <a:off x="8023816" y="1838250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22"/>
          <p:cNvGrpSpPr/>
          <p:nvPr/>
        </p:nvGrpSpPr>
        <p:grpSpPr>
          <a:xfrm>
            <a:off x="672083" y="1791731"/>
            <a:ext cx="7343140" cy="2550160"/>
            <a:chOff x="672083" y="1486931"/>
            <a:chExt cx="7343140" cy="2550160"/>
          </a:xfrm>
        </p:grpSpPr>
        <p:sp>
          <p:nvSpPr>
            <p:cNvPr id="18" name="object 23"/>
            <p:cNvSpPr/>
            <p:nvPr/>
          </p:nvSpPr>
          <p:spPr>
            <a:xfrm>
              <a:off x="5563362" y="1507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4"/>
            <p:cNvSpPr/>
            <p:nvPr/>
          </p:nvSpPr>
          <p:spPr>
            <a:xfrm>
              <a:off x="4061536" y="1512150"/>
              <a:ext cx="3110230" cy="1287780"/>
            </a:xfrm>
            <a:custGeom>
              <a:avLst/>
              <a:gdLst/>
              <a:ahLst/>
              <a:cxnLst/>
              <a:rect l="l" t="t" r="r" b="b"/>
              <a:pathLst>
                <a:path w="3110229" h="1287780">
                  <a:moveTo>
                    <a:pt x="163791" y="1240955"/>
                  </a:moveTo>
                  <a:lnTo>
                    <a:pt x="120129" y="1217663"/>
                  </a:lnTo>
                  <a:lnTo>
                    <a:pt x="116598" y="1215783"/>
                  </a:lnTo>
                  <a:lnTo>
                    <a:pt x="84632" y="1198727"/>
                  </a:lnTo>
                  <a:lnTo>
                    <a:pt x="103847" y="1138580"/>
                  </a:lnTo>
                  <a:lnTo>
                    <a:pt x="80924" y="1150835"/>
                  </a:lnTo>
                  <a:lnTo>
                    <a:pt x="61722" y="1215783"/>
                  </a:lnTo>
                  <a:lnTo>
                    <a:pt x="17716" y="1133500"/>
                  </a:lnTo>
                  <a:lnTo>
                    <a:pt x="0" y="1142974"/>
                  </a:lnTo>
                  <a:lnTo>
                    <a:pt x="77165" y="1287272"/>
                  </a:lnTo>
                  <a:lnTo>
                    <a:pt x="94881" y="1277797"/>
                  </a:lnTo>
                  <a:lnTo>
                    <a:pt x="72720" y="1236357"/>
                  </a:lnTo>
                  <a:lnTo>
                    <a:pt x="78803" y="1217663"/>
                  </a:lnTo>
                  <a:lnTo>
                    <a:pt x="141935" y="1252639"/>
                  </a:lnTo>
                  <a:lnTo>
                    <a:pt x="163791" y="1240955"/>
                  </a:lnTo>
                  <a:close/>
                </a:path>
                <a:path w="3110229" h="1287780">
                  <a:moveTo>
                    <a:pt x="240957" y="1199692"/>
                  </a:moveTo>
                  <a:lnTo>
                    <a:pt x="239699" y="1189050"/>
                  </a:lnTo>
                  <a:lnTo>
                    <a:pt x="220294" y="1025169"/>
                  </a:lnTo>
                  <a:lnTo>
                    <a:pt x="200812" y="1035596"/>
                  </a:lnTo>
                  <a:lnTo>
                    <a:pt x="217881" y="1161275"/>
                  </a:lnTo>
                  <a:lnTo>
                    <a:pt x="222732" y="1189050"/>
                  </a:lnTo>
                  <a:lnTo>
                    <a:pt x="218109" y="1184313"/>
                  </a:lnTo>
                  <a:lnTo>
                    <a:pt x="213207" y="1179461"/>
                  </a:lnTo>
                  <a:lnTo>
                    <a:pt x="208013" y="1174521"/>
                  </a:lnTo>
                  <a:lnTo>
                    <a:pt x="202526" y="1169479"/>
                  </a:lnTo>
                  <a:lnTo>
                    <a:pt x="108966" y="1084707"/>
                  </a:lnTo>
                  <a:lnTo>
                    <a:pt x="88303" y="1095756"/>
                  </a:lnTo>
                  <a:lnTo>
                    <a:pt x="221373" y="1210157"/>
                  </a:lnTo>
                  <a:lnTo>
                    <a:pt x="240957" y="1199692"/>
                  </a:lnTo>
                  <a:close/>
                </a:path>
                <a:path w="3110229" h="1287780">
                  <a:moveTo>
                    <a:pt x="418934" y="1104519"/>
                  </a:moveTo>
                  <a:lnTo>
                    <a:pt x="391045" y="1081443"/>
                  </a:lnTo>
                  <a:lnTo>
                    <a:pt x="342760" y="1041488"/>
                  </a:lnTo>
                  <a:lnTo>
                    <a:pt x="342760" y="1069060"/>
                  </a:lnTo>
                  <a:lnTo>
                    <a:pt x="293839" y="1095209"/>
                  </a:lnTo>
                  <a:lnTo>
                    <a:pt x="287058" y="1044409"/>
                  </a:lnTo>
                  <a:lnTo>
                    <a:pt x="285762" y="1036294"/>
                  </a:lnTo>
                  <a:lnTo>
                    <a:pt x="284162" y="1028306"/>
                  </a:lnTo>
                  <a:lnTo>
                    <a:pt x="282282" y="1020445"/>
                  </a:lnTo>
                  <a:lnTo>
                    <a:pt x="280098" y="1012698"/>
                  </a:lnTo>
                  <a:lnTo>
                    <a:pt x="285330" y="1017955"/>
                  </a:lnTo>
                  <a:lnTo>
                    <a:pt x="291452" y="1023772"/>
                  </a:lnTo>
                  <a:lnTo>
                    <a:pt x="298462" y="1030173"/>
                  </a:lnTo>
                  <a:lnTo>
                    <a:pt x="342760" y="1069060"/>
                  </a:lnTo>
                  <a:lnTo>
                    <a:pt x="342760" y="1041488"/>
                  </a:lnTo>
                  <a:lnTo>
                    <a:pt x="307975" y="1012698"/>
                  </a:lnTo>
                  <a:lnTo>
                    <a:pt x="282714" y="991793"/>
                  </a:lnTo>
                  <a:lnTo>
                    <a:pt x="262140" y="1002804"/>
                  </a:lnTo>
                  <a:lnTo>
                    <a:pt x="283883" y="1176731"/>
                  </a:lnTo>
                  <a:lnTo>
                    <a:pt x="304165" y="1165885"/>
                  </a:lnTo>
                  <a:lnTo>
                    <a:pt x="296646" y="1113713"/>
                  </a:lnTo>
                  <a:lnTo>
                    <a:pt x="331241" y="1095209"/>
                  </a:lnTo>
                  <a:lnTo>
                    <a:pt x="356984" y="1081443"/>
                  </a:lnTo>
                  <a:lnTo>
                    <a:pt x="397179" y="1116152"/>
                  </a:lnTo>
                  <a:lnTo>
                    <a:pt x="418934" y="1104519"/>
                  </a:lnTo>
                  <a:close/>
                </a:path>
                <a:path w="3110229" h="1287780">
                  <a:moveTo>
                    <a:pt x="517004" y="1052080"/>
                  </a:moveTo>
                  <a:lnTo>
                    <a:pt x="481545" y="985786"/>
                  </a:lnTo>
                  <a:lnTo>
                    <a:pt x="477494" y="978738"/>
                  </a:lnTo>
                  <a:lnTo>
                    <a:pt x="476338" y="977061"/>
                  </a:lnTo>
                  <a:lnTo>
                    <a:pt x="473430" y="972807"/>
                  </a:lnTo>
                  <a:lnTo>
                    <a:pt x="469379" y="968019"/>
                  </a:lnTo>
                  <a:lnTo>
                    <a:pt x="465366" y="964387"/>
                  </a:lnTo>
                  <a:lnTo>
                    <a:pt x="460032" y="960310"/>
                  </a:lnTo>
                  <a:lnTo>
                    <a:pt x="453694" y="958278"/>
                  </a:lnTo>
                  <a:lnTo>
                    <a:pt x="439013" y="958291"/>
                  </a:lnTo>
                  <a:lnTo>
                    <a:pt x="403326" y="985837"/>
                  </a:lnTo>
                  <a:lnTo>
                    <a:pt x="400100" y="995603"/>
                  </a:lnTo>
                  <a:lnTo>
                    <a:pt x="372427" y="943825"/>
                  </a:lnTo>
                  <a:lnTo>
                    <a:pt x="354698" y="953300"/>
                  </a:lnTo>
                  <a:lnTo>
                    <a:pt x="431863" y="1097610"/>
                  </a:lnTo>
                  <a:lnTo>
                    <a:pt x="449580" y="1088136"/>
                  </a:lnTo>
                  <a:lnTo>
                    <a:pt x="414616" y="1022743"/>
                  </a:lnTo>
                  <a:lnTo>
                    <a:pt x="412165" y="1015784"/>
                  </a:lnTo>
                  <a:lnTo>
                    <a:pt x="435267" y="977950"/>
                  </a:lnTo>
                  <a:lnTo>
                    <a:pt x="441769" y="977061"/>
                  </a:lnTo>
                  <a:lnTo>
                    <a:pt x="453771" y="981024"/>
                  </a:lnTo>
                  <a:lnTo>
                    <a:pt x="459130" y="986447"/>
                  </a:lnTo>
                  <a:lnTo>
                    <a:pt x="499287" y="1061554"/>
                  </a:lnTo>
                  <a:lnTo>
                    <a:pt x="517004" y="1052080"/>
                  </a:lnTo>
                  <a:close/>
                </a:path>
                <a:path w="3110229" h="1287780">
                  <a:moveTo>
                    <a:pt x="2722232" y="240157"/>
                  </a:moveTo>
                  <a:lnTo>
                    <a:pt x="2674340" y="197650"/>
                  </a:lnTo>
                  <a:lnTo>
                    <a:pt x="2667787" y="191833"/>
                  </a:lnTo>
                  <a:lnTo>
                    <a:pt x="2655125" y="180594"/>
                  </a:lnTo>
                  <a:lnTo>
                    <a:pt x="2687878" y="126606"/>
                  </a:lnTo>
                  <a:lnTo>
                    <a:pt x="2662707" y="133172"/>
                  </a:lnTo>
                  <a:lnTo>
                    <a:pt x="2628874" y="191833"/>
                  </a:lnTo>
                  <a:lnTo>
                    <a:pt x="2605316" y="101536"/>
                  </a:lnTo>
                  <a:lnTo>
                    <a:pt x="2585872" y="106616"/>
                  </a:lnTo>
                  <a:lnTo>
                    <a:pt x="2627185" y="264947"/>
                  </a:lnTo>
                  <a:lnTo>
                    <a:pt x="2646629" y="259880"/>
                  </a:lnTo>
                  <a:lnTo>
                    <a:pt x="2634767" y="214401"/>
                  </a:lnTo>
                  <a:lnTo>
                    <a:pt x="2645041" y="197650"/>
                  </a:lnTo>
                  <a:lnTo>
                    <a:pt x="2698254" y="246405"/>
                  </a:lnTo>
                  <a:lnTo>
                    <a:pt x="2722232" y="240157"/>
                  </a:lnTo>
                  <a:close/>
                </a:path>
                <a:path w="3110229" h="1287780">
                  <a:moveTo>
                    <a:pt x="2827591" y="43548"/>
                  </a:moveTo>
                  <a:lnTo>
                    <a:pt x="2793441" y="175310"/>
                  </a:lnTo>
                  <a:lnTo>
                    <a:pt x="2791676" y="203454"/>
                  </a:lnTo>
                  <a:lnTo>
                    <a:pt x="2788221" y="197650"/>
                  </a:lnTo>
                  <a:lnTo>
                    <a:pt x="2784602" y="191833"/>
                  </a:lnTo>
                  <a:lnTo>
                    <a:pt x="2780754" y="185889"/>
                  </a:lnTo>
                  <a:lnTo>
                    <a:pt x="2776601" y="179705"/>
                  </a:lnTo>
                  <a:lnTo>
                    <a:pt x="2705443" y="75412"/>
                  </a:lnTo>
                  <a:lnTo>
                    <a:pt x="2682760" y="81330"/>
                  </a:lnTo>
                  <a:lnTo>
                    <a:pt x="2785414" y="223672"/>
                  </a:lnTo>
                  <a:lnTo>
                    <a:pt x="2806903" y="218059"/>
                  </a:lnTo>
                  <a:lnTo>
                    <a:pt x="2808630" y="203454"/>
                  </a:lnTo>
                  <a:lnTo>
                    <a:pt x="2827591" y="43548"/>
                  </a:lnTo>
                  <a:close/>
                </a:path>
                <a:path w="3110229" h="1287780">
                  <a:moveTo>
                    <a:pt x="3002203" y="167106"/>
                  </a:moveTo>
                  <a:lnTo>
                    <a:pt x="2974505" y="130200"/>
                  </a:lnTo>
                  <a:lnTo>
                    <a:pt x="2973476" y="128828"/>
                  </a:lnTo>
                  <a:lnTo>
                    <a:pt x="2936417" y="79451"/>
                  </a:lnTo>
                  <a:lnTo>
                    <a:pt x="2936417" y="114820"/>
                  </a:lnTo>
                  <a:lnTo>
                    <a:pt x="2882735" y="128828"/>
                  </a:lnTo>
                  <a:lnTo>
                    <a:pt x="2888005" y="77851"/>
                  </a:lnTo>
                  <a:lnTo>
                    <a:pt x="2888640" y="69659"/>
                  </a:lnTo>
                  <a:lnTo>
                    <a:pt x="2888907" y="62903"/>
                  </a:lnTo>
                  <a:lnTo>
                    <a:pt x="2888881" y="51371"/>
                  </a:lnTo>
                  <a:lnTo>
                    <a:pt x="2888653" y="45389"/>
                  </a:lnTo>
                  <a:lnTo>
                    <a:pt x="2892552" y="51765"/>
                  </a:lnTo>
                  <a:lnTo>
                    <a:pt x="2897111" y="58813"/>
                  </a:lnTo>
                  <a:lnTo>
                    <a:pt x="2902420" y="66662"/>
                  </a:lnTo>
                  <a:lnTo>
                    <a:pt x="2908452" y="75285"/>
                  </a:lnTo>
                  <a:lnTo>
                    <a:pt x="2936417" y="114820"/>
                  </a:lnTo>
                  <a:lnTo>
                    <a:pt x="2936417" y="79451"/>
                  </a:lnTo>
                  <a:lnTo>
                    <a:pt x="2910865" y="45389"/>
                  </a:lnTo>
                  <a:lnTo>
                    <a:pt x="2896082" y="25679"/>
                  </a:lnTo>
                  <a:lnTo>
                    <a:pt x="2873514" y="31572"/>
                  </a:lnTo>
                  <a:lnTo>
                    <a:pt x="2854007" y="205765"/>
                  </a:lnTo>
                  <a:lnTo>
                    <a:pt x="2876258" y="199961"/>
                  </a:lnTo>
                  <a:lnTo>
                    <a:pt x="2881134" y="147472"/>
                  </a:lnTo>
                  <a:lnTo>
                    <a:pt x="2947352" y="130200"/>
                  </a:lnTo>
                  <a:lnTo>
                    <a:pt x="2978327" y="173342"/>
                  </a:lnTo>
                  <a:lnTo>
                    <a:pt x="3002203" y="167106"/>
                  </a:lnTo>
                  <a:close/>
                </a:path>
                <a:path w="3110229" h="1287780">
                  <a:moveTo>
                    <a:pt x="3109811" y="139039"/>
                  </a:moveTo>
                  <a:lnTo>
                    <a:pt x="3090837" y="66344"/>
                  </a:lnTo>
                  <a:lnTo>
                    <a:pt x="3088513" y="58483"/>
                  </a:lnTo>
                  <a:lnTo>
                    <a:pt x="3085922" y="51714"/>
                  </a:lnTo>
                  <a:lnTo>
                    <a:pt x="3083979" y="47853"/>
                  </a:lnTo>
                  <a:lnTo>
                    <a:pt x="3083141" y="46164"/>
                  </a:lnTo>
                  <a:lnTo>
                    <a:pt x="3080080" y="41694"/>
                  </a:lnTo>
                  <a:lnTo>
                    <a:pt x="3075851" y="36499"/>
                  </a:lnTo>
                  <a:lnTo>
                    <a:pt x="3070161" y="33045"/>
                  </a:lnTo>
                  <a:lnTo>
                    <a:pt x="3055886" y="29616"/>
                  </a:lnTo>
                  <a:lnTo>
                    <a:pt x="3048063" y="29870"/>
                  </a:lnTo>
                  <a:lnTo>
                    <a:pt x="3009341" y="56807"/>
                  </a:lnTo>
                  <a:lnTo>
                    <a:pt x="2994520" y="0"/>
                  </a:lnTo>
                  <a:lnTo>
                    <a:pt x="2975076" y="5067"/>
                  </a:lnTo>
                  <a:lnTo>
                    <a:pt x="3016377" y="163410"/>
                  </a:lnTo>
                  <a:lnTo>
                    <a:pt x="3035820" y="158330"/>
                  </a:lnTo>
                  <a:lnTo>
                    <a:pt x="3017101" y="86588"/>
                  </a:lnTo>
                  <a:lnTo>
                    <a:pt x="3016339" y="79248"/>
                  </a:lnTo>
                  <a:lnTo>
                    <a:pt x="3047644" y="47853"/>
                  </a:lnTo>
                  <a:lnTo>
                    <a:pt x="3054185" y="48514"/>
                  </a:lnTo>
                  <a:lnTo>
                    <a:pt x="3064916" y="55168"/>
                  </a:lnTo>
                  <a:lnTo>
                    <a:pt x="3068866" y="61696"/>
                  </a:lnTo>
                  <a:lnTo>
                    <a:pt x="3090367" y="144106"/>
                  </a:lnTo>
                  <a:lnTo>
                    <a:pt x="3109811" y="1390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5"/>
            <p:cNvSpPr/>
            <p:nvPr/>
          </p:nvSpPr>
          <p:spPr>
            <a:xfrm>
              <a:off x="686561" y="3427044"/>
              <a:ext cx="2382520" cy="595630"/>
            </a:xfrm>
            <a:custGeom>
              <a:avLst/>
              <a:gdLst/>
              <a:ahLst/>
              <a:cxnLst/>
              <a:rect l="l" t="t" r="r" b="b"/>
              <a:pathLst>
                <a:path w="2382520" h="595629">
                  <a:moveTo>
                    <a:pt x="0" y="595553"/>
                  </a:moveTo>
                  <a:lnTo>
                    <a:pt x="2382215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6"/>
            <p:cNvSpPr/>
            <p:nvPr/>
          </p:nvSpPr>
          <p:spPr>
            <a:xfrm>
              <a:off x="3030146" y="3391931"/>
              <a:ext cx="95250" cy="84455"/>
            </a:xfrm>
            <a:custGeom>
              <a:avLst/>
              <a:gdLst/>
              <a:ahLst/>
              <a:cxnLst/>
              <a:rect l="l" t="t" r="r" b="b"/>
              <a:pathLst>
                <a:path w="95250" h="84454">
                  <a:moveTo>
                    <a:pt x="0" y="0"/>
                  </a:moveTo>
                  <a:lnTo>
                    <a:pt x="38633" y="35115"/>
                  </a:lnTo>
                  <a:lnTo>
                    <a:pt x="21082" y="84277"/>
                  </a:lnTo>
                  <a:lnTo>
                    <a:pt x="94818" y="21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/>
            <p:cNvSpPr/>
            <p:nvPr/>
          </p:nvSpPr>
          <p:spPr>
            <a:xfrm>
              <a:off x="3124961" y="2144763"/>
              <a:ext cx="2387600" cy="1268730"/>
            </a:xfrm>
            <a:custGeom>
              <a:avLst/>
              <a:gdLst/>
              <a:ahLst/>
              <a:cxnLst/>
              <a:rect l="l" t="t" r="r" b="b"/>
              <a:pathLst>
                <a:path w="2387600" h="1268729">
                  <a:moveTo>
                    <a:pt x="0" y="1268234"/>
                  </a:moveTo>
                  <a:lnTo>
                    <a:pt x="2387257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"/>
            <p:cNvSpPr/>
            <p:nvPr/>
          </p:nvSpPr>
          <p:spPr>
            <a:xfrm>
              <a:off x="5466271" y="2117591"/>
              <a:ext cx="97155" cy="79375"/>
            </a:xfrm>
            <a:custGeom>
              <a:avLst/>
              <a:gdLst/>
              <a:ahLst/>
              <a:cxnLst/>
              <a:rect l="l" t="t" r="r" b="b"/>
              <a:pathLst>
                <a:path w="97154" h="79375">
                  <a:moveTo>
                    <a:pt x="97091" y="0"/>
                  </a:moveTo>
                  <a:lnTo>
                    <a:pt x="0" y="2412"/>
                  </a:lnTo>
                  <a:lnTo>
                    <a:pt x="45948" y="27177"/>
                  </a:lnTo>
                  <a:lnTo>
                    <a:pt x="40754" y="79120"/>
                  </a:lnTo>
                  <a:lnTo>
                    <a:pt x="970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9"/>
            <p:cNvSpPr/>
            <p:nvPr/>
          </p:nvSpPr>
          <p:spPr>
            <a:xfrm>
              <a:off x="5563362" y="1522044"/>
              <a:ext cx="2382520" cy="595630"/>
            </a:xfrm>
            <a:custGeom>
              <a:avLst/>
              <a:gdLst/>
              <a:ahLst/>
              <a:cxnLst/>
              <a:rect l="l" t="t" r="r" b="b"/>
              <a:pathLst>
                <a:path w="2382520" h="595630">
                  <a:moveTo>
                    <a:pt x="0" y="595553"/>
                  </a:moveTo>
                  <a:lnTo>
                    <a:pt x="2382215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0"/>
            <p:cNvSpPr/>
            <p:nvPr/>
          </p:nvSpPr>
          <p:spPr>
            <a:xfrm>
              <a:off x="7906946" y="1486931"/>
              <a:ext cx="95250" cy="84455"/>
            </a:xfrm>
            <a:custGeom>
              <a:avLst/>
              <a:gdLst/>
              <a:ahLst/>
              <a:cxnLst/>
              <a:rect l="l" t="t" r="r" b="b"/>
              <a:pathLst>
                <a:path w="95250" h="84455">
                  <a:moveTo>
                    <a:pt x="0" y="0"/>
                  </a:moveTo>
                  <a:lnTo>
                    <a:pt x="38633" y="35115"/>
                  </a:lnTo>
                  <a:lnTo>
                    <a:pt x="21082" y="84277"/>
                  </a:lnTo>
                  <a:lnTo>
                    <a:pt x="94818" y="21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32"/>
          <p:cNvSpPr/>
          <p:nvPr/>
        </p:nvSpPr>
        <p:spPr>
          <a:xfrm>
            <a:off x="1133094" y="5627370"/>
            <a:ext cx="2068195" cy="0"/>
          </a:xfrm>
          <a:custGeom>
            <a:avLst/>
            <a:gdLst/>
            <a:ahLst/>
            <a:cxnLst/>
            <a:rect l="l" t="t" r="r" b="b"/>
            <a:pathLst>
              <a:path w="2068195">
                <a:moveTo>
                  <a:pt x="0" y="0"/>
                </a:moveTo>
                <a:lnTo>
                  <a:pt x="2068068" y="0"/>
                </a:lnTo>
              </a:path>
            </a:pathLst>
          </a:custGeom>
          <a:ln w="25908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3"/>
          <p:cNvSpPr txBox="1"/>
          <p:nvPr/>
        </p:nvSpPr>
        <p:spPr>
          <a:xfrm>
            <a:off x="739140" y="4934293"/>
            <a:ext cx="4898390" cy="106616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0"/>
              </a:spcBef>
            </a:pP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Arithmetic</a:t>
            </a:r>
            <a:r>
              <a:rPr sz="20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Method:</a:t>
            </a:r>
            <a:endParaRPr sz="200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  <a:spcBef>
                <a:spcPts val="1200"/>
              </a:spcBef>
              <a:tabLst>
                <a:tab pos="2477770" algn="l"/>
              </a:tabLst>
            </a:pPr>
            <a:r>
              <a:rPr sz="4800" b="1" baseline="-11284" dirty="0">
                <a:solidFill>
                  <a:srgbClr val="0000CC"/>
                </a:solidFill>
                <a:latin typeface="Symbol"/>
                <a:cs typeface="Symbol"/>
              </a:rPr>
              <a:t></a:t>
            </a:r>
            <a:r>
              <a:rPr sz="4800" spc="-607" baseline="-1128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Wh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950" spc="22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1950" spc="247" baseline="2564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spc="-15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950" spc="22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1950" baseline="25641" dirty="0">
                <a:solidFill>
                  <a:srgbClr val="0000CC"/>
                </a:solidFill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1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4800" b="1" spc="390" baseline="-10416" dirty="0">
                <a:solidFill>
                  <a:srgbClr val="0000CC"/>
                </a:solidFill>
                <a:latin typeface="Symbol"/>
                <a:cs typeface="Symbol"/>
              </a:rPr>
              <a:t>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Wh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1950" spc="22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1950" spc="247" baseline="2564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spc="-15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1950" spc="22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1950" baseline="25641">
              <a:latin typeface="Arial"/>
              <a:cs typeface="Arial"/>
            </a:endParaRPr>
          </a:p>
        </p:txBody>
      </p:sp>
      <p:sp>
        <p:nvSpPr>
          <p:cNvPr id="28" name="object 34"/>
          <p:cNvSpPr txBox="1"/>
          <p:nvPr/>
        </p:nvSpPr>
        <p:spPr>
          <a:xfrm>
            <a:off x="5698235" y="5658485"/>
            <a:ext cx="2475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090"/>
              </a:lnSpc>
              <a:spcBef>
                <a:spcPts val="100"/>
              </a:spcBef>
              <a:tabLst>
                <a:tab pos="1327150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22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4800" b="1" spc="277" baseline="-11284" dirty="0">
                <a:solidFill>
                  <a:srgbClr val="0000CC"/>
                </a:solidFill>
                <a:latin typeface="Symbol"/>
                <a:cs typeface="Symbol"/>
              </a:rPr>
              <a:t>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Wh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1950" baseline="-21367" dirty="0">
                <a:solidFill>
                  <a:srgbClr val="0000CC"/>
                </a:solidFill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spc="-15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endParaRPr sz="1950" baseline="-21367" dirty="0">
              <a:latin typeface="Arial"/>
              <a:cs typeface="Arial"/>
            </a:endParaRPr>
          </a:p>
          <a:p>
            <a:pPr marL="1165860">
              <a:lnSpc>
                <a:spcPts val="770"/>
              </a:lnSpc>
              <a:tabLst>
                <a:tab pos="2341880" algn="l"/>
              </a:tabLst>
            </a:pPr>
            <a:r>
              <a:rPr sz="1300" spc="15" dirty="0">
                <a:solidFill>
                  <a:srgbClr val="0000CC"/>
                </a:solidFill>
                <a:latin typeface="Arial"/>
                <a:cs typeface="Arial"/>
              </a:rPr>
              <a:t>2	2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9" name="object 35"/>
          <p:cNvSpPr/>
          <p:nvPr/>
        </p:nvSpPr>
        <p:spPr>
          <a:xfrm>
            <a:off x="3659885" y="5627370"/>
            <a:ext cx="2044064" cy="0"/>
          </a:xfrm>
          <a:custGeom>
            <a:avLst/>
            <a:gdLst/>
            <a:ahLst/>
            <a:cxnLst/>
            <a:rect l="l" t="t" r="r" b="b"/>
            <a:pathLst>
              <a:path w="2044064">
                <a:moveTo>
                  <a:pt x="0" y="0"/>
                </a:moveTo>
                <a:lnTo>
                  <a:pt x="2043683" y="0"/>
                </a:lnTo>
              </a:path>
            </a:pathLst>
          </a:custGeom>
          <a:ln w="25908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6"/>
          <p:cNvSpPr/>
          <p:nvPr/>
        </p:nvSpPr>
        <p:spPr>
          <a:xfrm>
            <a:off x="6195821" y="5627370"/>
            <a:ext cx="2022475" cy="0"/>
          </a:xfrm>
          <a:custGeom>
            <a:avLst/>
            <a:gdLst/>
            <a:ahLst/>
            <a:cxnLst/>
            <a:rect l="l" t="t" r="r" b="b"/>
            <a:pathLst>
              <a:path w="2022475">
                <a:moveTo>
                  <a:pt x="0" y="0"/>
                </a:moveTo>
                <a:lnTo>
                  <a:pt x="2022348" y="0"/>
                </a:lnTo>
              </a:path>
            </a:pathLst>
          </a:custGeom>
          <a:ln w="25908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CAA58-2A08-4A15-8CA3-F3C29765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Combining Polyphase </a:t>
            </a:r>
            <a:r>
              <a:rPr kumimoji="0" lang="en-US" altLang="en-US" sz="4400" b="0" i="0" u="none" strike="noStrike" kern="1200" cap="small" spc="0" normalizeH="0" baseline="0" noProof="0" dirty="0" err="1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kVAh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CF51A-5527-4315-A94C-8088D4567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A6040-F0A4-43D6-A8BC-35E7EF4AE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7D5A5388-36E9-4770-8643-F83F78076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7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The Need for 3-Phase Power</a:t>
            </a:r>
          </a:p>
        </p:txBody>
      </p:sp>
      <p:sp>
        <p:nvSpPr>
          <p:cNvPr id="6" name="object 12"/>
          <p:cNvSpPr txBox="1"/>
          <p:nvPr/>
        </p:nvSpPr>
        <p:spPr>
          <a:xfrm>
            <a:off x="1069339" y="2233675"/>
            <a:ext cx="684212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86300" algn="l"/>
              </a:tabLst>
            </a:pPr>
            <a:r>
              <a:rPr sz="2800" spc="-5" dirty="0">
                <a:latin typeface="Arial"/>
                <a:cs typeface="Arial"/>
              </a:rPr>
              <a:t>Single-phase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motors</a:t>
            </a:r>
            <a:r>
              <a:rPr sz="2800" dirty="0">
                <a:latin typeface="Arial"/>
                <a:cs typeface="Arial"/>
              </a:rPr>
              <a:t> provide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pulsating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torque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mechanical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load.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Loads </a:t>
            </a:r>
            <a:r>
              <a:rPr sz="2800" dirty="0">
                <a:latin typeface="Arial"/>
                <a:cs typeface="Arial"/>
              </a:rPr>
              <a:t>which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require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than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10 </a:t>
            </a:r>
            <a:r>
              <a:rPr sz="2800" dirty="0">
                <a:latin typeface="Arial"/>
                <a:cs typeface="Arial"/>
              </a:rPr>
              <a:t>horsepower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generally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also require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steadier </a:t>
            </a:r>
            <a:r>
              <a:rPr sz="2800" spc="-5" dirty="0">
                <a:latin typeface="Arial"/>
                <a:cs typeface="Arial"/>
              </a:rPr>
              <a:t>torque</a:t>
            </a:r>
            <a:r>
              <a:rPr sz="2800" dirty="0">
                <a:latin typeface="Arial"/>
                <a:cs typeface="Arial"/>
              </a:rPr>
              <a:t> 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br>
              <a:rPr lang="en-US" sz="2800" spc="-5" dirty="0">
                <a:latin typeface="Arial"/>
                <a:cs typeface="Arial"/>
              </a:rPr>
            </a:br>
            <a:r>
              <a:rPr sz="2800" dirty="0">
                <a:latin typeface="Arial"/>
                <a:cs typeface="Arial"/>
              </a:rPr>
              <a:t> 3-</a:t>
            </a:r>
            <a:r>
              <a:rPr sz="2800" spc="-5" dirty="0">
                <a:latin typeface="Arial"/>
                <a:cs typeface="Arial"/>
              </a:rPr>
              <a:t>phase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motor.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4C188-C7E0-40AC-B651-8FA87EC66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DBAA2-A1AF-4544-9DD9-0225AFB7D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72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/>
          <p:cNvGrpSpPr/>
          <p:nvPr/>
        </p:nvGrpSpPr>
        <p:grpSpPr>
          <a:xfrm>
            <a:off x="673544" y="1779250"/>
            <a:ext cx="7334250" cy="2534920"/>
            <a:chOff x="673544" y="1500886"/>
            <a:chExt cx="7334250" cy="2534920"/>
          </a:xfrm>
        </p:grpSpPr>
        <p:sp>
          <p:nvSpPr>
            <p:cNvPr id="7" name="object 12"/>
            <p:cNvSpPr/>
            <p:nvPr/>
          </p:nvSpPr>
          <p:spPr>
            <a:xfrm>
              <a:off x="3124961" y="2117598"/>
              <a:ext cx="2438400" cy="1295400"/>
            </a:xfrm>
            <a:custGeom>
              <a:avLst/>
              <a:gdLst/>
              <a:ahLst/>
              <a:cxnLst/>
              <a:rect l="l" t="t" r="r" b="b"/>
              <a:pathLst>
                <a:path w="2438400" h="1295400">
                  <a:moveTo>
                    <a:pt x="2438400" y="1295400"/>
                  </a:moveTo>
                  <a:lnTo>
                    <a:pt x="2438400" y="0"/>
                  </a:lnTo>
                  <a:lnTo>
                    <a:pt x="0" y="1295400"/>
                  </a:lnTo>
                  <a:lnTo>
                    <a:pt x="2438400" y="12954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/>
            <p:cNvSpPr/>
            <p:nvPr/>
          </p:nvSpPr>
          <p:spPr>
            <a:xfrm>
              <a:off x="686561" y="3412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4"/>
            <p:cNvSpPr/>
            <p:nvPr/>
          </p:nvSpPr>
          <p:spPr>
            <a:xfrm>
              <a:off x="685799" y="4021836"/>
              <a:ext cx="7315200" cy="0"/>
            </a:xfrm>
            <a:custGeom>
              <a:avLst/>
              <a:gdLst/>
              <a:ahLst/>
              <a:cxnLst/>
              <a:rect l="l" t="t" r="r" b="b"/>
              <a:pathLst>
                <a:path w="7315200">
                  <a:moveTo>
                    <a:pt x="0" y="0"/>
                  </a:moveTo>
                  <a:lnTo>
                    <a:pt x="7315200" y="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5"/>
            <p:cNvSpPr/>
            <p:nvPr/>
          </p:nvSpPr>
          <p:spPr>
            <a:xfrm>
              <a:off x="8001000" y="1507236"/>
              <a:ext cx="0" cy="2514600"/>
            </a:xfrm>
            <a:custGeom>
              <a:avLst/>
              <a:gdLst/>
              <a:ahLst/>
              <a:cxnLst/>
              <a:rect l="l" t="t" r="r" b="b"/>
              <a:pathLst>
                <a:path h="2514600">
                  <a:moveTo>
                    <a:pt x="0" y="0"/>
                  </a:moveTo>
                  <a:lnTo>
                    <a:pt x="0" y="251460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6"/>
          <p:cNvSpPr txBox="1"/>
          <p:nvPr/>
        </p:nvSpPr>
        <p:spPr>
          <a:xfrm>
            <a:off x="3146939" y="3729590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7"/>
          <p:cNvGrpSpPr/>
          <p:nvPr/>
        </p:nvGrpSpPr>
        <p:grpSpPr>
          <a:xfrm>
            <a:off x="1805537" y="2056618"/>
            <a:ext cx="6174740" cy="2227580"/>
            <a:chOff x="1805537" y="1778254"/>
            <a:chExt cx="6174740" cy="2227580"/>
          </a:xfrm>
        </p:grpSpPr>
        <p:sp>
          <p:nvSpPr>
            <p:cNvPr id="13" name="object 18"/>
            <p:cNvSpPr/>
            <p:nvPr/>
          </p:nvSpPr>
          <p:spPr>
            <a:xfrm>
              <a:off x="1805537" y="3412383"/>
              <a:ext cx="524510" cy="265430"/>
            </a:xfrm>
            <a:custGeom>
              <a:avLst/>
              <a:gdLst/>
              <a:ahLst/>
              <a:cxnLst/>
              <a:rect l="l" t="t" r="r" b="b"/>
              <a:pathLst>
                <a:path w="524510" h="265429">
                  <a:moveTo>
                    <a:pt x="19443" y="101536"/>
                  </a:moveTo>
                  <a:lnTo>
                    <a:pt x="0" y="106616"/>
                  </a:lnTo>
                  <a:lnTo>
                    <a:pt x="41313" y="264947"/>
                  </a:lnTo>
                  <a:lnTo>
                    <a:pt x="60756" y="259880"/>
                  </a:lnTo>
                  <a:lnTo>
                    <a:pt x="48895" y="214401"/>
                  </a:lnTo>
                  <a:lnTo>
                    <a:pt x="59169" y="197650"/>
                  </a:lnTo>
                  <a:lnTo>
                    <a:pt x="88469" y="197650"/>
                  </a:lnTo>
                  <a:lnTo>
                    <a:pt x="81916" y="191833"/>
                  </a:lnTo>
                  <a:lnTo>
                    <a:pt x="43002" y="191833"/>
                  </a:lnTo>
                  <a:lnTo>
                    <a:pt x="19443" y="101536"/>
                  </a:lnTo>
                  <a:close/>
                </a:path>
                <a:path w="524510" h="265429">
                  <a:moveTo>
                    <a:pt x="88469" y="197650"/>
                  </a:moveTo>
                  <a:lnTo>
                    <a:pt x="59169" y="197650"/>
                  </a:lnTo>
                  <a:lnTo>
                    <a:pt x="112382" y="246405"/>
                  </a:lnTo>
                  <a:lnTo>
                    <a:pt x="136359" y="240156"/>
                  </a:lnTo>
                  <a:lnTo>
                    <a:pt x="88469" y="197650"/>
                  </a:lnTo>
                  <a:close/>
                </a:path>
                <a:path w="524510" h="265429">
                  <a:moveTo>
                    <a:pt x="119570" y="75412"/>
                  </a:moveTo>
                  <a:lnTo>
                    <a:pt x="96888" y="81330"/>
                  </a:lnTo>
                  <a:lnTo>
                    <a:pt x="199542" y="223672"/>
                  </a:lnTo>
                  <a:lnTo>
                    <a:pt x="221030" y="218058"/>
                  </a:lnTo>
                  <a:lnTo>
                    <a:pt x="222762" y="203453"/>
                  </a:lnTo>
                  <a:lnTo>
                    <a:pt x="205803" y="203453"/>
                  </a:lnTo>
                  <a:lnTo>
                    <a:pt x="202354" y="197650"/>
                  </a:lnTo>
                  <a:lnTo>
                    <a:pt x="198736" y="191833"/>
                  </a:lnTo>
                  <a:lnTo>
                    <a:pt x="194886" y="185889"/>
                  </a:lnTo>
                  <a:lnTo>
                    <a:pt x="190728" y="179704"/>
                  </a:lnTo>
                  <a:lnTo>
                    <a:pt x="119570" y="75412"/>
                  </a:lnTo>
                  <a:close/>
                </a:path>
                <a:path w="524510" h="265429">
                  <a:moveTo>
                    <a:pt x="241719" y="43548"/>
                  </a:moveTo>
                  <a:lnTo>
                    <a:pt x="207581" y="175310"/>
                  </a:lnTo>
                  <a:lnTo>
                    <a:pt x="205803" y="203453"/>
                  </a:lnTo>
                  <a:lnTo>
                    <a:pt x="222762" y="203453"/>
                  </a:lnTo>
                  <a:lnTo>
                    <a:pt x="241719" y="43548"/>
                  </a:lnTo>
                  <a:close/>
                </a:path>
                <a:path w="524510" h="265429">
                  <a:moveTo>
                    <a:pt x="102006" y="126606"/>
                  </a:moveTo>
                  <a:lnTo>
                    <a:pt x="76835" y="133172"/>
                  </a:lnTo>
                  <a:lnTo>
                    <a:pt x="43002" y="191833"/>
                  </a:lnTo>
                  <a:lnTo>
                    <a:pt x="81916" y="191833"/>
                  </a:lnTo>
                  <a:lnTo>
                    <a:pt x="69253" y="180593"/>
                  </a:lnTo>
                  <a:lnTo>
                    <a:pt x="102006" y="126606"/>
                  </a:lnTo>
                  <a:close/>
                </a:path>
                <a:path w="524510" h="265429">
                  <a:moveTo>
                    <a:pt x="310210" y="25679"/>
                  </a:moveTo>
                  <a:lnTo>
                    <a:pt x="287642" y="31572"/>
                  </a:lnTo>
                  <a:lnTo>
                    <a:pt x="268135" y="205765"/>
                  </a:lnTo>
                  <a:lnTo>
                    <a:pt x="290385" y="199961"/>
                  </a:lnTo>
                  <a:lnTo>
                    <a:pt x="295262" y="147472"/>
                  </a:lnTo>
                  <a:lnTo>
                    <a:pt x="361480" y="130200"/>
                  </a:lnTo>
                  <a:lnTo>
                    <a:pt x="388638" y="130200"/>
                  </a:lnTo>
                  <a:lnTo>
                    <a:pt x="387609" y="128828"/>
                  </a:lnTo>
                  <a:lnTo>
                    <a:pt x="296862" y="128828"/>
                  </a:lnTo>
                  <a:lnTo>
                    <a:pt x="302133" y="77850"/>
                  </a:lnTo>
                  <a:lnTo>
                    <a:pt x="302773" y="69649"/>
                  </a:lnTo>
                  <a:lnTo>
                    <a:pt x="303039" y="62903"/>
                  </a:lnTo>
                  <a:lnTo>
                    <a:pt x="303016" y="51371"/>
                  </a:lnTo>
                  <a:lnTo>
                    <a:pt x="302780" y="45389"/>
                  </a:lnTo>
                  <a:lnTo>
                    <a:pt x="325000" y="45389"/>
                  </a:lnTo>
                  <a:lnTo>
                    <a:pt x="310210" y="25679"/>
                  </a:lnTo>
                  <a:close/>
                </a:path>
                <a:path w="524510" h="265429">
                  <a:moveTo>
                    <a:pt x="388638" y="130200"/>
                  </a:moveTo>
                  <a:lnTo>
                    <a:pt x="361480" y="130200"/>
                  </a:lnTo>
                  <a:lnTo>
                    <a:pt x="392455" y="173342"/>
                  </a:lnTo>
                  <a:lnTo>
                    <a:pt x="416331" y="167106"/>
                  </a:lnTo>
                  <a:lnTo>
                    <a:pt x="388638" y="130200"/>
                  </a:lnTo>
                  <a:close/>
                </a:path>
                <a:path w="524510" h="265429">
                  <a:moveTo>
                    <a:pt x="408647" y="0"/>
                  </a:moveTo>
                  <a:lnTo>
                    <a:pt x="389204" y="5067"/>
                  </a:lnTo>
                  <a:lnTo>
                    <a:pt x="430504" y="163410"/>
                  </a:lnTo>
                  <a:lnTo>
                    <a:pt x="449948" y="158330"/>
                  </a:lnTo>
                  <a:lnTo>
                    <a:pt x="431228" y="86588"/>
                  </a:lnTo>
                  <a:lnTo>
                    <a:pt x="430466" y="79247"/>
                  </a:lnTo>
                  <a:lnTo>
                    <a:pt x="432117" y="67894"/>
                  </a:lnTo>
                  <a:lnTo>
                    <a:pt x="434682" y="62903"/>
                  </a:lnTo>
                  <a:lnTo>
                    <a:pt x="440760" y="56807"/>
                  </a:lnTo>
                  <a:lnTo>
                    <a:pt x="423468" y="56807"/>
                  </a:lnTo>
                  <a:lnTo>
                    <a:pt x="408647" y="0"/>
                  </a:lnTo>
                  <a:close/>
                </a:path>
                <a:path w="524510" h="265429">
                  <a:moveTo>
                    <a:pt x="498121" y="47853"/>
                  </a:moveTo>
                  <a:lnTo>
                    <a:pt x="461772" y="47853"/>
                  </a:lnTo>
                  <a:lnTo>
                    <a:pt x="468312" y="48513"/>
                  </a:lnTo>
                  <a:lnTo>
                    <a:pt x="479044" y="55168"/>
                  </a:lnTo>
                  <a:lnTo>
                    <a:pt x="482993" y="61696"/>
                  </a:lnTo>
                  <a:lnTo>
                    <a:pt x="504494" y="144106"/>
                  </a:lnTo>
                  <a:lnTo>
                    <a:pt x="523938" y="139039"/>
                  </a:lnTo>
                  <a:lnTo>
                    <a:pt x="504977" y="66344"/>
                  </a:lnTo>
                  <a:lnTo>
                    <a:pt x="502653" y="58489"/>
                  </a:lnTo>
                  <a:lnTo>
                    <a:pt x="500061" y="51716"/>
                  </a:lnTo>
                  <a:lnTo>
                    <a:pt x="498121" y="47853"/>
                  </a:lnTo>
                  <a:close/>
                </a:path>
                <a:path w="524510" h="265429">
                  <a:moveTo>
                    <a:pt x="325000" y="45389"/>
                  </a:moveTo>
                  <a:lnTo>
                    <a:pt x="302780" y="45389"/>
                  </a:lnTo>
                  <a:lnTo>
                    <a:pt x="306682" y="51762"/>
                  </a:lnTo>
                  <a:lnTo>
                    <a:pt x="311242" y="58808"/>
                  </a:lnTo>
                  <a:lnTo>
                    <a:pt x="316550" y="66665"/>
                  </a:lnTo>
                  <a:lnTo>
                    <a:pt x="322580" y="75285"/>
                  </a:lnTo>
                  <a:lnTo>
                    <a:pt x="350545" y="114820"/>
                  </a:lnTo>
                  <a:lnTo>
                    <a:pt x="296862" y="128828"/>
                  </a:lnTo>
                  <a:lnTo>
                    <a:pt x="387609" y="128828"/>
                  </a:lnTo>
                  <a:lnTo>
                    <a:pt x="325000" y="45389"/>
                  </a:lnTo>
                  <a:close/>
                </a:path>
                <a:path w="524510" h="265429">
                  <a:moveTo>
                    <a:pt x="470014" y="29616"/>
                  </a:moveTo>
                  <a:lnTo>
                    <a:pt x="428914" y="48017"/>
                  </a:lnTo>
                  <a:lnTo>
                    <a:pt x="423468" y="56807"/>
                  </a:lnTo>
                  <a:lnTo>
                    <a:pt x="440760" y="56807"/>
                  </a:lnTo>
                  <a:lnTo>
                    <a:pt x="443280" y="54279"/>
                  </a:lnTo>
                  <a:lnTo>
                    <a:pt x="448310" y="51371"/>
                  </a:lnTo>
                  <a:lnTo>
                    <a:pt x="461772" y="47853"/>
                  </a:lnTo>
                  <a:lnTo>
                    <a:pt x="498121" y="47853"/>
                  </a:lnTo>
                  <a:lnTo>
                    <a:pt x="497272" y="46163"/>
                  </a:lnTo>
                  <a:lnTo>
                    <a:pt x="494220" y="41694"/>
                  </a:lnTo>
                  <a:lnTo>
                    <a:pt x="489978" y="36499"/>
                  </a:lnTo>
                  <a:lnTo>
                    <a:pt x="484289" y="33045"/>
                  </a:lnTo>
                  <a:lnTo>
                    <a:pt x="470014" y="29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5234178" y="30807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/>
            <p:cNvSpPr/>
            <p:nvPr/>
          </p:nvSpPr>
          <p:spPr>
            <a:xfrm>
              <a:off x="2795778" y="36903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399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399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799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3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"/>
            <p:cNvSpPr/>
            <p:nvPr/>
          </p:nvSpPr>
          <p:spPr>
            <a:xfrm>
              <a:off x="7664958" y="178841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22"/>
          <p:cNvSpPr txBox="1"/>
          <p:nvPr/>
        </p:nvSpPr>
        <p:spPr>
          <a:xfrm>
            <a:off x="5585340" y="2735815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23"/>
          <p:cNvSpPr txBox="1"/>
          <p:nvPr/>
        </p:nvSpPr>
        <p:spPr>
          <a:xfrm>
            <a:off x="8023816" y="1811814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24"/>
          <p:cNvGrpSpPr/>
          <p:nvPr/>
        </p:nvGrpSpPr>
        <p:grpSpPr>
          <a:xfrm>
            <a:off x="672083" y="1765295"/>
            <a:ext cx="7343140" cy="2550160"/>
            <a:chOff x="672083" y="1486931"/>
            <a:chExt cx="7343140" cy="2550160"/>
          </a:xfrm>
        </p:grpSpPr>
        <p:sp>
          <p:nvSpPr>
            <p:cNvPr id="20" name="object 25"/>
            <p:cNvSpPr/>
            <p:nvPr/>
          </p:nvSpPr>
          <p:spPr>
            <a:xfrm>
              <a:off x="5563362" y="1507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6"/>
            <p:cNvSpPr/>
            <p:nvPr/>
          </p:nvSpPr>
          <p:spPr>
            <a:xfrm>
              <a:off x="4061536" y="1512150"/>
              <a:ext cx="3110230" cy="1287780"/>
            </a:xfrm>
            <a:custGeom>
              <a:avLst/>
              <a:gdLst/>
              <a:ahLst/>
              <a:cxnLst/>
              <a:rect l="l" t="t" r="r" b="b"/>
              <a:pathLst>
                <a:path w="3110229" h="1287780">
                  <a:moveTo>
                    <a:pt x="163791" y="1240955"/>
                  </a:moveTo>
                  <a:lnTo>
                    <a:pt x="120129" y="1217663"/>
                  </a:lnTo>
                  <a:lnTo>
                    <a:pt x="116598" y="1215783"/>
                  </a:lnTo>
                  <a:lnTo>
                    <a:pt x="84632" y="1198727"/>
                  </a:lnTo>
                  <a:lnTo>
                    <a:pt x="103847" y="1138580"/>
                  </a:lnTo>
                  <a:lnTo>
                    <a:pt x="80924" y="1150835"/>
                  </a:lnTo>
                  <a:lnTo>
                    <a:pt x="61722" y="1215783"/>
                  </a:lnTo>
                  <a:lnTo>
                    <a:pt x="17716" y="1133500"/>
                  </a:lnTo>
                  <a:lnTo>
                    <a:pt x="0" y="1142974"/>
                  </a:lnTo>
                  <a:lnTo>
                    <a:pt x="77165" y="1287272"/>
                  </a:lnTo>
                  <a:lnTo>
                    <a:pt x="94881" y="1277797"/>
                  </a:lnTo>
                  <a:lnTo>
                    <a:pt x="72720" y="1236357"/>
                  </a:lnTo>
                  <a:lnTo>
                    <a:pt x="78803" y="1217663"/>
                  </a:lnTo>
                  <a:lnTo>
                    <a:pt x="141935" y="1252639"/>
                  </a:lnTo>
                  <a:lnTo>
                    <a:pt x="163791" y="1240955"/>
                  </a:lnTo>
                  <a:close/>
                </a:path>
                <a:path w="3110229" h="1287780">
                  <a:moveTo>
                    <a:pt x="240957" y="1199692"/>
                  </a:moveTo>
                  <a:lnTo>
                    <a:pt x="239699" y="1189050"/>
                  </a:lnTo>
                  <a:lnTo>
                    <a:pt x="220294" y="1025169"/>
                  </a:lnTo>
                  <a:lnTo>
                    <a:pt x="200812" y="1035596"/>
                  </a:lnTo>
                  <a:lnTo>
                    <a:pt x="217881" y="1161275"/>
                  </a:lnTo>
                  <a:lnTo>
                    <a:pt x="222732" y="1189050"/>
                  </a:lnTo>
                  <a:lnTo>
                    <a:pt x="218109" y="1184313"/>
                  </a:lnTo>
                  <a:lnTo>
                    <a:pt x="213207" y="1179461"/>
                  </a:lnTo>
                  <a:lnTo>
                    <a:pt x="208013" y="1174521"/>
                  </a:lnTo>
                  <a:lnTo>
                    <a:pt x="202526" y="1169479"/>
                  </a:lnTo>
                  <a:lnTo>
                    <a:pt x="108966" y="1084707"/>
                  </a:lnTo>
                  <a:lnTo>
                    <a:pt x="88303" y="1095756"/>
                  </a:lnTo>
                  <a:lnTo>
                    <a:pt x="221373" y="1210157"/>
                  </a:lnTo>
                  <a:lnTo>
                    <a:pt x="240957" y="1199692"/>
                  </a:lnTo>
                  <a:close/>
                </a:path>
                <a:path w="3110229" h="1287780">
                  <a:moveTo>
                    <a:pt x="418934" y="1104519"/>
                  </a:moveTo>
                  <a:lnTo>
                    <a:pt x="391045" y="1081443"/>
                  </a:lnTo>
                  <a:lnTo>
                    <a:pt x="342760" y="1041488"/>
                  </a:lnTo>
                  <a:lnTo>
                    <a:pt x="342760" y="1069060"/>
                  </a:lnTo>
                  <a:lnTo>
                    <a:pt x="293839" y="1095209"/>
                  </a:lnTo>
                  <a:lnTo>
                    <a:pt x="287058" y="1044409"/>
                  </a:lnTo>
                  <a:lnTo>
                    <a:pt x="285762" y="1036294"/>
                  </a:lnTo>
                  <a:lnTo>
                    <a:pt x="284162" y="1028306"/>
                  </a:lnTo>
                  <a:lnTo>
                    <a:pt x="282282" y="1020445"/>
                  </a:lnTo>
                  <a:lnTo>
                    <a:pt x="280098" y="1012698"/>
                  </a:lnTo>
                  <a:lnTo>
                    <a:pt x="285330" y="1017955"/>
                  </a:lnTo>
                  <a:lnTo>
                    <a:pt x="291452" y="1023772"/>
                  </a:lnTo>
                  <a:lnTo>
                    <a:pt x="298462" y="1030173"/>
                  </a:lnTo>
                  <a:lnTo>
                    <a:pt x="342760" y="1069060"/>
                  </a:lnTo>
                  <a:lnTo>
                    <a:pt x="342760" y="1041488"/>
                  </a:lnTo>
                  <a:lnTo>
                    <a:pt x="307975" y="1012698"/>
                  </a:lnTo>
                  <a:lnTo>
                    <a:pt x="282714" y="991793"/>
                  </a:lnTo>
                  <a:lnTo>
                    <a:pt x="262140" y="1002804"/>
                  </a:lnTo>
                  <a:lnTo>
                    <a:pt x="283883" y="1176731"/>
                  </a:lnTo>
                  <a:lnTo>
                    <a:pt x="304165" y="1165885"/>
                  </a:lnTo>
                  <a:lnTo>
                    <a:pt x="296646" y="1113713"/>
                  </a:lnTo>
                  <a:lnTo>
                    <a:pt x="331241" y="1095209"/>
                  </a:lnTo>
                  <a:lnTo>
                    <a:pt x="356984" y="1081443"/>
                  </a:lnTo>
                  <a:lnTo>
                    <a:pt x="397179" y="1116152"/>
                  </a:lnTo>
                  <a:lnTo>
                    <a:pt x="418934" y="1104519"/>
                  </a:lnTo>
                  <a:close/>
                </a:path>
                <a:path w="3110229" h="1287780">
                  <a:moveTo>
                    <a:pt x="517004" y="1052080"/>
                  </a:moveTo>
                  <a:lnTo>
                    <a:pt x="481545" y="985786"/>
                  </a:lnTo>
                  <a:lnTo>
                    <a:pt x="477494" y="978738"/>
                  </a:lnTo>
                  <a:lnTo>
                    <a:pt x="476338" y="977061"/>
                  </a:lnTo>
                  <a:lnTo>
                    <a:pt x="473430" y="972807"/>
                  </a:lnTo>
                  <a:lnTo>
                    <a:pt x="469379" y="968019"/>
                  </a:lnTo>
                  <a:lnTo>
                    <a:pt x="465366" y="964387"/>
                  </a:lnTo>
                  <a:lnTo>
                    <a:pt x="460032" y="960310"/>
                  </a:lnTo>
                  <a:lnTo>
                    <a:pt x="453694" y="958278"/>
                  </a:lnTo>
                  <a:lnTo>
                    <a:pt x="439013" y="958291"/>
                  </a:lnTo>
                  <a:lnTo>
                    <a:pt x="403326" y="985837"/>
                  </a:lnTo>
                  <a:lnTo>
                    <a:pt x="400100" y="995603"/>
                  </a:lnTo>
                  <a:lnTo>
                    <a:pt x="372427" y="943825"/>
                  </a:lnTo>
                  <a:lnTo>
                    <a:pt x="354698" y="953300"/>
                  </a:lnTo>
                  <a:lnTo>
                    <a:pt x="431863" y="1097610"/>
                  </a:lnTo>
                  <a:lnTo>
                    <a:pt x="449580" y="1088136"/>
                  </a:lnTo>
                  <a:lnTo>
                    <a:pt x="414616" y="1022743"/>
                  </a:lnTo>
                  <a:lnTo>
                    <a:pt x="412165" y="1015784"/>
                  </a:lnTo>
                  <a:lnTo>
                    <a:pt x="435267" y="977950"/>
                  </a:lnTo>
                  <a:lnTo>
                    <a:pt x="441769" y="977061"/>
                  </a:lnTo>
                  <a:lnTo>
                    <a:pt x="453771" y="981024"/>
                  </a:lnTo>
                  <a:lnTo>
                    <a:pt x="459130" y="986447"/>
                  </a:lnTo>
                  <a:lnTo>
                    <a:pt x="499287" y="1061554"/>
                  </a:lnTo>
                  <a:lnTo>
                    <a:pt x="517004" y="1052080"/>
                  </a:lnTo>
                  <a:close/>
                </a:path>
                <a:path w="3110229" h="1287780">
                  <a:moveTo>
                    <a:pt x="2722232" y="240157"/>
                  </a:moveTo>
                  <a:lnTo>
                    <a:pt x="2674340" y="197650"/>
                  </a:lnTo>
                  <a:lnTo>
                    <a:pt x="2667787" y="191833"/>
                  </a:lnTo>
                  <a:lnTo>
                    <a:pt x="2655125" y="180594"/>
                  </a:lnTo>
                  <a:lnTo>
                    <a:pt x="2687878" y="126606"/>
                  </a:lnTo>
                  <a:lnTo>
                    <a:pt x="2662707" y="133172"/>
                  </a:lnTo>
                  <a:lnTo>
                    <a:pt x="2628874" y="191833"/>
                  </a:lnTo>
                  <a:lnTo>
                    <a:pt x="2605316" y="101536"/>
                  </a:lnTo>
                  <a:lnTo>
                    <a:pt x="2585872" y="106616"/>
                  </a:lnTo>
                  <a:lnTo>
                    <a:pt x="2627185" y="264947"/>
                  </a:lnTo>
                  <a:lnTo>
                    <a:pt x="2646629" y="259880"/>
                  </a:lnTo>
                  <a:lnTo>
                    <a:pt x="2634767" y="214401"/>
                  </a:lnTo>
                  <a:lnTo>
                    <a:pt x="2645041" y="197650"/>
                  </a:lnTo>
                  <a:lnTo>
                    <a:pt x="2698254" y="246405"/>
                  </a:lnTo>
                  <a:lnTo>
                    <a:pt x="2722232" y="240157"/>
                  </a:lnTo>
                  <a:close/>
                </a:path>
                <a:path w="3110229" h="1287780">
                  <a:moveTo>
                    <a:pt x="2827591" y="43548"/>
                  </a:moveTo>
                  <a:lnTo>
                    <a:pt x="2793441" y="175310"/>
                  </a:lnTo>
                  <a:lnTo>
                    <a:pt x="2791676" y="203454"/>
                  </a:lnTo>
                  <a:lnTo>
                    <a:pt x="2788221" y="197650"/>
                  </a:lnTo>
                  <a:lnTo>
                    <a:pt x="2784602" y="191833"/>
                  </a:lnTo>
                  <a:lnTo>
                    <a:pt x="2780754" y="185889"/>
                  </a:lnTo>
                  <a:lnTo>
                    <a:pt x="2776601" y="179705"/>
                  </a:lnTo>
                  <a:lnTo>
                    <a:pt x="2705443" y="75412"/>
                  </a:lnTo>
                  <a:lnTo>
                    <a:pt x="2682760" y="81330"/>
                  </a:lnTo>
                  <a:lnTo>
                    <a:pt x="2785414" y="223672"/>
                  </a:lnTo>
                  <a:lnTo>
                    <a:pt x="2806903" y="218059"/>
                  </a:lnTo>
                  <a:lnTo>
                    <a:pt x="2808630" y="203454"/>
                  </a:lnTo>
                  <a:lnTo>
                    <a:pt x="2827591" y="43548"/>
                  </a:lnTo>
                  <a:close/>
                </a:path>
                <a:path w="3110229" h="1287780">
                  <a:moveTo>
                    <a:pt x="3002203" y="167106"/>
                  </a:moveTo>
                  <a:lnTo>
                    <a:pt x="2974505" y="130200"/>
                  </a:lnTo>
                  <a:lnTo>
                    <a:pt x="2973476" y="128828"/>
                  </a:lnTo>
                  <a:lnTo>
                    <a:pt x="2936417" y="79451"/>
                  </a:lnTo>
                  <a:lnTo>
                    <a:pt x="2936417" y="114820"/>
                  </a:lnTo>
                  <a:lnTo>
                    <a:pt x="2882735" y="128828"/>
                  </a:lnTo>
                  <a:lnTo>
                    <a:pt x="2888005" y="77851"/>
                  </a:lnTo>
                  <a:lnTo>
                    <a:pt x="2888640" y="69659"/>
                  </a:lnTo>
                  <a:lnTo>
                    <a:pt x="2888907" y="62903"/>
                  </a:lnTo>
                  <a:lnTo>
                    <a:pt x="2888881" y="51371"/>
                  </a:lnTo>
                  <a:lnTo>
                    <a:pt x="2888653" y="45389"/>
                  </a:lnTo>
                  <a:lnTo>
                    <a:pt x="2892552" y="51765"/>
                  </a:lnTo>
                  <a:lnTo>
                    <a:pt x="2897111" y="58813"/>
                  </a:lnTo>
                  <a:lnTo>
                    <a:pt x="2902420" y="66662"/>
                  </a:lnTo>
                  <a:lnTo>
                    <a:pt x="2908452" y="75285"/>
                  </a:lnTo>
                  <a:lnTo>
                    <a:pt x="2936417" y="114820"/>
                  </a:lnTo>
                  <a:lnTo>
                    <a:pt x="2936417" y="79451"/>
                  </a:lnTo>
                  <a:lnTo>
                    <a:pt x="2910865" y="45389"/>
                  </a:lnTo>
                  <a:lnTo>
                    <a:pt x="2896082" y="25679"/>
                  </a:lnTo>
                  <a:lnTo>
                    <a:pt x="2873514" y="31572"/>
                  </a:lnTo>
                  <a:lnTo>
                    <a:pt x="2854007" y="205765"/>
                  </a:lnTo>
                  <a:lnTo>
                    <a:pt x="2876258" y="199961"/>
                  </a:lnTo>
                  <a:lnTo>
                    <a:pt x="2881134" y="147472"/>
                  </a:lnTo>
                  <a:lnTo>
                    <a:pt x="2947352" y="130200"/>
                  </a:lnTo>
                  <a:lnTo>
                    <a:pt x="2978327" y="173342"/>
                  </a:lnTo>
                  <a:lnTo>
                    <a:pt x="3002203" y="167106"/>
                  </a:lnTo>
                  <a:close/>
                </a:path>
                <a:path w="3110229" h="1287780">
                  <a:moveTo>
                    <a:pt x="3109811" y="139039"/>
                  </a:moveTo>
                  <a:lnTo>
                    <a:pt x="3090837" y="66344"/>
                  </a:lnTo>
                  <a:lnTo>
                    <a:pt x="3088513" y="58483"/>
                  </a:lnTo>
                  <a:lnTo>
                    <a:pt x="3085922" y="51714"/>
                  </a:lnTo>
                  <a:lnTo>
                    <a:pt x="3083979" y="47853"/>
                  </a:lnTo>
                  <a:lnTo>
                    <a:pt x="3083141" y="46164"/>
                  </a:lnTo>
                  <a:lnTo>
                    <a:pt x="3080080" y="41694"/>
                  </a:lnTo>
                  <a:lnTo>
                    <a:pt x="3075851" y="36499"/>
                  </a:lnTo>
                  <a:lnTo>
                    <a:pt x="3070161" y="33045"/>
                  </a:lnTo>
                  <a:lnTo>
                    <a:pt x="3055886" y="29616"/>
                  </a:lnTo>
                  <a:lnTo>
                    <a:pt x="3048063" y="29870"/>
                  </a:lnTo>
                  <a:lnTo>
                    <a:pt x="3009341" y="56807"/>
                  </a:lnTo>
                  <a:lnTo>
                    <a:pt x="2994520" y="0"/>
                  </a:lnTo>
                  <a:lnTo>
                    <a:pt x="2975076" y="5067"/>
                  </a:lnTo>
                  <a:lnTo>
                    <a:pt x="3016377" y="163410"/>
                  </a:lnTo>
                  <a:lnTo>
                    <a:pt x="3035820" y="158330"/>
                  </a:lnTo>
                  <a:lnTo>
                    <a:pt x="3017101" y="86588"/>
                  </a:lnTo>
                  <a:lnTo>
                    <a:pt x="3016339" y="79248"/>
                  </a:lnTo>
                  <a:lnTo>
                    <a:pt x="3047644" y="47853"/>
                  </a:lnTo>
                  <a:lnTo>
                    <a:pt x="3054185" y="48514"/>
                  </a:lnTo>
                  <a:lnTo>
                    <a:pt x="3064916" y="55168"/>
                  </a:lnTo>
                  <a:lnTo>
                    <a:pt x="3068866" y="61696"/>
                  </a:lnTo>
                  <a:lnTo>
                    <a:pt x="3090367" y="144106"/>
                  </a:lnTo>
                  <a:lnTo>
                    <a:pt x="3109811" y="1390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/>
            <p:cNvSpPr/>
            <p:nvPr/>
          </p:nvSpPr>
          <p:spPr>
            <a:xfrm>
              <a:off x="686561" y="1526819"/>
              <a:ext cx="7260590" cy="2496185"/>
            </a:xfrm>
            <a:custGeom>
              <a:avLst/>
              <a:gdLst/>
              <a:ahLst/>
              <a:cxnLst/>
              <a:rect l="l" t="t" r="r" b="b"/>
              <a:pathLst>
                <a:path w="7260590" h="2496185">
                  <a:moveTo>
                    <a:pt x="0" y="2495778"/>
                  </a:moveTo>
                  <a:lnTo>
                    <a:pt x="7260437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"/>
            <p:cNvSpPr/>
            <p:nvPr/>
          </p:nvSpPr>
          <p:spPr>
            <a:xfrm>
              <a:off x="7905492" y="1495164"/>
              <a:ext cx="96520" cy="82550"/>
            </a:xfrm>
            <a:custGeom>
              <a:avLst/>
              <a:gdLst/>
              <a:ahLst/>
              <a:cxnLst/>
              <a:rect l="l" t="t" r="r" b="b"/>
              <a:pathLst>
                <a:path w="96520" h="82550">
                  <a:moveTo>
                    <a:pt x="0" y="0"/>
                  </a:moveTo>
                  <a:lnTo>
                    <a:pt x="41503" y="31661"/>
                  </a:lnTo>
                  <a:lnTo>
                    <a:pt x="28244" y="82156"/>
                  </a:lnTo>
                  <a:lnTo>
                    <a:pt x="96266" y="12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9"/>
            <p:cNvSpPr/>
            <p:nvPr/>
          </p:nvSpPr>
          <p:spPr>
            <a:xfrm>
              <a:off x="686561" y="3427044"/>
              <a:ext cx="2382520" cy="595630"/>
            </a:xfrm>
            <a:custGeom>
              <a:avLst/>
              <a:gdLst/>
              <a:ahLst/>
              <a:cxnLst/>
              <a:rect l="l" t="t" r="r" b="b"/>
              <a:pathLst>
                <a:path w="2382520" h="595629">
                  <a:moveTo>
                    <a:pt x="0" y="595553"/>
                  </a:moveTo>
                  <a:lnTo>
                    <a:pt x="2382215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0"/>
            <p:cNvSpPr/>
            <p:nvPr/>
          </p:nvSpPr>
          <p:spPr>
            <a:xfrm>
              <a:off x="3030146" y="3391931"/>
              <a:ext cx="95250" cy="84455"/>
            </a:xfrm>
            <a:custGeom>
              <a:avLst/>
              <a:gdLst/>
              <a:ahLst/>
              <a:cxnLst/>
              <a:rect l="l" t="t" r="r" b="b"/>
              <a:pathLst>
                <a:path w="95250" h="84454">
                  <a:moveTo>
                    <a:pt x="0" y="0"/>
                  </a:moveTo>
                  <a:lnTo>
                    <a:pt x="38633" y="35115"/>
                  </a:lnTo>
                  <a:lnTo>
                    <a:pt x="21082" y="84277"/>
                  </a:lnTo>
                  <a:lnTo>
                    <a:pt x="94818" y="21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1"/>
            <p:cNvSpPr/>
            <p:nvPr/>
          </p:nvSpPr>
          <p:spPr>
            <a:xfrm>
              <a:off x="3124961" y="2144763"/>
              <a:ext cx="2387600" cy="1268730"/>
            </a:xfrm>
            <a:custGeom>
              <a:avLst/>
              <a:gdLst/>
              <a:ahLst/>
              <a:cxnLst/>
              <a:rect l="l" t="t" r="r" b="b"/>
              <a:pathLst>
                <a:path w="2387600" h="1268729">
                  <a:moveTo>
                    <a:pt x="0" y="1268234"/>
                  </a:moveTo>
                  <a:lnTo>
                    <a:pt x="2387257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2"/>
            <p:cNvSpPr/>
            <p:nvPr/>
          </p:nvSpPr>
          <p:spPr>
            <a:xfrm>
              <a:off x="5466271" y="2117591"/>
              <a:ext cx="97155" cy="79375"/>
            </a:xfrm>
            <a:custGeom>
              <a:avLst/>
              <a:gdLst/>
              <a:ahLst/>
              <a:cxnLst/>
              <a:rect l="l" t="t" r="r" b="b"/>
              <a:pathLst>
                <a:path w="97154" h="79375">
                  <a:moveTo>
                    <a:pt x="97091" y="0"/>
                  </a:moveTo>
                  <a:lnTo>
                    <a:pt x="0" y="2412"/>
                  </a:lnTo>
                  <a:lnTo>
                    <a:pt x="45948" y="27177"/>
                  </a:lnTo>
                  <a:lnTo>
                    <a:pt x="40754" y="79120"/>
                  </a:lnTo>
                  <a:lnTo>
                    <a:pt x="970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3"/>
            <p:cNvSpPr/>
            <p:nvPr/>
          </p:nvSpPr>
          <p:spPr>
            <a:xfrm>
              <a:off x="5563362" y="1522044"/>
              <a:ext cx="2382520" cy="595630"/>
            </a:xfrm>
            <a:custGeom>
              <a:avLst/>
              <a:gdLst/>
              <a:ahLst/>
              <a:cxnLst/>
              <a:rect l="l" t="t" r="r" b="b"/>
              <a:pathLst>
                <a:path w="2382520" h="595630">
                  <a:moveTo>
                    <a:pt x="0" y="595553"/>
                  </a:moveTo>
                  <a:lnTo>
                    <a:pt x="2382215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4"/>
            <p:cNvSpPr/>
            <p:nvPr/>
          </p:nvSpPr>
          <p:spPr>
            <a:xfrm>
              <a:off x="7906946" y="1486931"/>
              <a:ext cx="95250" cy="84455"/>
            </a:xfrm>
            <a:custGeom>
              <a:avLst/>
              <a:gdLst/>
              <a:ahLst/>
              <a:cxnLst/>
              <a:rect l="l" t="t" r="r" b="b"/>
              <a:pathLst>
                <a:path w="95250" h="84455">
                  <a:moveTo>
                    <a:pt x="0" y="0"/>
                  </a:moveTo>
                  <a:lnTo>
                    <a:pt x="38633" y="35115"/>
                  </a:lnTo>
                  <a:lnTo>
                    <a:pt x="21082" y="84277"/>
                  </a:lnTo>
                  <a:lnTo>
                    <a:pt x="94818" y="21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5"/>
          <p:cNvSpPr txBox="1"/>
          <p:nvPr/>
        </p:nvSpPr>
        <p:spPr>
          <a:xfrm>
            <a:off x="1247139" y="2035810"/>
            <a:ext cx="6684009" cy="39077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6486525">
              <a:lnSpc>
                <a:spcPct val="100000"/>
              </a:lnSpc>
              <a:spcBef>
                <a:spcPts val="325"/>
              </a:spcBef>
            </a:pPr>
            <a:r>
              <a:rPr sz="2000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  <a:p>
            <a:pPr marL="5396230">
              <a:lnSpc>
                <a:spcPct val="100000"/>
              </a:lnSpc>
              <a:spcBef>
                <a:spcPts val="200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Arial"/>
              <a:cs typeface="Arial"/>
            </a:endParaRPr>
          </a:p>
          <a:p>
            <a:pPr marL="159575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 marR="257175" algn="ctr">
              <a:lnSpc>
                <a:spcPct val="100000"/>
              </a:lnSpc>
              <a:spcBef>
                <a:spcPts val="165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 marR="3272790" algn="ctr">
              <a:lnSpc>
                <a:spcPct val="100000"/>
              </a:lnSpc>
              <a:spcBef>
                <a:spcPts val="75"/>
              </a:spcBef>
            </a:pP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R="5178425" algn="ctr">
              <a:lnSpc>
                <a:spcPct val="100000"/>
              </a:lnSpc>
              <a:spcBef>
                <a:spcPts val="165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 marL="12700" marR="53975">
              <a:lnSpc>
                <a:spcPct val="200000"/>
              </a:lnSpc>
              <a:spcBef>
                <a:spcPts val="1040"/>
              </a:spcBef>
            </a:pP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Arithmetically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combined </a:t>
            </a:r>
            <a:r>
              <a:rPr sz="2000" spc="-40" dirty="0">
                <a:solidFill>
                  <a:srgbClr val="0000CC"/>
                </a:solidFill>
                <a:latin typeface="Arial"/>
                <a:cs typeface="Arial"/>
              </a:rPr>
              <a:t>kVAh </a:t>
            </a:r>
            <a:r>
              <a:rPr sz="20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&gt;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Vectorally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combined </a:t>
            </a:r>
            <a:r>
              <a:rPr sz="2000" spc="-40" dirty="0">
                <a:solidFill>
                  <a:srgbClr val="0000CC"/>
                </a:solidFill>
                <a:latin typeface="Arial"/>
                <a:cs typeface="Arial"/>
              </a:rPr>
              <a:t>kVAh </a:t>
            </a:r>
            <a:r>
              <a:rPr sz="2000" spc="-5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They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are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equal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only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if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all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 phases</a:t>
            </a:r>
            <a:r>
              <a:rPr sz="20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have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equal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phase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angles.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17F39-92F4-4F6A-ADC0-E6473290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Combining Polyphase </a:t>
            </a:r>
            <a:r>
              <a:rPr kumimoji="0" lang="en-US" altLang="en-US" sz="4400" b="0" i="0" u="none" strike="noStrike" kern="1200" cap="small" spc="0" normalizeH="0" baseline="0" noProof="0" dirty="0" err="1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kVAh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4A1C0-E432-4326-AEA7-F1680947A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DE00A217-A12F-4E8E-AF36-0E1F3CE44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64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1"/>
          <p:cNvSpPr txBox="1"/>
          <p:nvPr/>
        </p:nvSpPr>
        <p:spPr>
          <a:xfrm>
            <a:off x="1345564" y="1993900"/>
            <a:ext cx="2635250" cy="2997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5"/>
              </a:spcBef>
              <a:tabLst>
                <a:tab pos="1530350" algn="l"/>
              </a:tabLst>
            </a:pPr>
            <a:r>
              <a:rPr sz="3600" spc="-15" baseline="13888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009900"/>
                </a:solidFill>
                <a:latin typeface="Arial"/>
                <a:cs typeface="Arial"/>
              </a:rPr>
              <a:t>L-L</a:t>
            </a:r>
            <a:r>
              <a:rPr sz="1600" spc="16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3600" baseline="13888" dirty="0">
                <a:latin typeface="Arial"/>
                <a:cs typeface="Arial"/>
              </a:rPr>
              <a:t>= </a:t>
            </a:r>
            <a:r>
              <a:rPr sz="4800" b="1" baseline="10416" dirty="0">
                <a:latin typeface="Symbol"/>
                <a:cs typeface="Symbol"/>
              </a:rPr>
              <a:t></a:t>
            </a:r>
            <a:r>
              <a:rPr sz="4800" b="1" spc="-195" baseline="10416" dirty="0">
                <a:latin typeface="Times New Roman"/>
                <a:cs typeface="Times New Roman"/>
              </a:rPr>
              <a:t> </a:t>
            </a:r>
            <a:r>
              <a:rPr sz="3600" baseline="13888" dirty="0">
                <a:latin typeface="Arial"/>
                <a:cs typeface="Arial"/>
              </a:rPr>
              <a:t>3	</a:t>
            </a:r>
            <a:r>
              <a:rPr sz="3600" spc="-15" baseline="13888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0000CC"/>
                </a:solidFill>
                <a:latin typeface="Arial"/>
                <a:cs typeface="Arial"/>
              </a:rPr>
              <a:t>L-N</a:t>
            </a:r>
            <a:endParaRPr sz="16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2280"/>
              </a:spcBef>
            </a:pPr>
            <a:r>
              <a:rPr sz="2400" spc="-25" dirty="0">
                <a:latin typeface="Arial"/>
                <a:cs typeface="Arial"/>
              </a:rPr>
              <a:t>We </a:t>
            </a:r>
            <a:r>
              <a:rPr sz="2400" spc="-5" dirty="0">
                <a:latin typeface="Arial"/>
                <a:cs typeface="Arial"/>
              </a:rPr>
              <a:t>can prove this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by constructing the </a:t>
            </a:r>
            <a:r>
              <a:rPr sz="2400" spc="-6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Line-voltage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(L-L)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phasors based on </a:t>
            </a:r>
            <a:r>
              <a:rPr sz="2400" dirty="0">
                <a:latin typeface="Arial"/>
                <a:cs typeface="Arial"/>
              </a:rPr>
              <a:t> the </a:t>
            </a:r>
            <a:r>
              <a:rPr sz="2400" spc="-5" dirty="0">
                <a:latin typeface="Arial"/>
                <a:cs typeface="Arial"/>
              </a:rPr>
              <a:t>Phase-voltage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(L-N)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phasors.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2436114" y="1977389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14"/>
          <p:cNvGrpSpPr/>
          <p:nvPr/>
        </p:nvGrpSpPr>
        <p:grpSpPr>
          <a:xfrm>
            <a:off x="5413183" y="2204040"/>
            <a:ext cx="929640" cy="3161665"/>
            <a:chOff x="5413183" y="2204040"/>
            <a:chExt cx="929640" cy="3161665"/>
          </a:xfrm>
        </p:grpSpPr>
        <p:sp>
          <p:nvSpPr>
            <p:cNvPr id="29" name="object 15"/>
            <p:cNvSpPr/>
            <p:nvPr/>
          </p:nvSpPr>
          <p:spPr>
            <a:xfrm>
              <a:off x="5460588" y="2286664"/>
              <a:ext cx="862965" cy="1504315"/>
            </a:xfrm>
            <a:custGeom>
              <a:avLst/>
              <a:gdLst/>
              <a:ahLst/>
              <a:cxnLst/>
              <a:rect l="l" t="t" r="r" b="b"/>
              <a:pathLst>
                <a:path w="862964" h="1504314">
                  <a:moveTo>
                    <a:pt x="862609" y="150369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6"/>
            <p:cNvSpPr/>
            <p:nvPr/>
          </p:nvSpPr>
          <p:spPr>
            <a:xfrm>
              <a:off x="5413183" y="2204040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0" y="0"/>
                  </a:moveTo>
                  <a:lnTo>
                    <a:pt x="7302" y="127584"/>
                  </a:lnTo>
                  <a:lnTo>
                    <a:pt x="106451" y="70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7"/>
            <p:cNvSpPr/>
            <p:nvPr/>
          </p:nvSpPr>
          <p:spPr>
            <a:xfrm>
              <a:off x="5460588" y="3778841"/>
              <a:ext cx="862965" cy="1504315"/>
            </a:xfrm>
            <a:custGeom>
              <a:avLst/>
              <a:gdLst/>
              <a:ahLst/>
              <a:cxnLst/>
              <a:rect l="l" t="t" r="r" b="b"/>
              <a:pathLst>
                <a:path w="862964" h="1504314">
                  <a:moveTo>
                    <a:pt x="862609" y="0"/>
                  </a:moveTo>
                  <a:lnTo>
                    <a:pt x="0" y="1503692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8"/>
            <p:cNvSpPr/>
            <p:nvPr/>
          </p:nvSpPr>
          <p:spPr>
            <a:xfrm>
              <a:off x="5413183" y="5237575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7302" y="0"/>
                  </a:moveTo>
                  <a:lnTo>
                    <a:pt x="0" y="127584"/>
                  </a:lnTo>
                  <a:lnTo>
                    <a:pt x="106451" y="56870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19"/>
          <p:cNvSpPr txBox="1"/>
          <p:nvPr/>
        </p:nvSpPr>
        <p:spPr>
          <a:xfrm>
            <a:off x="6253163" y="3378200"/>
            <a:ext cx="696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34" name="object 20"/>
          <p:cNvSpPr txBox="1"/>
          <p:nvPr/>
        </p:nvSpPr>
        <p:spPr>
          <a:xfrm>
            <a:off x="6786054" y="3760342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21"/>
          <p:cNvSpPr txBox="1"/>
          <p:nvPr/>
        </p:nvSpPr>
        <p:spPr>
          <a:xfrm>
            <a:off x="6278563" y="3759200"/>
            <a:ext cx="9791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2635" algn="l"/>
              </a:tabLst>
            </a:pPr>
            <a:r>
              <a:rPr sz="3600" spc="-7" baseline="1157" dirty="0">
                <a:latin typeface="Arial"/>
                <a:cs typeface="Arial"/>
              </a:rPr>
              <a:t>12</a:t>
            </a:r>
            <a:r>
              <a:rPr sz="3600" baseline="1157" dirty="0">
                <a:latin typeface="Arial"/>
                <a:cs typeface="Arial"/>
              </a:rPr>
              <a:t>0	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22"/>
          <p:cNvSpPr txBox="1"/>
          <p:nvPr/>
        </p:nvSpPr>
        <p:spPr>
          <a:xfrm>
            <a:off x="7208773" y="3935984"/>
            <a:ext cx="374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7" name="object 23"/>
          <p:cNvGrpSpPr/>
          <p:nvPr/>
        </p:nvGrpSpPr>
        <p:grpSpPr>
          <a:xfrm>
            <a:off x="5394761" y="2774322"/>
            <a:ext cx="2759710" cy="1931035"/>
            <a:chOff x="5394761" y="2774322"/>
            <a:chExt cx="2759710" cy="1931035"/>
          </a:xfrm>
        </p:grpSpPr>
        <p:sp>
          <p:nvSpPr>
            <p:cNvPr id="38" name="object 24"/>
            <p:cNvSpPr/>
            <p:nvPr/>
          </p:nvSpPr>
          <p:spPr>
            <a:xfrm>
              <a:off x="5394756" y="4281500"/>
              <a:ext cx="521970" cy="424180"/>
            </a:xfrm>
            <a:custGeom>
              <a:avLst/>
              <a:gdLst/>
              <a:ahLst/>
              <a:cxnLst/>
              <a:rect l="l" t="t" r="r" b="b"/>
              <a:pathLst>
                <a:path w="521970" h="424179">
                  <a:moveTo>
                    <a:pt x="245986" y="398030"/>
                  </a:moveTo>
                  <a:lnTo>
                    <a:pt x="100495" y="214363"/>
                  </a:lnTo>
                  <a:lnTo>
                    <a:pt x="85661" y="239826"/>
                  </a:lnTo>
                  <a:lnTo>
                    <a:pt x="192925" y="370560"/>
                  </a:lnTo>
                  <a:lnTo>
                    <a:pt x="205193" y="384975"/>
                  </a:lnTo>
                  <a:lnTo>
                    <a:pt x="217868" y="398703"/>
                  </a:lnTo>
                  <a:lnTo>
                    <a:pt x="209308" y="396544"/>
                  </a:lnTo>
                  <a:lnTo>
                    <a:pt x="190995" y="392493"/>
                  </a:lnTo>
                  <a:lnTo>
                    <a:pt x="15735" y="359803"/>
                  </a:lnTo>
                  <a:lnTo>
                    <a:pt x="0" y="386803"/>
                  </a:lnTo>
                  <a:lnTo>
                    <a:pt x="231076" y="423621"/>
                  </a:lnTo>
                  <a:lnTo>
                    <a:pt x="245986" y="398030"/>
                  </a:lnTo>
                  <a:close/>
                </a:path>
                <a:path w="521970" h="424179">
                  <a:moveTo>
                    <a:pt x="401840" y="266115"/>
                  </a:moveTo>
                  <a:lnTo>
                    <a:pt x="389242" y="237528"/>
                  </a:lnTo>
                  <a:lnTo>
                    <a:pt x="386575" y="235038"/>
                  </a:lnTo>
                  <a:lnTo>
                    <a:pt x="383082" y="233006"/>
                  </a:lnTo>
                  <a:lnTo>
                    <a:pt x="383082" y="271894"/>
                  </a:lnTo>
                  <a:lnTo>
                    <a:pt x="382473" y="275183"/>
                  </a:lnTo>
                  <a:lnTo>
                    <a:pt x="380060" y="281800"/>
                  </a:lnTo>
                  <a:lnTo>
                    <a:pt x="378066" y="285673"/>
                  </a:lnTo>
                  <a:lnTo>
                    <a:pt x="356755" y="322249"/>
                  </a:lnTo>
                  <a:lnTo>
                    <a:pt x="313664" y="297129"/>
                  </a:lnTo>
                  <a:lnTo>
                    <a:pt x="335203" y="260159"/>
                  </a:lnTo>
                  <a:lnTo>
                    <a:pt x="361264" y="244919"/>
                  </a:lnTo>
                  <a:lnTo>
                    <a:pt x="366014" y="246087"/>
                  </a:lnTo>
                  <a:lnTo>
                    <a:pt x="383082" y="271894"/>
                  </a:lnTo>
                  <a:lnTo>
                    <a:pt x="383082" y="233006"/>
                  </a:lnTo>
                  <a:lnTo>
                    <a:pt x="373405" y="227368"/>
                  </a:lnTo>
                  <a:lnTo>
                    <a:pt x="365899" y="225717"/>
                  </a:lnTo>
                  <a:lnTo>
                    <a:pt x="350431" y="227622"/>
                  </a:lnTo>
                  <a:lnTo>
                    <a:pt x="343242" y="231241"/>
                  </a:lnTo>
                  <a:lnTo>
                    <a:pt x="336600" y="237528"/>
                  </a:lnTo>
                  <a:lnTo>
                    <a:pt x="337108" y="229971"/>
                  </a:lnTo>
                  <a:lnTo>
                    <a:pt x="335851" y="223354"/>
                  </a:lnTo>
                  <a:lnTo>
                    <a:pt x="333209" y="218427"/>
                  </a:lnTo>
                  <a:lnTo>
                    <a:pt x="329780" y="212026"/>
                  </a:lnTo>
                  <a:lnTo>
                    <a:pt x="325577" y="207632"/>
                  </a:lnTo>
                  <a:lnTo>
                    <a:pt x="323634" y="206502"/>
                  </a:lnTo>
                  <a:lnTo>
                    <a:pt x="323634" y="239788"/>
                  </a:lnTo>
                  <a:lnTo>
                    <a:pt x="321538" y="248500"/>
                  </a:lnTo>
                  <a:lnTo>
                    <a:pt x="318947" y="254050"/>
                  </a:lnTo>
                  <a:lnTo>
                    <a:pt x="298869" y="288518"/>
                  </a:lnTo>
                  <a:lnTo>
                    <a:pt x="260985" y="266433"/>
                  </a:lnTo>
                  <a:lnTo>
                    <a:pt x="280835" y="232371"/>
                  </a:lnTo>
                  <a:lnTo>
                    <a:pt x="304266" y="218427"/>
                  </a:lnTo>
                  <a:lnTo>
                    <a:pt x="308508" y="219557"/>
                  </a:lnTo>
                  <a:lnTo>
                    <a:pt x="317055" y="224536"/>
                  </a:lnTo>
                  <a:lnTo>
                    <a:pt x="320078" y="227736"/>
                  </a:lnTo>
                  <a:lnTo>
                    <a:pt x="323405" y="235394"/>
                  </a:lnTo>
                  <a:lnTo>
                    <a:pt x="323634" y="239788"/>
                  </a:lnTo>
                  <a:lnTo>
                    <a:pt x="323634" y="206502"/>
                  </a:lnTo>
                  <a:lnTo>
                    <a:pt x="314464" y="201155"/>
                  </a:lnTo>
                  <a:lnTo>
                    <a:pt x="307987" y="199567"/>
                  </a:lnTo>
                  <a:lnTo>
                    <a:pt x="293624" y="199986"/>
                  </a:lnTo>
                  <a:lnTo>
                    <a:pt x="263728" y="227736"/>
                  </a:lnTo>
                  <a:lnTo>
                    <a:pt x="236524" y="274408"/>
                  </a:lnTo>
                  <a:lnTo>
                    <a:pt x="361886" y="347459"/>
                  </a:lnTo>
                  <a:lnTo>
                    <a:pt x="376580" y="322249"/>
                  </a:lnTo>
                  <a:lnTo>
                    <a:pt x="394398" y="291680"/>
                  </a:lnTo>
                  <a:lnTo>
                    <a:pt x="397624" y="284530"/>
                  </a:lnTo>
                  <a:lnTo>
                    <a:pt x="401243" y="271894"/>
                  </a:lnTo>
                  <a:lnTo>
                    <a:pt x="401840" y="266115"/>
                  </a:lnTo>
                  <a:close/>
                </a:path>
                <a:path w="521970" h="424179">
                  <a:moveTo>
                    <a:pt x="415874" y="168325"/>
                  </a:moveTo>
                  <a:lnTo>
                    <a:pt x="400392" y="159296"/>
                  </a:lnTo>
                  <a:lnTo>
                    <a:pt x="372833" y="206590"/>
                  </a:lnTo>
                  <a:lnTo>
                    <a:pt x="388315" y="215607"/>
                  </a:lnTo>
                  <a:lnTo>
                    <a:pt x="415874" y="168325"/>
                  </a:lnTo>
                  <a:close/>
                </a:path>
                <a:path w="521970" h="424179">
                  <a:moveTo>
                    <a:pt x="521792" y="73050"/>
                  </a:moveTo>
                  <a:lnTo>
                    <a:pt x="396430" y="0"/>
                  </a:lnTo>
                  <a:lnTo>
                    <a:pt x="387159" y="15900"/>
                  </a:lnTo>
                  <a:lnTo>
                    <a:pt x="485584" y="73266"/>
                  </a:lnTo>
                  <a:lnTo>
                    <a:pt x="348792" y="81749"/>
                  </a:lnTo>
                  <a:lnTo>
                    <a:pt x="338874" y="98767"/>
                  </a:lnTo>
                  <a:lnTo>
                    <a:pt x="464235" y="171818"/>
                  </a:lnTo>
                  <a:lnTo>
                    <a:pt x="473506" y="155917"/>
                  </a:lnTo>
                  <a:lnTo>
                    <a:pt x="374992" y="98501"/>
                  </a:lnTo>
                  <a:lnTo>
                    <a:pt x="511873" y="90068"/>
                  </a:lnTo>
                  <a:lnTo>
                    <a:pt x="521792" y="7305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8736" y="2774322"/>
              <a:ext cx="246519" cy="207162"/>
            </a:xfrm>
            <a:prstGeom prst="rect">
              <a:avLst/>
            </a:prstGeom>
          </p:spPr>
        </p:pic>
        <p:pic>
          <p:nvPicPr>
            <p:cNvPr id="40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7646" y="3054503"/>
              <a:ext cx="269857" cy="337872"/>
            </a:xfrm>
            <a:prstGeom prst="rect">
              <a:avLst/>
            </a:prstGeom>
          </p:spPr>
        </p:pic>
        <p:sp>
          <p:nvSpPr>
            <p:cNvPr id="41" name="object 27"/>
            <p:cNvSpPr/>
            <p:nvPr/>
          </p:nvSpPr>
          <p:spPr>
            <a:xfrm>
              <a:off x="6325361" y="378485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>
                  <a:moveTo>
                    <a:pt x="0" y="0"/>
                  </a:moveTo>
                  <a:lnTo>
                    <a:pt x="173355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"/>
            <p:cNvSpPr/>
            <p:nvPr/>
          </p:nvSpPr>
          <p:spPr>
            <a:xfrm>
              <a:off x="8039864" y="37277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29"/>
          <p:cNvSpPr txBox="1"/>
          <p:nvPr/>
        </p:nvSpPr>
        <p:spPr>
          <a:xfrm>
            <a:off x="5610225" y="3619500"/>
            <a:ext cx="53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30"/>
          <p:cNvSpPr txBox="1"/>
          <p:nvPr/>
        </p:nvSpPr>
        <p:spPr>
          <a:xfrm>
            <a:off x="6117716" y="363016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442DB5-21FF-4C7B-AD14-2B6D6DB3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Voltages in a </a:t>
            </a:r>
            <a:r>
              <a:rPr lang="en-US" dirty="0" err="1"/>
              <a:t>Wye</a:t>
            </a:r>
            <a:r>
              <a:rPr lang="en-US" dirty="0"/>
              <a:t>-Connection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0EC24-2CA3-4F19-829D-79C8A7EB9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22A98-77AC-4C22-A47C-D4BE70CC6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39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1"/>
          <p:cNvGrpSpPr/>
          <p:nvPr/>
        </p:nvGrpSpPr>
        <p:grpSpPr>
          <a:xfrm>
            <a:off x="5410960" y="2202942"/>
            <a:ext cx="2762250" cy="3162300"/>
            <a:chOff x="5410960" y="2202942"/>
            <a:chExt cx="2762250" cy="3162300"/>
          </a:xfrm>
        </p:grpSpPr>
        <p:sp>
          <p:nvSpPr>
            <p:cNvPr id="29" name="object 12"/>
            <p:cNvSpPr/>
            <p:nvPr/>
          </p:nvSpPr>
          <p:spPr>
            <a:xfrm>
              <a:off x="5460588" y="2286664"/>
              <a:ext cx="862965" cy="1504315"/>
            </a:xfrm>
            <a:custGeom>
              <a:avLst/>
              <a:gdLst/>
              <a:ahLst/>
              <a:cxnLst/>
              <a:rect l="l" t="t" r="r" b="b"/>
              <a:pathLst>
                <a:path w="862964" h="1504314">
                  <a:moveTo>
                    <a:pt x="862609" y="150369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3"/>
            <p:cNvSpPr/>
            <p:nvPr/>
          </p:nvSpPr>
          <p:spPr>
            <a:xfrm>
              <a:off x="5413183" y="2204040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0" y="0"/>
                  </a:moveTo>
                  <a:lnTo>
                    <a:pt x="7302" y="127584"/>
                  </a:lnTo>
                  <a:lnTo>
                    <a:pt x="106451" y="70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4"/>
            <p:cNvSpPr/>
            <p:nvPr/>
          </p:nvSpPr>
          <p:spPr>
            <a:xfrm>
              <a:off x="5460588" y="3778841"/>
              <a:ext cx="862965" cy="1504315"/>
            </a:xfrm>
            <a:custGeom>
              <a:avLst/>
              <a:gdLst/>
              <a:ahLst/>
              <a:cxnLst/>
              <a:rect l="l" t="t" r="r" b="b"/>
              <a:pathLst>
                <a:path w="862964" h="1504314">
                  <a:moveTo>
                    <a:pt x="862609" y="0"/>
                  </a:moveTo>
                  <a:lnTo>
                    <a:pt x="0" y="1503692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5"/>
            <p:cNvSpPr/>
            <p:nvPr/>
          </p:nvSpPr>
          <p:spPr>
            <a:xfrm>
              <a:off x="5413183" y="5237575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7302" y="0"/>
                  </a:moveTo>
                  <a:lnTo>
                    <a:pt x="0" y="127584"/>
                  </a:lnTo>
                  <a:lnTo>
                    <a:pt x="106451" y="56870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6"/>
            <p:cNvSpPr/>
            <p:nvPr/>
          </p:nvSpPr>
          <p:spPr>
            <a:xfrm>
              <a:off x="5493475" y="2250525"/>
              <a:ext cx="2661285" cy="1534795"/>
            </a:xfrm>
            <a:custGeom>
              <a:avLst/>
              <a:gdLst/>
              <a:ahLst/>
              <a:cxnLst/>
              <a:rect l="l" t="t" r="r" b="b"/>
              <a:pathLst>
                <a:path w="2661284" h="1534795">
                  <a:moveTo>
                    <a:pt x="0" y="0"/>
                  </a:moveTo>
                  <a:lnTo>
                    <a:pt x="2660688" y="1534325"/>
                  </a:lnTo>
                </a:path>
              </a:pathLst>
            </a:custGeom>
            <a:ln w="38100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7"/>
            <p:cNvSpPr/>
            <p:nvPr/>
          </p:nvSpPr>
          <p:spPr>
            <a:xfrm>
              <a:off x="5410960" y="2202942"/>
              <a:ext cx="127635" cy="106680"/>
            </a:xfrm>
            <a:custGeom>
              <a:avLst/>
              <a:gdLst/>
              <a:ahLst/>
              <a:cxnLst/>
              <a:rect l="l" t="t" r="r" b="b"/>
              <a:pathLst>
                <a:path w="127635" h="106680">
                  <a:moveTo>
                    <a:pt x="0" y="0"/>
                  </a:moveTo>
                  <a:lnTo>
                    <a:pt x="70472" y="106603"/>
                  </a:lnTo>
                  <a:lnTo>
                    <a:pt x="127571" y="75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3758" y="2519874"/>
              <a:ext cx="389817" cy="497688"/>
            </a:xfrm>
            <a:prstGeom prst="rect">
              <a:avLst/>
            </a:prstGeom>
          </p:spPr>
        </p:pic>
      </p:grpSp>
      <p:sp>
        <p:nvSpPr>
          <p:cNvPr id="36" name="object 19"/>
          <p:cNvSpPr txBox="1"/>
          <p:nvPr/>
        </p:nvSpPr>
        <p:spPr>
          <a:xfrm>
            <a:off x="6786054" y="3760342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20"/>
          <p:cNvSpPr txBox="1"/>
          <p:nvPr/>
        </p:nvSpPr>
        <p:spPr>
          <a:xfrm>
            <a:off x="6278563" y="3759200"/>
            <a:ext cx="9791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2635" algn="l"/>
              </a:tabLst>
            </a:pPr>
            <a:r>
              <a:rPr sz="3600" spc="-7" baseline="1157" dirty="0">
                <a:latin typeface="Arial"/>
                <a:cs typeface="Arial"/>
              </a:rPr>
              <a:t>12</a:t>
            </a:r>
            <a:r>
              <a:rPr sz="3600" baseline="1157" dirty="0">
                <a:latin typeface="Arial"/>
                <a:cs typeface="Arial"/>
              </a:rPr>
              <a:t>0	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21"/>
          <p:cNvSpPr txBox="1"/>
          <p:nvPr/>
        </p:nvSpPr>
        <p:spPr>
          <a:xfrm>
            <a:off x="7208773" y="3935984"/>
            <a:ext cx="374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9" name="object 23"/>
          <p:cNvGrpSpPr/>
          <p:nvPr/>
        </p:nvGrpSpPr>
        <p:grpSpPr>
          <a:xfrm>
            <a:off x="5394761" y="2774322"/>
            <a:ext cx="2759710" cy="1931035"/>
            <a:chOff x="5394761" y="2774322"/>
            <a:chExt cx="2759710" cy="1931035"/>
          </a:xfrm>
        </p:grpSpPr>
        <p:sp>
          <p:nvSpPr>
            <p:cNvPr id="40" name="object 24"/>
            <p:cNvSpPr/>
            <p:nvPr/>
          </p:nvSpPr>
          <p:spPr>
            <a:xfrm>
              <a:off x="5394756" y="4281500"/>
              <a:ext cx="521970" cy="424180"/>
            </a:xfrm>
            <a:custGeom>
              <a:avLst/>
              <a:gdLst/>
              <a:ahLst/>
              <a:cxnLst/>
              <a:rect l="l" t="t" r="r" b="b"/>
              <a:pathLst>
                <a:path w="521970" h="424179">
                  <a:moveTo>
                    <a:pt x="245986" y="398030"/>
                  </a:moveTo>
                  <a:lnTo>
                    <a:pt x="100495" y="214363"/>
                  </a:lnTo>
                  <a:lnTo>
                    <a:pt x="85661" y="239826"/>
                  </a:lnTo>
                  <a:lnTo>
                    <a:pt x="192925" y="370560"/>
                  </a:lnTo>
                  <a:lnTo>
                    <a:pt x="205193" y="384975"/>
                  </a:lnTo>
                  <a:lnTo>
                    <a:pt x="217868" y="398703"/>
                  </a:lnTo>
                  <a:lnTo>
                    <a:pt x="209308" y="396544"/>
                  </a:lnTo>
                  <a:lnTo>
                    <a:pt x="190995" y="392493"/>
                  </a:lnTo>
                  <a:lnTo>
                    <a:pt x="15735" y="359803"/>
                  </a:lnTo>
                  <a:lnTo>
                    <a:pt x="0" y="386803"/>
                  </a:lnTo>
                  <a:lnTo>
                    <a:pt x="231076" y="423621"/>
                  </a:lnTo>
                  <a:lnTo>
                    <a:pt x="245986" y="398030"/>
                  </a:lnTo>
                  <a:close/>
                </a:path>
                <a:path w="521970" h="424179">
                  <a:moveTo>
                    <a:pt x="401840" y="266115"/>
                  </a:moveTo>
                  <a:lnTo>
                    <a:pt x="389242" y="237528"/>
                  </a:lnTo>
                  <a:lnTo>
                    <a:pt x="386575" y="235038"/>
                  </a:lnTo>
                  <a:lnTo>
                    <a:pt x="383082" y="233006"/>
                  </a:lnTo>
                  <a:lnTo>
                    <a:pt x="383082" y="271894"/>
                  </a:lnTo>
                  <a:lnTo>
                    <a:pt x="382473" y="275183"/>
                  </a:lnTo>
                  <a:lnTo>
                    <a:pt x="380060" y="281800"/>
                  </a:lnTo>
                  <a:lnTo>
                    <a:pt x="378066" y="285673"/>
                  </a:lnTo>
                  <a:lnTo>
                    <a:pt x="356755" y="322249"/>
                  </a:lnTo>
                  <a:lnTo>
                    <a:pt x="313664" y="297129"/>
                  </a:lnTo>
                  <a:lnTo>
                    <a:pt x="335203" y="260159"/>
                  </a:lnTo>
                  <a:lnTo>
                    <a:pt x="361264" y="244919"/>
                  </a:lnTo>
                  <a:lnTo>
                    <a:pt x="366014" y="246087"/>
                  </a:lnTo>
                  <a:lnTo>
                    <a:pt x="383082" y="271894"/>
                  </a:lnTo>
                  <a:lnTo>
                    <a:pt x="383082" y="233006"/>
                  </a:lnTo>
                  <a:lnTo>
                    <a:pt x="373405" y="227368"/>
                  </a:lnTo>
                  <a:lnTo>
                    <a:pt x="365899" y="225717"/>
                  </a:lnTo>
                  <a:lnTo>
                    <a:pt x="350431" y="227622"/>
                  </a:lnTo>
                  <a:lnTo>
                    <a:pt x="343242" y="231241"/>
                  </a:lnTo>
                  <a:lnTo>
                    <a:pt x="336600" y="237528"/>
                  </a:lnTo>
                  <a:lnTo>
                    <a:pt x="337108" y="229971"/>
                  </a:lnTo>
                  <a:lnTo>
                    <a:pt x="335851" y="223354"/>
                  </a:lnTo>
                  <a:lnTo>
                    <a:pt x="333209" y="218427"/>
                  </a:lnTo>
                  <a:lnTo>
                    <a:pt x="329780" y="212026"/>
                  </a:lnTo>
                  <a:lnTo>
                    <a:pt x="325577" y="207632"/>
                  </a:lnTo>
                  <a:lnTo>
                    <a:pt x="323634" y="206502"/>
                  </a:lnTo>
                  <a:lnTo>
                    <a:pt x="323634" y="239788"/>
                  </a:lnTo>
                  <a:lnTo>
                    <a:pt x="321538" y="248500"/>
                  </a:lnTo>
                  <a:lnTo>
                    <a:pt x="318947" y="254050"/>
                  </a:lnTo>
                  <a:lnTo>
                    <a:pt x="298869" y="288518"/>
                  </a:lnTo>
                  <a:lnTo>
                    <a:pt x="260985" y="266433"/>
                  </a:lnTo>
                  <a:lnTo>
                    <a:pt x="280835" y="232371"/>
                  </a:lnTo>
                  <a:lnTo>
                    <a:pt x="304266" y="218427"/>
                  </a:lnTo>
                  <a:lnTo>
                    <a:pt x="308508" y="219557"/>
                  </a:lnTo>
                  <a:lnTo>
                    <a:pt x="317055" y="224536"/>
                  </a:lnTo>
                  <a:lnTo>
                    <a:pt x="320078" y="227736"/>
                  </a:lnTo>
                  <a:lnTo>
                    <a:pt x="323405" y="235394"/>
                  </a:lnTo>
                  <a:lnTo>
                    <a:pt x="323634" y="239788"/>
                  </a:lnTo>
                  <a:lnTo>
                    <a:pt x="323634" y="206502"/>
                  </a:lnTo>
                  <a:lnTo>
                    <a:pt x="314464" y="201155"/>
                  </a:lnTo>
                  <a:lnTo>
                    <a:pt x="307987" y="199567"/>
                  </a:lnTo>
                  <a:lnTo>
                    <a:pt x="293624" y="199986"/>
                  </a:lnTo>
                  <a:lnTo>
                    <a:pt x="263728" y="227736"/>
                  </a:lnTo>
                  <a:lnTo>
                    <a:pt x="236524" y="274408"/>
                  </a:lnTo>
                  <a:lnTo>
                    <a:pt x="361886" y="347459"/>
                  </a:lnTo>
                  <a:lnTo>
                    <a:pt x="376580" y="322249"/>
                  </a:lnTo>
                  <a:lnTo>
                    <a:pt x="394398" y="291680"/>
                  </a:lnTo>
                  <a:lnTo>
                    <a:pt x="397624" y="284530"/>
                  </a:lnTo>
                  <a:lnTo>
                    <a:pt x="401243" y="271894"/>
                  </a:lnTo>
                  <a:lnTo>
                    <a:pt x="401840" y="266115"/>
                  </a:lnTo>
                  <a:close/>
                </a:path>
                <a:path w="521970" h="424179">
                  <a:moveTo>
                    <a:pt x="415874" y="168325"/>
                  </a:moveTo>
                  <a:lnTo>
                    <a:pt x="400392" y="159296"/>
                  </a:lnTo>
                  <a:lnTo>
                    <a:pt x="372833" y="206590"/>
                  </a:lnTo>
                  <a:lnTo>
                    <a:pt x="388315" y="215607"/>
                  </a:lnTo>
                  <a:lnTo>
                    <a:pt x="415874" y="168325"/>
                  </a:lnTo>
                  <a:close/>
                </a:path>
                <a:path w="521970" h="424179">
                  <a:moveTo>
                    <a:pt x="521792" y="73050"/>
                  </a:moveTo>
                  <a:lnTo>
                    <a:pt x="396430" y="0"/>
                  </a:lnTo>
                  <a:lnTo>
                    <a:pt x="387159" y="15900"/>
                  </a:lnTo>
                  <a:lnTo>
                    <a:pt x="485584" y="73266"/>
                  </a:lnTo>
                  <a:lnTo>
                    <a:pt x="348792" y="81749"/>
                  </a:lnTo>
                  <a:lnTo>
                    <a:pt x="338874" y="98767"/>
                  </a:lnTo>
                  <a:lnTo>
                    <a:pt x="464235" y="171818"/>
                  </a:lnTo>
                  <a:lnTo>
                    <a:pt x="473506" y="155917"/>
                  </a:lnTo>
                  <a:lnTo>
                    <a:pt x="374992" y="98501"/>
                  </a:lnTo>
                  <a:lnTo>
                    <a:pt x="511873" y="90068"/>
                  </a:lnTo>
                  <a:lnTo>
                    <a:pt x="521792" y="7305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8736" y="2774322"/>
              <a:ext cx="246519" cy="207162"/>
            </a:xfrm>
            <a:prstGeom prst="rect">
              <a:avLst/>
            </a:prstGeom>
          </p:spPr>
        </p:pic>
        <p:pic>
          <p:nvPicPr>
            <p:cNvPr id="42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7646" y="3054503"/>
              <a:ext cx="269857" cy="337872"/>
            </a:xfrm>
            <a:prstGeom prst="rect">
              <a:avLst/>
            </a:prstGeom>
          </p:spPr>
        </p:pic>
        <p:sp>
          <p:nvSpPr>
            <p:cNvPr id="43" name="object 27"/>
            <p:cNvSpPr/>
            <p:nvPr/>
          </p:nvSpPr>
          <p:spPr>
            <a:xfrm>
              <a:off x="6325361" y="378485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>
                  <a:moveTo>
                    <a:pt x="0" y="0"/>
                  </a:moveTo>
                  <a:lnTo>
                    <a:pt x="173355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8"/>
            <p:cNvSpPr/>
            <p:nvPr/>
          </p:nvSpPr>
          <p:spPr>
            <a:xfrm>
              <a:off x="8039864" y="37277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29"/>
          <p:cNvSpPr txBox="1"/>
          <p:nvPr/>
        </p:nvSpPr>
        <p:spPr>
          <a:xfrm>
            <a:off x="5610225" y="3619500"/>
            <a:ext cx="53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30"/>
          <p:cNvSpPr txBox="1"/>
          <p:nvPr/>
        </p:nvSpPr>
        <p:spPr>
          <a:xfrm>
            <a:off x="6117716" y="363016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31"/>
          <p:cNvSpPr txBox="1"/>
          <p:nvPr/>
        </p:nvSpPr>
        <p:spPr>
          <a:xfrm>
            <a:off x="5842000" y="2697163"/>
            <a:ext cx="527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48" name="object 32"/>
          <p:cNvSpPr txBox="1"/>
          <p:nvPr/>
        </p:nvSpPr>
        <p:spPr>
          <a:xfrm>
            <a:off x="6253163" y="3382962"/>
            <a:ext cx="1335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45819" algn="l"/>
              </a:tabLst>
            </a:pPr>
            <a:r>
              <a:rPr sz="3600" spc="-7" baseline="1157" dirty="0">
                <a:latin typeface="Arial"/>
                <a:cs typeface="Arial"/>
              </a:rPr>
              <a:t>120</a:t>
            </a:r>
            <a:r>
              <a:rPr sz="2400" spc="-7" baseline="26041" dirty="0">
                <a:latin typeface="Arial"/>
                <a:cs typeface="Arial"/>
              </a:rPr>
              <a:t>0	</a:t>
            </a: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1580356-DE8E-4390-AC44-2B179BA3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Voltages in a </a:t>
            </a:r>
            <a:r>
              <a:rPr kumimoji="0" lang="en-US" sz="4400" b="0" i="0" u="none" strike="noStrike" kern="1200" cap="small" spc="0" normalizeH="0" baseline="0" noProof="0" dirty="0" err="1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Wye</a:t>
            </a:r>
            <a:r>
              <a:rPr kumimoji="0" 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-Connection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099DE-3B60-4923-AB1B-5AF71376F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5422B-7E50-4FB5-B162-B362A111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26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11"/>
          <p:cNvSpPr txBox="1"/>
          <p:nvPr/>
        </p:nvSpPr>
        <p:spPr>
          <a:xfrm>
            <a:off x="1368361" y="3041396"/>
            <a:ext cx="2506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926589" algn="l"/>
              </a:tabLst>
            </a:pPr>
            <a:r>
              <a:rPr sz="3600" spc="-75" baseline="13888" dirty="0">
                <a:latin typeface="Arial"/>
                <a:cs typeface="Arial"/>
              </a:rPr>
              <a:t>V</a:t>
            </a:r>
            <a:r>
              <a:rPr sz="1600" spc="-50" dirty="0">
                <a:latin typeface="Arial"/>
                <a:cs typeface="Arial"/>
              </a:rPr>
              <a:t>A-C	</a:t>
            </a:r>
            <a:r>
              <a:rPr sz="3600" spc="-75" baseline="13888" dirty="0">
                <a:latin typeface="Arial"/>
                <a:cs typeface="Arial"/>
              </a:rPr>
              <a:t>V</a:t>
            </a:r>
            <a:r>
              <a:rPr sz="1600" spc="-50" dirty="0">
                <a:latin typeface="Arial"/>
                <a:cs typeface="Arial"/>
              </a:rPr>
              <a:t>A-N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object 12"/>
          <p:cNvSpPr txBox="1"/>
          <p:nvPr/>
        </p:nvSpPr>
        <p:spPr>
          <a:xfrm>
            <a:off x="2669857" y="3172459"/>
            <a:ext cx="203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13"/>
          <p:cNvSpPr txBox="1"/>
          <p:nvPr/>
        </p:nvSpPr>
        <p:spPr>
          <a:xfrm>
            <a:off x="1115377" y="3515359"/>
            <a:ext cx="3137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991995" algn="l"/>
              </a:tabLst>
            </a:pPr>
            <a:r>
              <a:rPr sz="2400" spc="-5" dirty="0">
                <a:latin typeface="Arial"/>
                <a:cs typeface="Arial"/>
              </a:rPr>
              <a:t>sine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	</a:t>
            </a:r>
            <a:r>
              <a:rPr sz="2400" spc="-5" dirty="0">
                <a:latin typeface="Arial"/>
                <a:cs typeface="Arial"/>
              </a:rPr>
              <a:t>sine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28" name="object 14"/>
          <p:cNvSpPr txBox="1"/>
          <p:nvPr/>
        </p:nvSpPr>
        <p:spPr>
          <a:xfrm>
            <a:off x="1128077" y="4246879"/>
            <a:ext cx="4180840" cy="132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rial"/>
                <a:cs typeface="Arial"/>
              </a:rPr>
              <a:t>V</a:t>
            </a:r>
            <a:r>
              <a:rPr sz="2400" spc="-75" baseline="-20833" dirty="0">
                <a:latin typeface="Arial"/>
                <a:cs typeface="Arial"/>
              </a:rPr>
              <a:t>A-C</a:t>
            </a:r>
            <a:r>
              <a:rPr sz="2400" spc="315" baseline="-2083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V</a:t>
            </a:r>
            <a:r>
              <a:rPr sz="2400" spc="-75" baseline="-20833" dirty="0">
                <a:latin typeface="Arial"/>
                <a:cs typeface="Arial"/>
              </a:rPr>
              <a:t>A-N</a:t>
            </a:r>
            <a:r>
              <a:rPr sz="2400" spc="322" baseline="-20833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r>
              <a:rPr sz="2400" spc="322" baseline="24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  <a:tabLst>
                <a:tab pos="1560195" algn="l"/>
              </a:tabLst>
            </a:pPr>
            <a:r>
              <a:rPr sz="3600" spc="-75" baseline="13888" dirty="0">
                <a:latin typeface="Arial"/>
                <a:cs typeface="Arial"/>
              </a:rPr>
              <a:t>V</a:t>
            </a:r>
            <a:r>
              <a:rPr sz="1600" spc="-50" dirty="0">
                <a:latin typeface="Arial"/>
                <a:cs typeface="Arial"/>
              </a:rPr>
              <a:t>A-C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3600" baseline="13888" dirty="0">
                <a:latin typeface="Arial"/>
                <a:cs typeface="Arial"/>
              </a:rPr>
              <a:t>=</a:t>
            </a:r>
            <a:r>
              <a:rPr sz="3600" spc="-7" baseline="13888" dirty="0">
                <a:latin typeface="Arial"/>
                <a:cs typeface="Arial"/>
              </a:rPr>
              <a:t> </a:t>
            </a:r>
            <a:r>
              <a:rPr sz="4800" b="1" baseline="10416" dirty="0">
                <a:latin typeface="Symbol"/>
                <a:cs typeface="Symbol"/>
              </a:rPr>
              <a:t></a:t>
            </a:r>
            <a:r>
              <a:rPr sz="4800" b="1" spc="-202" baseline="10416" dirty="0">
                <a:latin typeface="Times New Roman"/>
                <a:cs typeface="Times New Roman"/>
              </a:rPr>
              <a:t> </a:t>
            </a:r>
            <a:r>
              <a:rPr sz="3600" baseline="13888" dirty="0">
                <a:latin typeface="Arial"/>
                <a:cs typeface="Arial"/>
              </a:rPr>
              <a:t>3	</a:t>
            </a:r>
            <a:r>
              <a:rPr sz="3600" spc="-75" baseline="13888" dirty="0">
                <a:latin typeface="Arial"/>
                <a:cs typeface="Arial"/>
              </a:rPr>
              <a:t>V</a:t>
            </a:r>
            <a:r>
              <a:rPr sz="1600" spc="-50" dirty="0">
                <a:latin typeface="Arial"/>
                <a:cs typeface="Arial"/>
              </a:rPr>
              <a:t>A-N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9" name="object 15"/>
          <p:cNvSpPr/>
          <p:nvPr/>
        </p:nvSpPr>
        <p:spPr>
          <a:xfrm>
            <a:off x="2279142" y="5029961"/>
            <a:ext cx="388620" cy="0"/>
          </a:xfrm>
          <a:custGeom>
            <a:avLst/>
            <a:gdLst/>
            <a:ahLst/>
            <a:cxnLst/>
            <a:rect l="l" t="t" r="r" b="b"/>
            <a:pathLst>
              <a:path w="388619">
                <a:moveTo>
                  <a:pt x="0" y="0"/>
                </a:moveTo>
                <a:lnTo>
                  <a:pt x="38862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6"/>
          <p:cNvSpPr/>
          <p:nvPr/>
        </p:nvSpPr>
        <p:spPr>
          <a:xfrm>
            <a:off x="3094482" y="3467861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/>
          <p:cNvSpPr/>
          <p:nvPr/>
        </p:nvSpPr>
        <p:spPr>
          <a:xfrm>
            <a:off x="1151382" y="3467861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19"/>
          <p:cNvGrpSpPr/>
          <p:nvPr/>
        </p:nvGrpSpPr>
        <p:grpSpPr>
          <a:xfrm>
            <a:off x="5410960" y="2202942"/>
            <a:ext cx="2762250" cy="1606550"/>
            <a:chOff x="5410960" y="2202942"/>
            <a:chExt cx="2762250" cy="1606550"/>
          </a:xfrm>
        </p:grpSpPr>
        <p:sp>
          <p:nvSpPr>
            <p:cNvPr id="33" name="object 20"/>
            <p:cNvSpPr/>
            <p:nvPr/>
          </p:nvSpPr>
          <p:spPr>
            <a:xfrm>
              <a:off x="5460588" y="2286664"/>
              <a:ext cx="862965" cy="1504315"/>
            </a:xfrm>
            <a:custGeom>
              <a:avLst/>
              <a:gdLst/>
              <a:ahLst/>
              <a:cxnLst/>
              <a:rect l="l" t="t" r="r" b="b"/>
              <a:pathLst>
                <a:path w="862964" h="1504314">
                  <a:moveTo>
                    <a:pt x="862609" y="150369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1"/>
            <p:cNvSpPr/>
            <p:nvPr/>
          </p:nvSpPr>
          <p:spPr>
            <a:xfrm>
              <a:off x="5413183" y="2204040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0" y="0"/>
                  </a:moveTo>
                  <a:lnTo>
                    <a:pt x="7302" y="127584"/>
                  </a:lnTo>
                  <a:lnTo>
                    <a:pt x="106451" y="70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2"/>
            <p:cNvSpPr/>
            <p:nvPr/>
          </p:nvSpPr>
          <p:spPr>
            <a:xfrm>
              <a:off x="5493475" y="2250525"/>
              <a:ext cx="2661285" cy="1534795"/>
            </a:xfrm>
            <a:custGeom>
              <a:avLst/>
              <a:gdLst/>
              <a:ahLst/>
              <a:cxnLst/>
              <a:rect l="l" t="t" r="r" b="b"/>
              <a:pathLst>
                <a:path w="2661284" h="1534795">
                  <a:moveTo>
                    <a:pt x="0" y="0"/>
                  </a:moveTo>
                  <a:lnTo>
                    <a:pt x="2660688" y="1534325"/>
                  </a:lnTo>
                </a:path>
              </a:pathLst>
            </a:custGeom>
            <a:ln w="38100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3"/>
            <p:cNvSpPr/>
            <p:nvPr/>
          </p:nvSpPr>
          <p:spPr>
            <a:xfrm>
              <a:off x="5410960" y="2202942"/>
              <a:ext cx="127635" cy="106680"/>
            </a:xfrm>
            <a:custGeom>
              <a:avLst/>
              <a:gdLst/>
              <a:ahLst/>
              <a:cxnLst/>
              <a:rect l="l" t="t" r="r" b="b"/>
              <a:pathLst>
                <a:path w="127635" h="106680">
                  <a:moveTo>
                    <a:pt x="0" y="0"/>
                  </a:moveTo>
                  <a:lnTo>
                    <a:pt x="70472" y="106603"/>
                  </a:lnTo>
                  <a:lnTo>
                    <a:pt x="127571" y="75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3758" y="2519874"/>
              <a:ext cx="389817" cy="497688"/>
            </a:xfrm>
            <a:prstGeom prst="rect">
              <a:avLst/>
            </a:prstGeom>
          </p:spPr>
        </p:pic>
      </p:grpSp>
      <p:sp>
        <p:nvSpPr>
          <p:cNvPr id="38" name="object 25"/>
          <p:cNvSpPr txBox="1"/>
          <p:nvPr/>
        </p:nvSpPr>
        <p:spPr>
          <a:xfrm>
            <a:off x="6253163" y="3378200"/>
            <a:ext cx="696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39" name="object 26"/>
          <p:cNvSpPr txBox="1"/>
          <p:nvPr/>
        </p:nvSpPr>
        <p:spPr>
          <a:xfrm>
            <a:off x="7003542" y="3833876"/>
            <a:ext cx="605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5" baseline="13888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600" spc="-50" dirty="0">
                <a:solidFill>
                  <a:srgbClr val="0000CC"/>
                </a:solidFill>
                <a:latin typeface="Arial"/>
                <a:cs typeface="Arial"/>
              </a:rPr>
              <a:t>A-N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27"/>
          <p:cNvGrpSpPr/>
          <p:nvPr/>
        </p:nvGrpSpPr>
        <p:grpSpPr>
          <a:xfrm>
            <a:off x="5518736" y="2774322"/>
            <a:ext cx="2635885" cy="1068070"/>
            <a:chOff x="5518736" y="2774322"/>
            <a:chExt cx="2635885" cy="1068070"/>
          </a:xfrm>
        </p:grpSpPr>
        <p:pic>
          <p:nvPicPr>
            <p:cNvPr id="41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8736" y="2774322"/>
              <a:ext cx="246519" cy="207162"/>
            </a:xfrm>
            <a:prstGeom prst="rect">
              <a:avLst/>
            </a:prstGeom>
          </p:spPr>
        </p:pic>
        <p:pic>
          <p:nvPicPr>
            <p:cNvPr id="42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7647" y="3054503"/>
              <a:ext cx="269857" cy="337872"/>
            </a:xfrm>
            <a:prstGeom prst="rect">
              <a:avLst/>
            </a:prstGeom>
          </p:spPr>
        </p:pic>
        <p:sp>
          <p:nvSpPr>
            <p:cNvPr id="43" name="object 30"/>
            <p:cNvSpPr/>
            <p:nvPr/>
          </p:nvSpPr>
          <p:spPr>
            <a:xfrm>
              <a:off x="6325362" y="378485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>
                  <a:moveTo>
                    <a:pt x="0" y="0"/>
                  </a:moveTo>
                  <a:lnTo>
                    <a:pt x="173355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1"/>
            <p:cNvSpPr/>
            <p:nvPr/>
          </p:nvSpPr>
          <p:spPr>
            <a:xfrm>
              <a:off x="8039864" y="37277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32"/>
          <p:cNvSpPr txBox="1"/>
          <p:nvPr/>
        </p:nvSpPr>
        <p:spPr>
          <a:xfrm>
            <a:off x="1140777" y="2138996"/>
            <a:ext cx="5241290" cy="94932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5400" algn="l">
              <a:lnSpc>
                <a:spcPct val="100000"/>
              </a:lnSpc>
              <a:spcBef>
                <a:spcPts val="855"/>
              </a:spcBef>
            </a:pPr>
            <a:r>
              <a:rPr sz="2400" spc="-5" dirty="0">
                <a:latin typeface="Arial"/>
                <a:cs typeface="Arial"/>
              </a:rPr>
              <a:t>Using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Law 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Sines:</a:t>
            </a:r>
            <a:endParaRPr sz="2400" dirty="0">
              <a:latin typeface="Arial"/>
              <a:cs typeface="Arial"/>
            </a:endParaRPr>
          </a:p>
          <a:p>
            <a:pPr marL="4739005">
              <a:lnSpc>
                <a:spcPct val="100000"/>
              </a:lnSpc>
              <a:spcBef>
                <a:spcPts val="760"/>
              </a:spcBef>
            </a:pP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 dirty="0">
              <a:latin typeface="Arial"/>
              <a:cs typeface="Arial"/>
            </a:endParaRPr>
          </a:p>
        </p:txBody>
      </p:sp>
      <p:sp>
        <p:nvSpPr>
          <p:cNvPr id="46" name="object 33"/>
          <p:cNvSpPr txBox="1"/>
          <p:nvPr/>
        </p:nvSpPr>
        <p:spPr>
          <a:xfrm>
            <a:off x="7061200" y="3382962"/>
            <a:ext cx="527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6399E70-CE94-4712-B392-48B6B97B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Voltages in a </a:t>
            </a:r>
            <a:r>
              <a:rPr kumimoji="0" lang="en-US" sz="4400" b="0" i="0" u="none" strike="noStrike" kern="1200" cap="small" spc="0" normalizeH="0" baseline="0" noProof="0" dirty="0" err="1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Wye</a:t>
            </a:r>
            <a:r>
              <a:rPr kumimoji="0" 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-Connection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D438C-2B50-49AA-8B76-7792AE48E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7630E-73FC-489E-98DC-62F067BCB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96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39AAF0-4A7C-40F4-9A0F-E7E8B428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88B67A-37BD-4A71-9698-0ACB5F101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44</a:t>
            </a:fld>
            <a:endParaRPr lang="en-US" dirty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1309688"/>
            <a:ext cx="7886700" cy="4841875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Tom Lawton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tom.lawton@tescometering.com</a:t>
            </a:r>
          </a:p>
          <a:p>
            <a:pPr algn="ctr" eaLnBrk="1" hangingPunct="1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215-228-0500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21965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14400" y="5757862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17025:2017 Accredited Laboratory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164FCC-CD4D-40C9-A56E-882DF632A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50677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Benefits of 3-Phase Power</a:t>
            </a:r>
          </a:p>
        </p:txBody>
      </p:sp>
      <p:sp>
        <p:nvSpPr>
          <p:cNvPr id="6" name="object 11"/>
          <p:cNvSpPr txBox="1"/>
          <p:nvPr/>
        </p:nvSpPr>
        <p:spPr>
          <a:xfrm>
            <a:off x="2075815" y="2057400"/>
            <a:ext cx="4992370" cy="32258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2100" indent="-280035" algn="l">
              <a:lnSpc>
                <a:spcPct val="100000"/>
              </a:lnSpc>
              <a:spcBef>
                <a:spcPts val="9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Arial"/>
                <a:cs typeface="Arial"/>
              </a:rPr>
              <a:t>Steadier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motor </a:t>
            </a:r>
            <a:r>
              <a:rPr sz="2800" dirty="0">
                <a:latin typeface="Arial"/>
                <a:cs typeface="Arial"/>
              </a:rPr>
              <a:t>torque</a:t>
            </a:r>
          </a:p>
          <a:p>
            <a:pPr marL="292100" indent="-280035" algn="l">
              <a:lnSpc>
                <a:spcPct val="100000"/>
              </a:lnSpc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Arial"/>
                <a:cs typeface="Arial"/>
              </a:rPr>
              <a:t>Less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vibration</a:t>
            </a:r>
            <a:r>
              <a:rPr sz="2800" spc="-5" dirty="0">
                <a:latin typeface="Arial"/>
                <a:cs typeface="Arial"/>
              </a:rPr>
              <a:t> in </a:t>
            </a:r>
            <a:r>
              <a:rPr sz="2800" dirty="0">
                <a:latin typeface="Arial"/>
                <a:cs typeface="Arial"/>
              </a:rPr>
              <a:t>machinery</a:t>
            </a:r>
          </a:p>
          <a:p>
            <a:pPr marL="292100" indent="-280035" algn="l">
              <a:lnSpc>
                <a:spcPct val="100000"/>
              </a:lnSpc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Arial"/>
                <a:cs typeface="Arial"/>
              </a:rPr>
              <a:t>Greater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mechanical</a:t>
            </a:r>
            <a:r>
              <a:rPr sz="2800" spc="-5" dirty="0">
                <a:latin typeface="Arial"/>
                <a:cs typeface="Arial"/>
              </a:rPr>
              <a:t> efficiency</a:t>
            </a:r>
            <a:endParaRPr sz="2800" dirty="0">
              <a:latin typeface="Arial"/>
              <a:cs typeface="Arial"/>
            </a:endParaRPr>
          </a:p>
          <a:p>
            <a:pPr marL="292100" indent="-280035" algn="l">
              <a:lnSpc>
                <a:spcPct val="100000"/>
              </a:lnSpc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Arial"/>
                <a:cs typeface="Arial"/>
              </a:rPr>
              <a:t>Better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voltage</a:t>
            </a:r>
            <a:r>
              <a:rPr sz="2800" dirty="0">
                <a:latin typeface="Arial"/>
                <a:cs typeface="Arial"/>
              </a:rPr>
              <a:t> regulation</a:t>
            </a:r>
          </a:p>
          <a:p>
            <a:pPr marL="292100" indent="-280035" algn="l">
              <a:lnSpc>
                <a:spcPct val="100000"/>
              </a:lnSpc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Arial"/>
                <a:cs typeface="Arial"/>
              </a:rPr>
              <a:t>Lower</a:t>
            </a:r>
            <a:r>
              <a:rPr sz="2800" dirty="0">
                <a:latin typeface="Arial"/>
                <a:cs typeface="Arial"/>
              </a:rPr>
              <a:t> heat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losses</a:t>
            </a:r>
          </a:p>
          <a:p>
            <a:pPr marL="292100" indent="-280035" algn="l">
              <a:lnSpc>
                <a:spcPct val="100000"/>
              </a:lnSpc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dirty="0">
                <a:latin typeface="Arial"/>
                <a:cs typeface="Arial"/>
              </a:rPr>
              <a:t>Lighter</a:t>
            </a:r>
            <a:r>
              <a:rPr sz="2800" spc="-5" dirty="0">
                <a:latin typeface="Arial"/>
                <a:cs typeface="Arial"/>
              </a:rPr>
              <a:t> weight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conductors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BD5FC-4EF2-4415-A29B-1B04718AE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7A9D4-7C91-442F-A734-B1E307CB8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2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Network Service &amp; Loads</a:t>
            </a:r>
          </a:p>
        </p:txBody>
      </p:sp>
      <p:grpSp>
        <p:nvGrpSpPr>
          <p:cNvPr id="6" name="object 2"/>
          <p:cNvGrpSpPr/>
          <p:nvPr/>
        </p:nvGrpSpPr>
        <p:grpSpPr>
          <a:xfrm>
            <a:off x="2512885" y="2286000"/>
            <a:ext cx="4382135" cy="1372235"/>
            <a:chOff x="2512885" y="2016061"/>
            <a:chExt cx="4382135" cy="1372235"/>
          </a:xfrm>
        </p:grpSpPr>
        <p:sp>
          <p:nvSpPr>
            <p:cNvPr id="7" name="object 3"/>
            <p:cNvSpPr/>
            <p:nvPr/>
          </p:nvSpPr>
          <p:spPr>
            <a:xfrm>
              <a:off x="3938016" y="3165347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4">
                  <a:moveTo>
                    <a:pt x="0" y="0"/>
                  </a:moveTo>
                  <a:lnTo>
                    <a:pt x="0" y="1794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3893571" y="326860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6129527" y="2827019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0"/>
                  </a:moveTo>
                  <a:lnTo>
                    <a:pt x="0" y="51777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6085083" y="326860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2907792" y="3383279"/>
              <a:ext cx="3980815" cy="0"/>
            </a:xfrm>
            <a:custGeom>
              <a:avLst/>
              <a:gdLst/>
              <a:ahLst/>
              <a:cxnLst/>
              <a:rect l="l" t="t" r="r" b="b"/>
              <a:pathLst>
                <a:path w="3980815">
                  <a:moveTo>
                    <a:pt x="0" y="0"/>
                  </a:moveTo>
                  <a:lnTo>
                    <a:pt x="398068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3938016" y="2760344"/>
              <a:ext cx="0" cy="130810"/>
            </a:xfrm>
            <a:custGeom>
              <a:avLst/>
              <a:gdLst/>
              <a:ahLst/>
              <a:cxnLst/>
              <a:rect l="l" t="t" r="r" b="b"/>
              <a:pathLst>
                <a:path h="130810">
                  <a:moveTo>
                    <a:pt x="0" y="0"/>
                  </a:moveTo>
                  <a:lnTo>
                    <a:pt x="0" y="13068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3893569" y="2760347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3944112" y="2526791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0"/>
                  </a:moveTo>
                  <a:lnTo>
                    <a:pt x="0" y="16573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3899667" y="2616328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2517648" y="2726435"/>
              <a:ext cx="2632075" cy="0"/>
            </a:xfrm>
            <a:custGeom>
              <a:avLst/>
              <a:gdLst/>
              <a:ahLst/>
              <a:cxnLst/>
              <a:rect l="l" t="t" r="r" b="b"/>
              <a:pathLst>
                <a:path w="2632075">
                  <a:moveTo>
                    <a:pt x="0" y="0"/>
                  </a:moveTo>
                  <a:lnTo>
                    <a:pt x="263194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2758440" y="272186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2682240" y="2798063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2720340" y="285140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/>
            <p:cNvSpPr/>
            <p:nvPr/>
          </p:nvSpPr>
          <p:spPr>
            <a:xfrm>
              <a:off x="2749296" y="290321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/>
            <p:cNvSpPr/>
            <p:nvPr/>
          </p:nvSpPr>
          <p:spPr>
            <a:xfrm>
              <a:off x="3944112" y="2045588"/>
              <a:ext cx="0" cy="207010"/>
            </a:xfrm>
            <a:custGeom>
              <a:avLst/>
              <a:gdLst/>
              <a:ahLst/>
              <a:cxnLst/>
              <a:rect l="l" t="t" r="r" b="b"/>
              <a:pathLst>
                <a:path h="207010">
                  <a:moveTo>
                    <a:pt x="0" y="0"/>
                  </a:moveTo>
                  <a:lnTo>
                    <a:pt x="0" y="20688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3899665" y="204559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6129527" y="2036444"/>
              <a:ext cx="0" cy="516255"/>
            </a:xfrm>
            <a:custGeom>
              <a:avLst/>
              <a:gdLst/>
              <a:ahLst/>
              <a:cxnLst/>
              <a:rect l="l" t="t" r="r" b="b"/>
              <a:pathLst>
                <a:path h="516255">
                  <a:moveTo>
                    <a:pt x="0" y="0"/>
                  </a:moveTo>
                  <a:lnTo>
                    <a:pt x="0" y="51625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/>
            <p:cNvSpPr/>
            <p:nvPr/>
          </p:nvSpPr>
          <p:spPr>
            <a:xfrm>
              <a:off x="6085083" y="2036447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/>
            <p:cNvSpPr/>
            <p:nvPr/>
          </p:nvSpPr>
          <p:spPr>
            <a:xfrm>
              <a:off x="2915412" y="2020823"/>
              <a:ext cx="3975100" cy="0"/>
            </a:xfrm>
            <a:custGeom>
              <a:avLst/>
              <a:gdLst/>
              <a:ahLst/>
              <a:cxnLst/>
              <a:rect l="l" t="t" r="r" b="b"/>
              <a:pathLst>
                <a:path w="3975100">
                  <a:moveTo>
                    <a:pt x="0" y="0"/>
                  </a:moveTo>
                  <a:lnTo>
                    <a:pt x="3974591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3"/>
          <p:cNvSpPr txBox="1"/>
          <p:nvPr/>
        </p:nvSpPr>
        <p:spPr>
          <a:xfrm>
            <a:off x="6664452" y="2808922"/>
            <a:ext cx="455930" cy="29464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4916423" y="3206687"/>
            <a:ext cx="455930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B-N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5"/>
          <p:cNvSpPr txBox="1"/>
          <p:nvPr/>
        </p:nvSpPr>
        <p:spPr>
          <a:xfrm>
            <a:off x="4916423" y="2514790"/>
            <a:ext cx="455930" cy="29464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320"/>
              </a:spcBef>
            </a:pPr>
            <a:r>
              <a:rPr sz="1200" spc="-5" dirty="0">
                <a:latin typeface="Arial"/>
                <a:cs typeface="Arial"/>
              </a:rPr>
              <a:t>A-N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6"/>
          <p:cNvGrpSpPr/>
          <p:nvPr/>
        </p:nvGrpSpPr>
        <p:grpSpPr>
          <a:xfrm>
            <a:off x="5129593" y="2286000"/>
            <a:ext cx="1765300" cy="1390650"/>
            <a:chOff x="5129593" y="2016061"/>
            <a:chExt cx="1765300" cy="1390650"/>
          </a:xfrm>
        </p:grpSpPr>
        <p:sp>
          <p:nvSpPr>
            <p:cNvPr id="30" name="object 27"/>
            <p:cNvSpPr/>
            <p:nvPr/>
          </p:nvSpPr>
          <p:spPr>
            <a:xfrm>
              <a:off x="5134355" y="2020823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/>
            <p:cNvSpPr/>
            <p:nvPr/>
          </p:nvSpPr>
          <p:spPr>
            <a:xfrm>
              <a:off x="5143499" y="2516123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19">
                  <a:moveTo>
                    <a:pt x="0" y="0"/>
                  </a:moveTo>
                  <a:lnTo>
                    <a:pt x="0" y="21031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9"/>
            <p:cNvSpPr/>
            <p:nvPr/>
          </p:nvSpPr>
          <p:spPr>
            <a:xfrm>
              <a:off x="5149595" y="2732531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4">
                  <a:moveTo>
                    <a:pt x="0" y="0"/>
                  </a:moveTo>
                  <a:lnTo>
                    <a:pt x="0" y="2087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0"/>
            <p:cNvSpPr/>
            <p:nvPr/>
          </p:nvSpPr>
          <p:spPr>
            <a:xfrm>
              <a:off x="5140451" y="3217163"/>
              <a:ext cx="0" cy="172720"/>
            </a:xfrm>
            <a:custGeom>
              <a:avLst/>
              <a:gdLst/>
              <a:ahLst/>
              <a:cxnLst/>
              <a:rect l="l" t="t" r="r" b="b"/>
              <a:pathLst>
                <a:path h="172720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1"/>
            <p:cNvSpPr/>
            <p:nvPr/>
          </p:nvSpPr>
          <p:spPr>
            <a:xfrm>
              <a:off x="6890004" y="2020823"/>
              <a:ext cx="0" cy="515620"/>
            </a:xfrm>
            <a:custGeom>
              <a:avLst/>
              <a:gdLst/>
              <a:ahLst/>
              <a:cxnLst/>
              <a:rect l="l" t="t" r="r" b="b"/>
              <a:pathLst>
                <a:path h="515619">
                  <a:moveTo>
                    <a:pt x="0" y="0"/>
                  </a:moveTo>
                  <a:lnTo>
                    <a:pt x="0" y="51511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2"/>
            <p:cNvSpPr/>
            <p:nvPr/>
          </p:nvSpPr>
          <p:spPr>
            <a:xfrm>
              <a:off x="6890004" y="2840735"/>
              <a:ext cx="0" cy="561340"/>
            </a:xfrm>
            <a:custGeom>
              <a:avLst/>
              <a:gdLst/>
              <a:ahLst/>
              <a:cxnLst/>
              <a:rect l="l" t="t" r="r" b="b"/>
              <a:pathLst>
                <a:path h="561339">
                  <a:moveTo>
                    <a:pt x="0" y="0"/>
                  </a:moveTo>
                  <a:lnTo>
                    <a:pt x="0" y="56083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3"/>
          <p:cNvSpPr txBox="1"/>
          <p:nvPr/>
        </p:nvSpPr>
        <p:spPr>
          <a:xfrm>
            <a:off x="2593339" y="2133600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4"/>
          <p:cNvSpPr txBox="1"/>
          <p:nvPr/>
        </p:nvSpPr>
        <p:spPr>
          <a:xfrm>
            <a:off x="1409010" y="2866939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5"/>
          <p:cNvSpPr txBox="1"/>
          <p:nvPr/>
        </p:nvSpPr>
        <p:spPr>
          <a:xfrm>
            <a:off x="2574286" y="3603523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6"/>
          <p:cNvSpPr txBox="1"/>
          <p:nvPr/>
        </p:nvSpPr>
        <p:spPr>
          <a:xfrm>
            <a:off x="2291734" y="3022404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37"/>
          <p:cNvGrpSpPr/>
          <p:nvPr/>
        </p:nvGrpSpPr>
        <p:grpSpPr>
          <a:xfrm>
            <a:off x="1705355" y="2252662"/>
            <a:ext cx="1242060" cy="1434465"/>
            <a:chOff x="1705355" y="1982723"/>
            <a:chExt cx="1242060" cy="1434465"/>
          </a:xfrm>
        </p:grpSpPr>
        <p:sp>
          <p:nvSpPr>
            <p:cNvPr id="41" name="object 38"/>
            <p:cNvSpPr/>
            <p:nvPr/>
          </p:nvSpPr>
          <p:spPr>
            <a:xfrm>
              <a:off x="1745741" y="2727197"/>
              <a:ext cx="742315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742188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9"/>
            <p:cNvSpPr/>
            <p:nvPr/>
          </p:nvSpPr>
          <p:spPr>
            <a:xfrm>
              <a:off x="2507350" y="2014247"/>
              <a:ext cx="408305" cy="710565"/>
            </a:xfrm>
            <a:custGeom>
              <a:avLst/>
              <a:gdLst/>
              <a:ahLst/>
              <a:cxnLst/>
              <a:rect l="l" t="t" r="r" b="b"/>
              <a:pathLst>
                <a:path w="408305" h="710564">
                  <a:moveTo>
                    <a:pt x="0" y="710196"/>
                  </a:moveTo>
                  <a:lnTo>
                    <a:pt x="408203" y="0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0"/>
            <p:cNvSpPr/>
            <p:nvPr/>
          </p:nvSpPr>
          <p:spPr>
            <a:xfrm>
              <a:off x="2507562" y="2724309"/>
              <a:ext cx="373380" cy="642620"/>
            </a:xfrm>
            <a:custGeom>
              <a:avLst/>
              <a:gdLst/>
              <a:ahLst/>
              <a:cxnLst/>
              <a:rect l="l" t="t" r="r" b="b"/>
              <a:pathLst>
                <a:path w="373380" h="642620">
                  <a:moveTo>
                    <a:pt x="0" y="0"/>
                  </a:moveTo>
                  <a:lnTo>
                    <a:pt x="372846" y="642620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3595" y="1982723"/>
              <a:ext cx="83820" cy="83820"/>
            </a:xfrm>
            <a:prstGeom prst="rect">
              <a:avLst/>
            </a:prstGeom>
          </p:spPr>
        </p:pic>
        <p:pic>
          <p:nvPicPr>
            <p:cNvPr id="45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5308" y="3332987"/>
              <a:ext cx="83820" cy="83820"/>
            </a:xfrm>
            <a:prstGeom prst="rect">
              <a:avLst/>
            </a:prstGeom>
          </p:spPr>
        </p:pic>
        <p:pic>
          <p:nvPicPr>
            <p:cNvPr id="46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5355" y="2682239"/>
              <a:ext cx="83820" cy="82296"/>
            </a:xfrm>
            <a:prstGeom prst="rect">
              <a:avLst/>
            </a:prstGeom>
          </p:spPr>
        </p:pic>
      </p:grpSp>
      <p:sp>
        <p:nvSpPr>
          <p:cNvPr id="47" name="object 44"/>
          <p:cNvSpPr txBox="1"/>
          <p:nvPr/>
        </p:nvSpPr>
        <p:spPr>
          <a:xfrm>
            <a:off x="1948814" y="4943539"/>
            <a:ext cx="6180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Need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line-neutral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line-line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5"/>
          <p:cNvSpPr txBox="1"/>
          <p:nvPr/>
        </p:nvSpPr>
        <p:spPr>
          <a:xfrm>
            <a:off x="3720465" y="2551050"/>
            <a:ext cx="4229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120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6"/>
          <p:cNvSpPr txBox="1"/>
          <p:nvPr/>
        </p:nvSpPr>
        <p:spPr>
          <a:xfrm>
            <a:off x="3701415" y="3189225"/>
            <a:ext cx="4229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120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47"/>
          <p:cNvSpPr txBox="1"/>
          <p:nvPr/>
        </p:nvSpPr>
        <p:spPr>
          <a:xfrm>
            <a:off x="5935027" y="2851086"/>
            <a:ext cx="4229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208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85C76-04E3-471F-8C04-3CEAF85DE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36A6F-F57C-4EEF-B674-AD7ACD32A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5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Network Service &amp; Loads</a:t>
            </a:r>
          </a:p>
        </p:txBody>
      </p:sp>
      <p:grpSp>
        <p:nvGrpSpPr>
          <p:cNvPr id="7" name="object 3"/>
          <p:cNvGrpSpPr/>
          <p:nvPr/>
        </p:nvGrpSpPr>
        <p:grpSpPr>
          <a:xfrm>
            <a:off x="1600200" y="1752600"/>
            <a:ext cx="5797550" cy="4594225"/>
            <a:chOff x="1195123" y="1554088"/>
            <a:chExt cx="5797550" cy="4594225"/>
          </a:xfrm>
        </p:grpSpPr>
        <p:pic>
          <p:nvPicPr>
            <p:cNvPr id="8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5123" y="1554088"/>
              <a:ext cx="2625544" cy="4594222"/>
            </a:xfrm>
            <a:prstGeom prst="rect">
              <a:avLst/>
            </a:prstGeom>
          </p:spPr>
        </p:pic>
        <p:sp>
          <p:nvSpPr>
            <p:cNvPr id="9" name="object 5"/>
            <p:cNvSpPr/>
            <p:nvPr/>
          </p:nvSpPr>
          <p:spPr>
            <a:xfrm>
              <a:off x="6173724" y="2674619"/>
              <a:ext cx="812800" cy="2083435"/>
            </a:xfrm>
            <a:custGeom>
              <a:avLst/>
              <a:gdLst/>
              <a:ahLst/>
              <a:cxnLst/>
              <a:rect l="l" t="t" r="r" b="b"/>
              <a:pathLst>
                <a:path w="812800" h="2083435">
                  <a:moveTo>
                    <a:pt x="812292" y="0"/>
                  </a:moveTo>
                  <a:lnTo>
                    <a:pt x="0" y="0"/>
                  </a:lnTo>
                  <a:lnTo>
                    <a:pt x="0" y="2083308"/>
                  </a:lnTo>
                  <a:lnTo>
                    <a:pt x="812292" y="2083308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6173724" y="2674619"/>
              <a:ext cx="812800" cy="2083435"/>
            </a:xfrm>
            <a:custGeom>
              <a:avLst/>
              <a:gdLst/>
              <a:ahLst/>
              <a:cxnLst/>
              <a:rect l="l" t="t" r="r" b="b"/>
              <a:pathLst>
                <a:path w="812800" h="2083435">
                  <a:moveTo>
                    <a:pt x="0" y="0"/>
                  </a:moveTo>
                  <a:lnTo>
                    <a:pt x="812292" y="0"/>
                  </a:lnTo>
                  <a:lnTo>
                    <a:pt x="812292" y="2083308"/>
                  </a:lnTo>
                  <a:lnTo>
                    <a:pt x="0" y="208330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/>
          <p:cNvSpPr txBox="1"/>
          <p:nvPr/>
        </p:nvSpPr>
        <p:spPr>
          <a:xfrm>
            <a:off x="6746820" y="3326827"/>
            <a:ext cx="438150" cy="101155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8270" marR="5080" indent="-116205">
              <a:lnSpc>
                <a:spcPts val="1680"/>
              </a:lnSpc>
              <a:spcBef>
                <a:spcPts val="25"/>
              </a:spcBef>
            </a:pPr>
            <a:r>
              <a:rPr sz="1400" spc="-5" dirty="0">
                <a:latin typeface="Arial"/>
                <a:cs typeface="Arial"/>
              </a:rPr>
              <a:t>120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208 </a:t>
            </a:r>
            <a:r>
              <a:rPr sz="1400" spc="-3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volt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loads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8"/>
          <p:cNvGrpSpPr/>
          <p:nvPr/>
        </p:nvGrpSpPr>
        <p:grpSpPr>
          <a:xfrm>
            <a:off x="3774641" y="3022484"/>
            <a:ext cx="2807335" cy="1746885"/>
            <a:chOff x="3369564" y="2823972"/>
            <a:chExt cx="2807335" cy="1746885"/>
          </a:xfrm>
        </p:grpSpPr>
        <p:sp>
          <p:nvSpPr>
            <p:cNvPr id="13" name="object 9"/>
            <p:cNvSpPr/>
            <p:nvPr/>
          </p:nvSpPr>
          <p:spPr>
            <a:xfrm>
              <a:off x="3838956" y="2830068"/>
              <a:ext cx="2338070" cy="0"/>
            </a:xfrm>
            <a:custGeom>
              <a:avLst/>
              <a:gdLst/>
              <a:ahLst/>
              <a:cxnLst/>
              <a:rect l="l" t="t" r="r" b="b"/>
              <a:pathLst>
                <a:path w="2338070">
                  <a:moveTo>
                    <a:pt x="0" y="0"/>
                  </a:moveTo>
                  <a:lnTo>
                    <a:pt x="233781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3369564" y="3733800"/>
              <a:ext cx="2776855" cy="0"/>
            </a:xfrm>
            <a:custGeom>
              <a:avLst/>
              <a:gdLst/>
              <a:ahLst/>
              <a:cxnLst/>
              <a:rect l="l" t="t" r="r" b="b"/>
              <a:pathLst>
                <a:path w="2776854">
                  <a:moveTo>
                    <a:pt x="0" y="0"/>
                  </a:moveTo>
                  <a:lnTo>
                    <a:pt x="27767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3776472" y="4564379"/>
              <a:ext cx="2385060" cy="0"/>
            </a:xfrm>
            <a:custGeom>
              <a:avLst/>
              <a:gdLst/>
              <a:ahLst/>
              <a:cxnLst/>
              <a:rect l="l" t="t" r="r" b="b"/>
              <a:pathLst>
                <a:path w="2385060">
                  <a:moveTo>
                    <a:pt x="0" y="0"/>
                  </a:moveTo>
                  <a:lnTo>
                    <a:pt x="238506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2"/>
          <p:cNvSpPr txBox="1"/>
          <p:nvPr/>
        </p:nvSpPr>
        <p:spPr>
          <a:xfrm>
            <a:off x="4303151" y="2681616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4269910" y="4910417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2498179" y="3786490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6189200" y="2700669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6231968" y="4891364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17"/>
          <p:cNvSpPr txBox="1"/>
          <p:nvPr/>
        </p:nvSpPr>
        <p:spPr>
          <a:xfrm>
            <a:off x="2078809" y="4605568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18"/>
          <p:cNvSpPr txBox="1"/>
          <p:nvPr/>
        </p:nvSpPr>
        <p:spPr>
          <a:xfrm>
            <a:off x="2097862" y="3100580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19"/>
          <p:cNvSpPr txBox="1"/>
          <p:nvPr/>
        </p:nvSpPr>
        <p:spPr>
          <a:xfrm>
            <a:off x="3996478" y="3957764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0"/>
          <p:cNvSpPr txBox="1"/>
          <p:nvPr/>
        </p:nvSpPr>
        <p:spPr>
          <a:xfrm>
            <a:off x="2529596" y="5119798"/>
            <a:ext cx="853440" cy="95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525"/>
              </a:spcBef>
            </a:pPr>
            <a:r>
              <a:rPr sz="1600" spc="-5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1"/>
          <p:cNvSpPr txBox="1"/>
          <p:nvPr/>
        </p:nvSpPr>
        <p:spPr>
          <a:xfrm>
            <a:off x="2548649" y="1767069"/>
            <a:ext cx="859790" cy="1011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2"/>
          <p:cNvSpPr txBox="1"/>
          <p:nvPr/>
        </p:nvSpPr>
        <p:spPr>
          <a:xfrm>
            <a:off x="6149067" y="3576703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C2517-3820-4C8C-95ED-11855AC40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F5E05-3652-432C-A3AE-7FA94E1B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2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>
                <a:latin typeface="+mj-lt"/>
              </a:rPr>
              <a:t>3-Wire Delta Service &amp; Loads</a:t>
            </a:r>
            <a:endParaRPr lang="en-US" dirty="0">
              <a:latin typeface="+mj-lt"/>
            </a:endParaRPr>
          </a:p>
        </p:txBody>
      </p:sp>
      <p:grpSp>
        <p:nvGrpSpPr>
          <p:cNvPr id="6" name="object 2"/>
          <p:cNvGrpSpPr/>
          <p:nvPr/>
        </p:nvGrpSpPr>
        <p:grpSpPr>
          <a:xfrm>
            <a:off x="836485" y="2376487"/>
            <a:ext cx="7515225" cy="2134235"/>
            <a:chOff x="836485" y="2045017"/>
            <a:chExt cx="7515225" cy="2134235"/>
          </a:xfrm>
        </p:grpSpPr>
        <p:sp>
          <p:nvSpPr>
            <p:cNvPr id="7" name="object 3"/>
            <p:cNvSpPr/>
            <p:nvPr/>
          </p:nvSpPr>
          <p:spPr>
            <a:xfrm>
              <a:off x="7575804" y="2049779"/>
              <a:ext cx="771525" cy="2124710"/>
            </a:xfrm>
            <a:custGeom>
              <a:avLst/>
              <a:gdLst/>
              <a:ahLst/>
              <a:cxnLst/>
              <a:rect l="l" t="t" r="r" b="b"/>
              <a:pathLst>
                <a:path w="771525" h="2124710">
                  <a:moveTo>
                    <a:pt x="771144" y="0"/>
                  </a:moveTo>
                  <a:lnTo>
                    <a:pt x="0" y="0"/>
                  </a:lnTo>
                  <a:lnTo>
                    <a:pt x="0" y="2124456"/>
                  </a:lnTo>
                  <a:lnTo>
                    <a:pt x="771144" y="2124456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7575804" y="2049779"/>
              <a:ext cx="771525" cy="2124710"/>
            </a:xfrm>
            <a:custGeom>
              <a:avLst/>
              <a:gdLst/>
              <a:ahLst/>
              <a:cxnLst/>
              <a:rect l="l" t="t" r="r" b="b"/>
              <a:pathLst>
                <a:path w="771525" h="2124710">
                  <a:moveTo>
                    <a:pt x="0" y="0"/>
                  </a:moveTo>
                  <a:lnTo>
                    <a:pt x="771144" y="0"/>
                  </a:lnTo>
                  <a:lnTo>
                    <a:pt x="771144" y="2124456"/>
                  </a:lnTo>
                  <a:lnTo>
                    <a:pt x="0" y="21244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1574291" y="2135123"/>
              <a:ext cx="6019800" cy="0"/>
            </a:xfrm>
            <a:custGeom>
              <a:avLst/>
              <a:gdLst/>
              <a:ahLst/>
              <a:cxnLst/>
              <a:rect l="l" t="t" r="r" b="b"/>
              <a:pathLst>
                <a:path w="6019800">
                  <a:moveTo>
                    <a:pt x="0" y="0"/>
                  </a:moveTo>
                  <a:lnTo>
                    <a:pt x="60198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2241803" y="3307079"/>
              <a:ext cx="5329555" cy="0"/>
            </a:xfrm>
            <a:custGeom>
              <a:avLst/>
              <a:gdLst/>
              <a:ahLst/>
              <a:cxnLst/>
              <a:rect l="l" t="t" r="r" b="b"/>
              <a:pathLst>
                <a:path w="5329555">
                  <a:moveTo>
                    <a:pt x="0" y="0"/>
                  </a:moveTo>
                  <a:lnTo>
                    <a:pt x="532942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841247" y="4078223"/>
              <a:ext cx="6730365" cy="0"/>
            </a:xfrm>
            <a:custGeom>
              <a:avLst/>
              <a:gdLst/>
              <a:ahLst/>
              <a:cxnLst/>
              <a:rect l="l" t="t" r="r" b="b"/>
              <a:pathLst>
                <a:path w="6730365">
                  <a:moveTo>
                    <a:pt x="0" y="0"/>
                  </a:moveTo>
                  <a:lnTo>
                    <a:pt x="6729983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/>
          <p:cNvSpPr txBox="1"/>
          <p:nvPr/>
        </p:nvSpPr>
        <p:spPr>
          <a:xfrm>
            <a:off x="3211067" y="3885437"/>
            <a:ext cx="448309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6283452" y="2814065"/>
            <a:ext cx="455930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C-A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4625340" y="2890265"/>
            <a:ext cx="455930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B-C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2"/>
          <p:cNvGrpSpPr/>
          <p:nvPr/>
        </p:nvGrpSpPr>
        <p:grpSpPr>
          <a:xfrm>
            <a:off x="3422713" y="2455735"/>
            <a:ext cx="3100705" cy="1963420"/>
            <a:chOff x="3422713" y="2124265"/>
            <a:chExt cx="3100705" cy="1963420"/>
          </a:xfrm>
        </p:grpSpPr>
        <p:sp>
          <p:nvSpPr>
            <p:cNvPr id="16" name="object 13"/>
            <p:cNvSpPr/>
            <p:nvPr/>
          </p:nvSpPr>
          <p:spPr>
            <a:xfrm>
              <a:off x="3427476" y="3311652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3427476" y="3835907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/>
            <p:cNvSpPr/>
            <p:nvPr/>
          </p:nvSpPr>
          <p:spPr>
            <a:xfrm>
              <a:off x="4870704" y="2144267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0"/>
                  </a:moveTo>
                  <a:lnTo>
                    <a:pt x="0" y="4099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4879848" y="2849879"/>
              <a:ext cx="0" cy="1219200"/>
            </a:xfrm>
            <a:custGeom>
              <a:avLst/>
              <a:gdLst/>
              <a:ahLst/>
              <a:cxnLst/>
              <a:rect l="l" t="t" r="r" b="b"/>
              <a:pathLst>
                <a:path h="1219200">
                  <a:moveTo>
                    <a:pt x="0" y="0"/>
                  </a:moveTo>
                  <a:lnTo>
                    <a:pt x="0" y="1219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6518148" y="2129027"/>
              <a:ext cx="0" cy="346075"/>
            </a:xfrm>
            <a:custGeom>
              <a:avLst/>
              <a:gdLst/>
              <a:ahLst/>
              <a:cxnLst/>
              <a:rect l="l" t="t" r="r" b="b"/>
              <a:pathLst>
                <a:path h="346075">
                  <a:moveTo>
                    <a:pt x="0" y="0"/>
                  </a:moveTo>
                  <a:lnTo>
                    <a:pt x="0" y="34594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/>
            <p:cNvSpPr/>
            <p:nvPr/>
          </p:nvSpPr>
          <p:spPr>
            <a:xfrm>
              <a:off x="6518148" y="2773679"/>
              <a:ext cx="0" cy="542925"/>
            </a:xfrm>
            <a:custGeom>
              <a:avLst/>
              <a:gdLst/>
              <a:ahLst/>
              <a:cxnLst/>
              <a:rect l="l" t="t" r="r" b="b"/>
              <a:pathLst>
                <a:path h="542925">
                  <a:moveTo>
                    <a:pt x="0" y="0"/>
                  </a:moveTo>
                  <a:lnTo>
                    <a:pt x="0" y="5425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9"/>
          <p:cNvSpPr txBox="1"/>
          <p:nvPr/>
        </p:nvSpPr>
        <p:spPr>
          <a:xfrm>
            <a:off x="7746365" y="3252342"/>
            <a:ext cx="427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0"/>
          <p:cNvSpPr txBox="1"/>
          <p:nvPr/>
        </p:nvSpPr>
        <p:spPr>
          <a:xfrm>
            <a:off x="1994852" y="4960620"/>
            <a:ext cx="4887595" cy="75438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210"/>
              </a:spcBef>
            </a:pPr>
            <a:r>
              <a:rPr sz="2400" spc="-5" dirty="0">
                <a:latin typeface="Arial"/>
                <a:cs typeface="Arial"/>
              </a:rPr>
              <a:t>Need</a:t>
            </a:r>
            <a:r>
              <a:rPr sz="2400" dirty="0">
                <a:latin typeface="Arial"/>
                <a:cs typeface="Arial"/>
              </a:rPr>
              <a:t> 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single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line-line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well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three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1"/>
          <p:cNvSpPr txBox="1"/>
          <p:nvPr/>
        </p:nvSpPr>
        <p:spPr>
          <a:xfrm>
            <a:off x="851916" y="3715956"/>
            <a:ext cx="2571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545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2"/>
          <p:cNvSpPr txBox="1"/>
          <p:nvPr/>
        </p:nvSpPr>
        <p:spPr>
          <a:xfrm>
            <a:off x="1151809" y="2325286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3"/>
          <p:cNvSpPr txBox="1"/>
          <p:nvPr/>
        </p:nvSpPr>
        <p:spPr>
          <a:xfrm>
            <a:off x="537449" y="3677850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7" name="object 24"/>
          <p:cNvGrpSpPr/>
          <p:nvPr/>
        </p:nvGrpSpPr>
        <p:grpSpPr>
          <a:xfrm>
            <a:off x="842629" y="2440744"/>
            <a:ext cx="1400810" cy="1976755"/>
            <a:chOff x="842629" y="2109274"/>
            <a:chExt cx="1400810" cy="1976755"/>
          </a:xfrm>
        </p:grpSpPr>
        <p:sp>
          <p:nvSpPr>
            <p:cNvPr id="28" name="object 25"/>
            <p:cNvSpPr/>
            <p:nvPr/>
          </p:nvSpPr>
          <p:spPr>
            <a:xfrm>
              <a:off x="1545658" y="2123561"/>
              <a:ext cx="683895" cy="1184275"/>
            </a:xfrm>
            <a:custGeom>
              <a:avLst/>
              <a:gdLst/>
              <a:ahLst/>
              <a:cxnLst/>
              <a:rect l="l" t="t" r="r" b="b"/>
              <a:pathLst>
                <a:path w="683894" h="1184275">
                  <a:moveTo>
                    <a:pt x="0" y="0"/>
                  </a:moveTo>
                  <a:lnTo>
                    <a:pt x="683425" y="1183716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869442" y="3306317"/>
              <a:ext cx="1365885" cy="0"/>
            </a:xfrm>
            <a:custGeom>
              <a:avLst/>
              <a:gdLst/>
              <a:ahLst/>
              <a:cxnLst/>
              <a:rect l="l" t="t" r="r" b="b"/>
              <a:pathLst>
                <a:path w="1365885">
                  <a:moveTo>
                    <a:pt x="0" y="0"/>
                  </a:moveTo>
                  <a:lnTo>
                    <a:pt x="1365504" y="0"/>
                  </a:lnTo>
                </a:path>
              </a:pathLst>
            </a:custGeom>
            <a:ln w="28956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/>
            <p:cNvSpPr/>
            <p:nvPr/>
          </p:nvSpPr>
          <p:spPr>
            <a:xfrm>
              <a:off x="856917" y="2130762"/>
              <a:ext cx="683895" cy="1184275"/>
            </a:xfrm>
            <a:custGeom>
              <a:avLst/>
              <a:gdLst/>
              <a:ahLst/>
              <a:cxnLst/>
              <a:rect l="l" t="t" r="r" b="b"/>
              <a:pathLst>
                <a:path w="683894" h="1184275">
                  <a:moveTo>
                    <a:pt x="683412" y="0"/>
                  </a:moveTo>
                  <a:lnTo>
                    <a:pt x="0" y="1183716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/>
            <p:cNvSpPr/>
            <p:nvPr/>
          </p:nvSpPr>
          <p:spPr>
            <a:xfrm>
              <a:off x="847344" y="3323843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6FA5A8-1A09-4D6F-AFEF-E7A5EAD63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B15BA-234B-4068-9094-FF33DB6CC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0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3"/>
          <p:cNvGrpSpPr/>
          <p:nvPr/>
        </p:nvGrpSpPr>
        <p:grpSpPr>
          <a:xfrm>
            <a:off x="1026985" y="2093234"/>
            <a:ext cx="6843395" cy="2143125"/>
            <a:chOff x="1026985" y="1939861"/>
            <a:chExt cx="6843395" cy="2143125"/>
          </a:xfrm>
        </p:grpSpPr>
        <p:sp>
          <p:nvSpPr>
            <p:cNvPr id="7" name="object 4"/>
            <p:cNvSpPr/>
            <p:nvPr/>
          </p:nvSpPr>
          <p:spPr>
            <a:xfrm>
              <a:off x="2221991" y="1944623"/>
              <a:ext cx="5638800" cy="0"/>
            </a:xfrm>
            <a:custGeom>
              <a:avLst/>
              <a:gdLst/>
              <a:ahLst/>
              <a:cxnLst/>
              <a:rect l="l" t="t" r="r" b="b"/>
              <a:pathLst>
                <a:path w="5638800">
                  <a:moveTo>
                    <a:pt x="0" y="0"/>
                  </a:moveTo>
                  <a:lnTo>
                    <a:pt x="56388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2241803" y="3307079"/>
              <a:ext cx="5623560" cy="0"/>
            </a:xfrm>
            <a:custGeom>
              <a:avLst/>
              <a:gdLst/>
              <a:ahLst/>
              <a:cxnLst/>
              <a:rect l="l" t="t" r="r" b="b"/>
              <a:pathLst>
                <a:path w="5623559">
                  <a:moveTo>
                    <a:pt x="0" y="0"/>
                  </a:moveTo>
                  <a:lnTo>
                    <a:pt x="562356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1031747" y="4078223"/>
              <a:ext cx="6387465" cy="0"/>
            </a:xfrm>
            <a:custGeom>
              <a:avLst/>
              <a:gdLst/>
              <a:ahLst/>
              <a:cxnLst/>
              <a:rect l="l" t="t" r="r" b="b"/>
              <a:pathLst>
                <a:path w="6387465">
                  <a:moveTo>
                    <a:pt x="0" y="0"/>
                  </a:moveTo>
                  <a:lnTo>
                    <a:pt x="638708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7"/>
          <p:cNvSpPr txBox="1"/>
          <p:nvPr/>
        </p:nvSpPr>
        <p:spPr>
          <a:xfrm>
            <a:off x="3063239" y="2311166"/>
            <a:ext cx="45593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80"/>
              </a:spcBef>
            </a:pPr>
            <a:r>
              <a:rPr sz="1200" spc="-5" dirty="0">
                <a:latin typeface="Arial"/>
                <a:cs typeface="Arial"/>
              </a:rPr>
              <a:t>A-N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3683508" y="2998680"/>
            <a:ext cx="455930" cy="28384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200" spc="-5" dirty="0">
                <a:latin typeface="Arial"/>
                <a:cs typeface="Arial"/>
              </a:rPr>
              <a:t>B-N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4378452" y="3702769"/>
            <a:ext cx="455930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B-C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6769607" y="2311166"/>
            <a:ext cx="44704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5436108" y="2311166"/>
            <a:ext cx="45593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Arial"/>
                <a:cs typeface="Arial"/>
              </a:rPr>
              <a:t>C-A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2"/>
          <p:cNvGrpSpPr/>
          <p:nvPr/>
        </p:nvGrpSpPr>
        <p:grpSpPr>
          <a:xfrm>
            <a:off x="2227897" y="2093234"/>
            <a:ext cx="4781550" cy="2143125"/>
            <a:chOff x="2227897" y="1939861"/>
            <a:chExt cx="4781550" cy="2143125"/>
          </a:xfrm>
        </p:grpSpPr>
        <p:sp>
          <p:nvSpPr>
            <p:cNvPr id="16" name="object 13"/>
            <p:cNvSpPr/>
            <p:nvPr/>
          </p:nvSpPr>
          <p:spPr>
            <a:xfrm>
              <a:off x="3299460" y="1944623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0"/>
                  </a:moveTo>
                  <a:lnTo>
                    <a:pt x="0" y="1996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5661660" y="1944623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/>
            <p:cNvSpPr/>
            <p:nvPr/>
          </p:nvSpPr>
          <p:spPr>
            <a:xfrm>
              <a:off x="7004304" y="194462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0"/>
                  </a:moveTo>
                  <a:lnTo>
                    <a:pt x="0" y="2377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3898392" y="3125723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0"/>
                  </a:moveTo>
                  <a:lnTo>
                    <a:pt x="0" y="1813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4594860" y="3307079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/>
            <p:cNvSpPr/>
            <p:nvPr/>
          </p:nvSpPr>
          <p:spPr>
            <a:xfrm>
              <a:off x="4594860" y="3831335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/>
            <p:cNvSpPr/>
            <p:nvPr/>
          </p:nvSpPr>
          <p:spPr>
            <a:xfrm>
              <a:off x="5670804" y="2439923"/>
              <a:ext cx="0" cy="1629410"/>
            </a:xfrm>
            <a:custGeom>
              <a:avLst/>
              <a:gdLst/>
              <a:ahLst/>
              <a:cxnLst/>
              <a:rect l="l" t="t" r="r" b="b"/>
              <a:pathLst>
                <a:path h="1629410">
                  <a:moveTo>
                    <a:pt x="0" y="0"/>
                  </a:moveTo>
                  <a:lnTo>
                    <a:pt x="0" y="16291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7004304" y="2449067"/>
              <a:ext cx="0" cy="876300"/>
            </a:xfrm>
            <a:custGeom>
              <a:avLst/>
              <a:gdLst/>
              <a:ahLst/>
              <a:cxnLst/>
              <a:rect l="l" t="t" r="r" b="b"/>
              <a:pathLst>
                <a:path h="876300">
                  <a:moveTo>
                    <a:pt x="0" y="0"/>
                  </a:moveTo>
                  <a:lnTo>
                    <a:pt x="0" y="8763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/>
            <p:cNvSpPr/>
            <p:nvPr/>
          </p:nvSpPr>
          <p:spPr>
            <a:xfrm>
              <a:off x="3299460" y="2421635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/>
            <p:cNvSpPr/>
            <p:nvPr/>
          </p:nvSpPr>
          <p:spPr>
            <a:xfrm>
              <a:off x="3898392" y="2650235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19964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/>
            <p:cNvSpPr/>
            <p:nvPr/>
          </p:nvSpPr>
          <p:spPr>
            <a:xfrm>
              <a:off x="2232660" y="2650235"/>
              <a:ext cx="2504440" cy="0"/>
            </a:xfrm>
            <a:custGeom>
              <a:avLst/>
              <a:gdLst/>
              <a:ahLst/>
              <a:cxnLst/>
              <a:rect l="l" t="t" r="r" b="b"/>
              <a:pathLst>
                <a:path w="2504440">
                  <a:moveTo>
                    <a:pt x="0" y="0"/>
                  </a:moveTo>
                  <a:lnTo>
                    <a:pt x="250393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/>
            <p:cNvSpPr/>
            <p:nvPr/>
          </p:nvSpPr>
          <p:spPr>
            <a:xfrm>
              <a:off x="2432304" y="2650235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/>
            <p:cNvSpPr/>
            <p:nvPr/>
          </p:nvSpPr>
          <p:spPr>
            <a:xfrm>
              <a:off x="2356104" y="2726435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2394204" y="2778251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/>
            <p:cNvSpPr/>
            <p:nvPr/>
          </p:nvSpPr>
          <p:spPr>
            <a:xfrm>
              <a:off x="2423160" y="2830067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28"/>
          <p:cNvSpPr txBox="1"/>
          <p:nvPr/>
        </p:nvSpPr>
        <p:spPr>
          <a:xfrm>
            <a:off x="7871459" y="2097996"/>
            <a:ext cx="599440" cy="1457325"/>
          </a:xfrm>
          <a:prstGeom prst="rect">
            <a:avLst/>
          </a:prstGeom>
          <a:solidFill>
            <a:srgbClr val="CCCCFF"/>
          </a:solidFill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A-B-C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29"/>
          <p:cNvSpPr txBox="1"/>
          <p:nvPr/>
        </p:nvSpPr>
        <p:spPr>
          <a:xfrm>
            <a:off x="2318702" y="1747159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732840" y="2432866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1"/>
          <p:cNvSpPr txBox="1"/>
          <p:nvPr/>
        </p:nvSpPr>
        <p:spPr>
          <a:xfrm>
            <a:off x="2328229" y="3518687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2"/>
          <p:cNvSpPr txBox="1"/>
          <p:nvPr/>
        </p:nvSpPr>
        <p:spPr>
          <a:xfrm>
            <a:off x="1928115" y="2656638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6" name="object 33"/>
          <p:cNvGrpSpPr/>
          <p:nvPr/>
        </p:nvGrpSpPr>
        <p:grpSpPr>
          <a:xfrm>
            <a:off x="1017866" y="2080995"/>
            <a:ext cx="6840220" cy="2149475"/>
            <a:chOff x="1017866" y="1927622"/>
            <a:chExt cx="6840220" cy="2149475"/>
          </a:xfrm>
        </p:grpSpPr>
        <p:sp>
          <p:nvSpPr>
            <p:cNvPr id="37" name="object 34"/>
            <p:cNvSpPr/>
            <p:nvPr/>
          </p:nvSpPr>
          <p:spPr>
            <a:xfrm>
              <a:off x="2224277" y="1939289"/>
              <a:ext cx="0" cy="1367155"/>
            </a:xfrm>
            <a:custGeom>
              <a:avLst/>
              <a:gdLst/>
              <a:ahLst/>
              <a:cxnLst/>
              <a:rect l="l" t="t" r="r" b="b"/>
              <a:pathLst>
                <a:path h="1367154">
                  <a:moveTo>
                    <a:pt x="0" y="0"/>
                  </a:moveTo>
                  <a:lnTo>
                    <a:pt x="0" y="1367028"/>
                  </a:lnTo>
                </a:path>
              </a:pathLst>
            </a:custGeom>
            <a:ln w="28956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/>
            <p:cNvSpPr/>
            <p:nvPr/>
          </p:nvSpPr>
          <p:spPr>
            <a:xfrm>
              <a:off x="1046441" y="2622947"/>
              <a:ext cx="1184275" cy="683895"/>
            </a:xfrm>
            <a:custGeom>
              <a:avLst/>
              <a:gdLst/>
              <a:ahLst/>
              <a:cxnLst/>
              <a:rect l="l" t="t" r="r" b="b"/>
              <a:pathLst>
                <a:path w="1184275" h="683895">
                  <a:moveTo>
                    <a:pt x="0" y="0"/>
                  </a:moveTo>
                  <a:lnTo>
                    <a:pt x="1183716" y="683412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6"/>
            <p:cNvSpPr/>
            <p:nvPr/>
          </p:nvSpPr>
          <p:spPr>
            <a:xfrm>
              <a:off x="1032154" y="1941909"/>
              <a:ext cx="1184275" cy="683895"/>
            </a:xfrm>
            <a:custGeom>
              <a:avLst/>
              <a:gdLst/>
              <a:ahLst/>
              <a:cxnLst/>
              <a:rect l="l" t="t" r="r" b="b"/>
              <a:pathLst>
                <a:path w="1184275" h="683894">
                  <a:moveTo>
                    <a:pt x="1183716" y="0"/>
                  </a:moveTo>
                  <a:lnTo>
                    <a:pt x="0" y="683425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7"/>
            <p:cNvSpPr/>
            <p:nvPr/>
          </p:nvSpPr>
          <p:spPr>
            <a:xfrm>
              <a:off x="1028700" y="2619755"/>
              <a:ext cx="0" cy="1457325"/>
            </a:xfrm>
            <a:custGeom>
              <a:avLst/>
              <a:gdLst/>
              <a:ahLst/>
              <a:cxnLst/>
              <a:rect l="l" t="t" r="r" b="b"/>
              <a:pathLst>
                <a:path h="1457325">
                  <a:moveTo>
                    <a:pt x="0" y="0"/>
                  </a:moveTo>
                  <a:lnTo>
                    <a:pt x="0" y="14569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8"/>
            <p:cNvSpPr/>
            <p:nvPr/>
          </p:nvSpPr>
          <p:spPr>
            <a:xfrm>
              <a:off x="7420355" y="2648711"/>
              <a:ext cx="0" cy="1428115"/>
            </a:xfrm>
            <a:custGeom>
              <a:avLst/>
              <a:gdLst/>
              <a:ahLst/>
              <a:cxnLst/>
              <a:rect l="l" t="t" r="r" b="b"/>
              <a:pathLst>
                <a:path h="1428114">
                  <a:moveTo>
                    <a:pt x="0" y="142798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9"/>
            <p:cNvSpPr/>
            <p:nvPr/>
          </p:nvSpPr>
          <p:spPr>
            <a:xfrm>
              <a:off x="7420355" y="2648711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5">
                  <a:moveTo>
                    <a:pt x="0" y="0"/>
                  </a:moveTo>
                  <a:lnTo>
                    <a:pt x="43738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0"/>
          <p:cNvSpPr txBox="1"/>
          <p:nvPr/>
        </p:nvSpPr>
        <p:spPr>
          <a:xfrm>
            <a:off x="1732914" y="4830445"/>
            <a:ext cx="5992495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spc="-5" dirty="0">
                <a:latin typeface="Arial"/>
                <a:cs typeface="Arial"/>
              </a:rPr>
              <a:t>Need</a:t>
            </a:r>
            <a:r>
              <a:rPr sz="2400" dirty="0">
                <a:latin typeface="Arial"/>
                <a:cs typeface="Arial"/>
              </a:rPr>
              <a:t> 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single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line-neutral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line-line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 </a:t>
            </a:r>
            <a:r>
              <a:rPr sz="2400" spc="-10" dirty="0">
                <a:latin typeface="Arial"/>
                <a:cs typeface="Arial"/>
              </a:rPr>
              <a:t>well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 three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5DA243-FF2C-4160-BF8A-C7001B28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457200"/>
            <a:ext cx="7208107" cy="679832"/>
          </a:xfrm>
        </p:spPr>
        <p:txBody>
          <a:bodyPr/>
          <a:lstStyle/>
          <a:p>
            <a:r>
              <a:rPr lang="en-US" altLang="en-US" sz="4400" kern="0" dirty="0">
                <a:latin typeface="+mj-lt"/>
              </a:rPr>
              <a:t>4-Wire Delta Service &amp; Loads</a:t>
            </a:r>
            <a:br>
              <a:rPr lang="en-US" sz="4400" b="1" kern="0" dirty="0"/>
            </a:br>
            <a:endParaRPr lang="en-US" dirty="0"/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F23929DF-6654-4F85-9E9C-1D1897995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9C42B4BA-2500-4AD3-88DB-0C173A406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14888"/>
      </p:ext>
    </p:extLst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TESCO Template 2022</Template>
  <TotalTime>4019</TotalTime>
  <Words>1525</Words>
  <Application>Microsoft Office PowerPoint</Application>
  <PresentationFormat>On-screen Show (4:3)</PresentationFormat>
  <Paragraphs>473</Paragraphs>
  <Slides>44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Calibri</vt:lpstr>
      <vt:lpstr>Wingdings</vt:lpstr>
      <vt:lpstr>Arial</vt:lpstr>
      <vt:lpstr>Symbol</vt:lpstr>
      <vt:lpstr>Times New Roman</vt:lpstr>
      <vt:lpstr>TESCO Template</vt:lpstr>
      <vt:lpstr>Introduction to Polyphase Metering</vt:lpstr>
      <vt:lpstr>1-Phase and 3-Phase Power</vt:lpstr>
      <vt:lpstr>1-Phase and 3-Phase Power</vt:lpstr>
      <vt:lpstr>The Need for 3-Phase Power</vt:lpstr>
      <vt:lpstr>Benefits of 3-Phase Power</vt:lpstr>
      <vt:lpstr>Network Service &amp; Loads</vt:lpstr>
      <vt:lpstr>Network Service &amp; Loads</vt:lpstr>
      <vt:lpstr>3-Wire Delta Service &amp; Loads</vt:lpstr>
      <vt:lpstr>4-Wire Delta Service &amp; Loads </vt:lpstr>
      <vt:lpstr>4-Wire Wye Service &amp; Loads</vt:lpstr>
      <vt:lpstr>Blondel’s Theorem</vt:lpstr>
      <vt:lpstr>Blondel’s Theorem</vt:lpstr>
      <vt:lpstr>What is a Meter Form Number?</vt:lpstr>
      <vt:lpstr>Will’s Meter Forms Cheat Sheet</vt:lpstr>
      <vt:lpstr>Network, 3-Wire</vt:lpstr>
      <vt:lpstr>Network, 3-Wire</vt:lpstr>
      <vt:lpstr>Network, 3-Wire</vt:lpstr>
      <vt:lpstr>3-Phase, 3-Wire, Delta</vt:lpstr>
      <vt:lpstr>3-Phase, 3-Wire, Delta</vt:lpstr>
      <vt:lpstr>3-Phase, 3-Wire, Delta</vt:lpstr>
      <vt:lpstr>3-Phase, 4-Wire, Delta</vt:lpstr>
      <vt:lpstr>3-Phase, 4-Wire, Delta</vt:lpstr>
      <vt:lpstr>3-Phase, 4-Wire, Delta</vt:lpstr>
      <vt:lpstr>3-Phase, 4-Wire, Wye</vt:lpstr>
      <vt:lpstr>3-Phase, 4-Wire, Wye</vt:lpstr>
      <vt:lpstr>3-Phase, 4-Wire, Wye</vt:lpstr>
      <vt:lpstr>3-Phase, 4 Wire, Wye</vt:lpstr>
      <vt:lpstr>3-Phase, 4-Wire, Wye</vt:lpstr>
      <vt:lpstr>4-Wire Wye Metering</vt:lpstr>
      <vt:lpstr>4-Wire, Wye Metering</vt:lpstr>
      <vt:lpstr>4-Wire, Wye Metering</vt:lpstr>
      <vt:lpstr>4-Wire, Wye Metering</vt:lpstr>
      <vt:lpstr>2 Element Meters</vt:lpstr>
      <vt:lpstr>2 Element Meters</vt:lpstr>
      <vt:lpstr>Polyphase Meters</vt:lpstr>
      <vt:lpstr>Polyphase Meters</vt:lpstr>
      <vt:lpstr>Combining Polyphase kVAh</vt:lpstr>
      <vt:lpstr>Combining Polyphase kVAh</vt:lpstr>
      <vt:lpstr>Combining Polyphase kVAh</vt:lpstr>
      <vt:lpstr>Combining Polyphase kVAh</vt:lpstr>
      <vt:lpstr>Voltages in a Wye-Connection</vt:lpstr>
      <vt:lpstr>Voltages in a Wye-Connection</vt:lpstr>
      <vt:lpstr>Voltages in a Wye-Connection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Sandy Garcia</cp:lastModifiedBy>
  <cp:revision>163</cp:revision>
  <cp:lastPrinted>2004-05-03T19:12:21Z</cp:lastPrinted>
  <dcterms:created xsi:type="dcterms:W3CDTF">2004-03-09T01:40:14Z</dcterms:created>
  <dcterms:modified xsi:type="dcterms:W3CDTF">2023-04-24T15:59:51Z</dcterms:modified>
</cp:coreProperties>
</file>