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7" r:id="rId4"/>
    <p:sldMasterId id="2147484080" r:id="rId5"/>
  </p:sldMasterIdLst>
  <p:notesMasterIdLst>
    <p:notesMasterId r:id="rId29"/>
  </p:notesMasterIdLst>
  <p:sldIdLst>
    <p:sldId id="258" r:id="rId6"/>
    <p:sldId id="969" r:id="rId7"/>
    <p:sldId id="1019" r:id="rId8"/>
    <p:sldId id="1007" r:id="rId9"/>
    <p:sldId id="1008" r:id="rId10"/>
    <p:sldId id="990" r:id="rId11"/>
    <p:sldId id="956" r:id="rId12"/>
    <p:sldId id="1009" r:id="rId13"/>
    <p:sldId id="1022" r:id="rId14"/>
    <p:sldId id="959" r:id="rId15"/>
    <p:sldId id="983" r:id="rId16"/>
    <p:sldId id="1021" r:id="rId17"/>
    <p:sldId id="961" r:id="rId18"/>
    <p:sldId id="960" r:id="rId19"/>
    <p:sldId id="954" r:id="rId20"/>
    <p:sldId id="962" r:id="rId21"/>
    <p:sldId id="964" r:id="rId22"/>
    <p:sldId id="992" r:id="rId23"/>
    <p:sldId id="1010" r:id="rId24"/>
    <p:sldId id="965" r:id="rId25"/>
    <p:sldId id="1023" r:id="rId26"/>
    <p:sldId id="1028" r:id="rId27"/>
    <p:sldId id="947" r:id="rId28"/>
  </p:sldIdLst>
  <p:sldSz cx="12192000" cy="6858000"/>
  <p:notesSz cx="6858000" cy="9144000"/>
  <p:defaultTextStyle>
    <a:defPPr>
      <a:defRPr lang="en-US"/>
    </a:defPPr>
    <a:lvl1pPr marL="0" algn="l" defTabSz="389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573" algn="l" defTabSz="389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143" algn="l" defTabSz="389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716" algn="l" defTabSz="389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288" algn="l" defTabSz="389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859" algn="l" defTabSz="389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431" algn="l" defTabSz="389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002" algn="l" defTabSz="389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574" algn="l" defTabSz="389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" initials="J" lastIdx="1" clrIdx="0">
    <p:extLst>
      <p:ext uri="{19B8F6BF-5375-455C-9EA6-DF929625EA0E}">
        <p15:presenceInfo xmlns:p15="http://schemas.microsoft.com/office/powerpoint/2012/main" userId="S::joe.polaski@nighthawkcontrol.com::aed18695-ca8a-4136-8124-4b41fbf2bd94" providerId="AD"/>
      </p:ext>
    </p:extLst>
  </p:cmAuthor>
  <p:cmAuthor id="2" name="Lisa Fennell" initials="LF" lastIdx="40" clrIdx="1">
    <p:extLst>
      <p:ext uri="{19B8F6BF-5375-455C-9EA6-DF929625EA0E}">
        <p15:presenceInfo xmlns:p15="http://schemas.microsoft.com/office/powerpoint/2012/main" userId="S::lisa.fennell@nighthawkcontrol.com::f5903ad5-09bb-4f87-a3df-aa488972d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9F3"/>
    <a:srgbClr val="F9F9F9"/>
    <a:srgbClr val="C1F7FF"/>
    <a:srgbClr val="D6E4F6"/>
    <a:srgbClr val="FFFFFF"/>
    <a:srgbClr val="00AEC7"/>
    <a:srgbClr val="141B4D"/>
    <a:srgbClr val="F5F5F5"/>
    <a:srgbClr val="58608E"/>
    <a:srgbClr val="AFB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44EC0-3F9C-45BD-A0C8-57EBA27EBFB3}" v="135" dt="2023-05-16T15:31:58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d Tamayo" userId="a6f268a1-798e-4ab9-a733-703df917df68" providerId="ADAL" clId="{809686E3-EEB8-C048-B1FD-3F67B89C1337}"/>
    <pc:docChg chg="modSld modMainMaster">
      <pc:chgData name="Jed Tamayo" userId="a6f268a1-798e-4ab9-a733-703df917df68" providerId="ADAL" clId="{809686E3-EEB8-C048-B1FD-3F67B89C1337}" dt="2023-05-02T01:32:28.357" v="8" actId="14100"/>
      <pc:docMkLst>
        <pc:docMk/>
      </pc:docMkLst>
      <pc:sldChg chg="addSp delSp modSp mod">
        <pc:chgData name="Jed Tamayo" userId="a6f268a1-798e-4ab9-a733-703df917df68" providerId="ADAL" clId="{809686E3-EEB8-C048-B1FD-3F67B89C1337}" dt="2023-05-02T01:28:21.554" v="2"/>
        <pc:sldMkLst>
          <pc:docMk/>
          <pc:sldMk cId="1139543819" sldId="258"/>
        </pc:sldMkLst>
        <pc:spChg chg="add del mod">
          <ac:chgData name="Jed Tamayo" userId="a6f268a1-798e-4ab9-a733-703df917df68" providerId="ADAL" clId="{809686E3-EEB8-C048-B1FD-3F67B89C1337}" dt="2023-05-02T01:28:21.554" v="2"/>
          <ac:spMkLst>
            <pc:docMk/>
            <pc:sldMk cId="1139543819" sldId="258"/>
            <ac:spMk id="2" creationId="{65ACBB5D-369C-0CED-5756-4D65B8D29176}"/>
          </ac:spMkLst>
        </pc:spChg>
      </pc:sldChg>
      <pc:sldChg chg="modSp mod">
        <pc:chgData name="Jed Tamayo" userId="a6f268a1-798e-4ab9-a733-703df917df68" providerId="ADAL" clId="{809686E3-EEB8-C048-B1FD-3F67B89C1337}" dt="2023-05-02T01:32:28.357" v="8" actId="14100"/>
        <pc:sldMkLst>
          <pc:docMk/>
          <pc:sldMk cId="1389329053" sldId="947"/>
        </pc:sldMkLst>
        <pc:spChg chg="mod">
          <ac:chgData name="Jed Tamayo" userId="a6f268a1-798e-4ab9-a733-703df917df68" providerId="ADAL" clId="{809686E3-EEB8-C048-B1FD-3F67B89C1337}" dt="2023-05-02T01:32:28.357" v="8" actId="14100"/>
          <ac:spMkLst>
            <pc:docMk/>
            <pc:sldMk cId="1389329053" sldId="947"/>
            <ac:spMk id="3" creationId="{E194DE76-ABED-4681-B7CC-DA882AF2EE46}"/>
          </ac:spMkLst>
        </pc:spChg>
      </pc:sldChg>
      <pc:sldMasterChg chg="modSldLayout">
        <pc:chgData name="Jed Tamayo" userId="a6f268a1-798e-4ab9-a733-703df917df68" providerId="ADAL" clId="{809686E3-EEB8-C048-B1FD-3F67B89C1337}" dt="2023-05-02T01:31:42.857" v="6" actId="14100"/>
        <pc:sldMasterMkLst>
          <pc:docMk/>
          <pc:sldMasterMk cId="908279554" sldId="2147484080"/>
        </pc:sldMasterMkLst>
        <pc:sldLayoutChg chg="modSp">
          <pc:chgData name="Jed Tamayo" userId="a6f268a1-798e-4ab9-a733-703df917df68" providerId="ADAL" clId="{809686E3-EEB8-C048-B1FD-3F67B89C1337}" dt="2023-05-02T01:30:58.336" v="5" actId="14100"/>
          <pc:sldLayoutMkLst>
            <pc:docMk/>
            <pc:sldMasterMk cId="908279554" sldId="2147484080"/>
            <pc:sldLayoutMk cId="663454935" sldId="2147484081"/>
          </pc:sldLayoutMkLst>
          <pc:picChg chg="mod">
            <ac:chgData name="Jed Tamayo" userId="a6f268a1-798e-4ab9-a733-703df917df68" providerId="ADAL" clId="{809686E3-EEB8-C048-B1FD-3F67B89C1337}" dt="2023-05-02T01:30:58.336" v="5" actId="14100"/>
            <ac:picMkLst>
              <pc:docMk/>
              <pc:sldMasterMk cId="908279554" sldId="2147484080"/>
              <pc:sldLayoutMk cId="663454935" sldId="2147484081"/>
              <ac:picMk id="10" creationId="{946B9CE6-210F-43EF-BD53-298BF011833E}"/>
            </ac:picMkLst>
          </pc:picChg>
        </pc:sldLayoutChg>
        <pc:sldLayoutChg chg="modSp">
          <pc:chgData name="Jed Tamayo" userId="a6f268a1-798e-4ab9-a733-703df917df68" providerId="ADAL" clId="{809686E3-EEB8-C048-B1FD-3F67B89C1337}" dt="2023-05-02T01:31:42.857" v="6" actId="14100"/>
          <pc:sldLayoutMkLst>
            <pc:docMk/>
            <pc:sldMasterMk cId="908279554" sldId="2147484080"/>
            <pc:sldLayoutMk cId="1691373709" sldId="2147484083"/>
          </pc:sldLayoutMkLst>
          <pc:picChg chg="mod">
            <ac:chgData name="Jed Tamayo" userId="a6f268a1-798e-4ab9-a733-703df917df68" providerId="ADAL" clId="{809686E3-EEB8-C048-B1FD-3F67B89C1337}" dt="2023-05-02T01:31:42.857" v="6" actId="14100"/>
            <ac:picMkLst>
              <pc:docMk/>
              <pc:sldMasterMk cId="908279554" sldId="2147484080"/>
              <pc:sldLayoutMk cId="1691373709" sldId="2147484083"/>
              <ac:picMk id="11" creationId="{25FDB225-F00F-47C8-93CF-7F2B75E3FCC5}"/>
            </ac:picMkLst>
          </pc:picChg>
        </pc:sldLayoutChg>
      </pc:sldMasterChg>
    </pc:docChg>
  </pc:docChgLst>
  <pc:docChgLst>
    <pc:chgData name="Sandy Garcia" userId="S::sandy.garcia@tescometering.com::02f624c9-1aea-47b8-8f8f-24a977e9f15a" providerId="AD" clId="Web-{B1EE35F9-F6EF-43D3-96D6-E6389FB93591}"/>
    <pc:docChg chg="modSld">
      <pc:chgData name="Sandy Garcia" userId="S::sandy.garcia@tescometering.com::02f624c9-1aea-47b8-8f8f-24a977e9f15a" providerId="AD" clId="Web-{B1EE35F9-F6EF-43D3-96D6-E6389FB93591}" dt="2023-05-01T20:29:46.068" v="21" actId="1076"/>
      <pc:docMkLst>
        <pc:docMk/>
      </pc:docMkLst>
      <pc:sldChg chg="addSp modSp">
        <pc:chgData name="Sandy Garcia" userId="S::sandy.garcia@tescometering.com::02f624c9-1aea-47b8-8f8f-24a977e9f15a" providerId="AD" clId="Web-{B1EE35F9-F6EF-43D3-96D6-E6389FB93591}" dt="2023-05-01T20:29:46.068" v="21" actId="1076"/>
        <pc:sldMkLst>
          <pc:docMk/>
          <pc:sldMk cId="1139543819" sldId="258"/>
        </pc:sldMkLst>
        <pc:spChg chg="add mod">
          <ac:chgData name="Sandy Garcia" userId="S::sandy.garcia@tescometering.com::02f624c9-1aea-47b8-8f8f-24a977e9f15a" providerId="AD" clId="Web-{B1EE35F9-F6EF-43D3-96D6-E6389FB93591}" dt="2023-05-01T20:29:18.786" v="5" actId="1076"/>
          <ac:spMkLst>
            <pc:docMk/>
            <pc:sldMk cId="1139543819" sldId="258"/>
            <ac:spMk id="2" creationId="{8A4EF7FF-D09D-12D4-90C1-BCE9A9B6CCC8}"/>
          </ac:spMkLst>
        </pc:spChg>
        <pc:spChg chg="add mod">
          <ac:chgData name="Sandy Garcia" userId="S::sandy.garcia@tescometering.com::02f624c9-1aea-47b8-8f8f-24a977e9f15a" providerId="AD" clId="Web-{B1EE35F9-F6EF-43D3-96D6-E6389FB93591}" dt="2023-05-01T20:29:40.380" v="20" actId="20577"/>
          <ac:spMkLst>
            <pc:docMk/>
            <pc:sldMk cId="1139543819" sldId="258"/>
            <ac:spMk id="3" creationId="{56827E00-1A24-E02A-BACA-C182DD4137E7}"/>
          </ac:spMkLst>
        </pc:spChg>
        <pc:spChg chg="add mod">
          <ac:chgData name="Sandy Garcia" userId="S::sandy.garcia@tescometering.com::02f624c9-1aea-47b8-8f8f-24a977e9f15a" providerId="AD" clId="Web-{B1EE35F9-F6EF-43D3-96D6-E6389FB93591}" dt="2023-05-01T20:29:29.880" v="19" actId="20577"/>
          <ac:spMkLst>
            <pc:docMk/>
            <pc:sldMk cId="1139543819" sldId="258"/>
            <ac:spMk id="4" creationId="{231F7A91-8064-4722-49B3-C9B87161A998}"/>
          </ac:spMkLst>
        </pc:spChg>
        <pc:spChg chg="mod">
          <ac:chgData name="Sandy Garcia" userId="S::sandy.garcia@tescometering.com::02f624c9-1aea-47b8-8f8f-24a977e9f15a" providerId="AD" clId="Web-{B1EE35F9-F6EF-43D3-96D6-E6389FB93591}" dt="2023-05-01T20:28:48.379" v="0" actId="1076"/>
          <ac:spMkLst>
            <pc:docMk/>
            <pc:sldMk cId="1139543819" sldId="258"/>
            <ac:spMk id="16" creationId="{0DAA1E2E-176A-4CFB-89AE-87ABEEFC0CE6}"/>
          </ac:spMkLst>
        </pc:spChg>
        <pc:picChg chg="add mod">
          <ac:chgData name="Sandy Garcia" userId="S::sandy.garcia@tescometering.com::02f624c9-1aea-47b8-8f8f-24a977e9f15a" providerId="AD" clId="Web-{B1EE35F9-F6EF-43D3-96D6-E6389FB93591}" dt="2023-05-01T20:28:59.692" v="3" actId="1076"/>
          <ac:picMkLst>
            <pc:docMk/>
            <pc:sldMk cId="1139543819" sldId="258"/>
            <ac:picMk id="5" creationId="{69A9E379-2D79-7EAC-8212-E8CFB5CA24EC}"/>
          </ac:picMkLst>
        </pc:picChg>
        <pc:picChg chg="mod">
          <ac:chgData name="Sandy Garcia" userId="S::sandy.garcia@tescometering.com::02f624c9-1aea-47b8-8f8f-24a977e9f15a" providerId="AD" clId="Web-{B1EE35F9-F6EF-43D3-96D6-E6389FB93591}" dt="2023-05-01T20:29:46.068" v="21" actId="1076"/>
          <ac:picMkLst>
            <pc:docMk/>
            <pc:sldMk cId="1139543819" sldId="258"/>
            <ac:picMk id="7" creationId="{68538118-707B-2FB1-B588-9B36726B0BE1}"/>
          </ac:picMkLst>
        </pc:picChg>
      </pc:sldChg>
    </pc:docChg>
  </pc:docChgLst>
  <pc:docChgLst>
    <pc:chgData name="Sandy Garcia" userId="S::sandy.garcia@tescometering.com::02f624c9-1aea-47b8-8f8f-24a977e9f15a" providerId="AD" clId="Web-{AB91C26F-B508-4E55-BB47-383540DC0815}"/>
    <pc:docChg chg="modSld">
      <pc:chgData name="Sandy Garcia" userId="S::sandy.garcia@tescometering.com::02f624c9-1aea-47b8-8f8f-24a977e9f15a" providerId="AD" clId="Web-{AB91C26F-B508-4E55-BB47-383540DC0815}" dt="2023-05-01T20:36:28.347" v="1" actId="1076"/>
      <pc:docMkLst>
        <pc:docMk/>
      </pc:docMkLst>
      <pc:sldChg chg="modSp">
        <pc:chgData name="Sandy Garcia" userId="S::sandy.garcia@tescometering.com::02f624c9-1aea-47b8-8f8f-24a977e9f15a" providerId="AD" clId="Web-{AB91C26F-B508-4E55-BB47-383540DC0815}" dt="2023-05-01T20:36:28.347" v="1" actId="1076"/>
        <pc:sldMkLst>
          <pc:docMk/>
          <pc:sldMk cId="1139543819" sldId="258"/>
        </pc:sldMkLst>
        <pc:picChg chg="mod">
          <ac:chgData name="Sandy Garcia" userId="S::sandy.garcia@tescometering.com::02f624c9-1aea-47b8-8f8f-24a977e9f15a" providerId="AD" clId="Web-{AB91C26F-B508-4E55-BB47-383540DC0815}" dt="2023-05-01T20:36:28.347" v="1" actId="1076"/>
          <ac:picMkLst>
            <pc:docMk/>
            <pc:sldMk cId="1139543819" sldId="258"/>
            <ac:picMk id="7" creationId="{68538118-707B-2FB1-B588-9B36726B0BE1}"/>
          </ac:picMkLst>
        </pc:picChg>
      </pc:sldChg>
    </pc:docChg>
  </pc:docChgLst>
  <pc:docChgLst>
    <pc:chgData name="Ingrid Swan" userId="1cb538ef-fa29-4d84-8795-eb5455bc866a" providerId="ADAL" clId="{4E744EC0-3F9C-45BD-A0C8-57EBA27EBFB3}"/>
    <pc:docChg chg="custSel delSld modSld delMainMaster">
      <pc:chgData name="Ingrid Swan" userId="1cb538ef-fa29-4d84-8795-eb5455bc866a" providerId="ADAL" clId="{4E744EC0-3F9C-45BD-A0C8-57EBA27EBFB3}" dt="2023-05-16T15:32:05.424" v="130" actId="6549"/>
      <pc:docMkLst>
        <pc:docMk/>
      </pc:docMkLst>
      <pc:sldChg chg="del">
        <pc:chgData name="Ingrid Swan" userId="1cb538ef-fa29-4d84-8795-eb5455bc866a" providerId="ADAL" clId="{4E744EC0-3F9C-45BD-A0C8-57EBA27EBFB3}" dt="2023-05-01T20:40:20.925" v="126" actId="47"/>
        <pc:sldMkLst>
          <pc:docMk/>
          <pc:sldMk cId="2562747676" sldId="257"/>
        </pc:sldMkLst>
      </pc:sldChg>
      <pc:sldChg chg="addSp delSp modSp mod">
        <pc:chgData name="Ingrid Swan" userId="1cb538ef-fa29-4d84-8795-eb5455bc866a" providerId="ADAL" clId="{4E744EC0-3F9C-45BD-A0C8-57EBA27EBFB3}" dt="2023-05-16T15:32:05.424" v="130" actId="6549"/>
        <pc:sldMkLst>
          <pc:docMk/>
          <pc:sldMk cId="1139543819" sldId="258"/>
        </pc:sldMkLst>
        <pc:spChg chg="del mod">
          <ac:chgData name="Ingrid Swan" userId="1cb538ef-fa29-4d84-8795-eb5455bc866a" providerId="ADAL" clId="{4E744EC0-3F9C-45BD-A0C8-57EBA27EBFB3}" dt="2023-05-01T20:38:46.195" v="118" actId="478"/>
          <ac:spMkLst>
            <pc:docMk/>
            <pc:sldMk cId="1139543819" sldId="258"/>
            <ac:spMk id="2" creationId="{8A4EF7FF-D09D-12D4-90C1-BCE9A9B6CCC8}"/>
          </ac:spMkLst>
        </pc:spChg>
        <pc:spChg chg="del mod">
          <ac:chgData name="Ingrid Swan" userId="1cb538ef-fa29-4d84-8795-eb5455bc866a" providerId="ADAL" clId="{4E744EC0-3F9C-45BD-A0C8-57EBA27EBFB3}" dt="2023-05-01T20:38:48.323" v="120" actId="478"/>
          <ac:spMkLst>
            <pc:docMk/>
            <pc:sldMk cId="1139543819" sldId="258"/>
            <ac:spMk id="3" creationId="{56827E00-1A24-E02A-BACA-C182DD4137E7}"/>
          </ac:spMkLst>
        </pc:spChg>
        <pc:spChg chg="del mod">
          <ac:chgData name="Ingrid Swan" userId="1cb538ef-fa29-4d84-8795-eb5455bc866a" providerId="ADAL" clId="{4E744EC0-3F9C-45BD-A0C8-57EBA27EBFB3}" dt="2023-05-01T20:38:44.435" v="117" actId="478"/>
          <ac:spMkLst>
            <pc:docMk/>
            <pc:sldMk cId="1139543819" sldId="258"/>
            <ac:spMk id="4" creationId="{231F7A91-8064-4722-49B3-C9B87161A998}"/>
          </ac:spMkLst>
        </pc:spChg>
        <pc:spChg chg="add mod">
          <ac:chgData name="Ingrid Swan" userId="1cb538ef-fa29-4d84-8795-eb5455bc866a" providerId="ADAL" clId="{4E744EC0-3F9C-45BD-A0C8-57EBA27EBFB3}" dt="2023-05-16T15:32:05.424" v="130" actId="6549"/>
          <ac:spMkLst>
            <pc:docMk/>
            <pc:sldMk cId="1139543819" sldId="258"/>
            <ac:spMk id="6" creationId="{510184DB-8512-0D15-F406-C77D52C6AD57}"/>
          </ac:spMkLst>
        </pc:spChg>
        <pc:spChg chg="mod">
          <ac:chgData name="Ingrid Swan" userId="1cb538ef-fa29-4d84-8795-eb5455bc866a" providerId="ADAL" clId="{4E744EC0-3F9C-45BD-A0C8-57EBA27EBFB3}" dt="2023-05-01T20:36:16.182" v="47" actId="1076"/>
          <ac:spMkLst>
            <pc:docMk/>
            <pc:sldMk cId="1139543819" sldId="258"/>
            <ac:spMk id="16" creationId="{0DAA1E2E-176A-4CFB-89AE-87ABEEFC0CE6}"/>
          </ac:spMkLst>
        </pc:spChg>
        <pc:picChg chg="del mod">
          <ac:chgData name="Ingrid Swan" userId="1cb538ef-fa29-4d84-8795-eb5455bc866a" providerId="ADAL" clId="{4E744EC0-3F9C-45BD-A0C8-57EBA27EBFB3}" dt="2023-05-16T15:31:58.925" v="128" actId="478"/>
          <ac:picMkLst>
            <pc:docMk/>
            <pc:sldMk cId="1139543819" sldId="258"/>
            <ac:picMk id="5" creationId="{69A9E379-2D79-7EAC-8212-E8CFB5CA24EC}"/>
          </ac:picMkLst>
        </pc:picChg>
        <pc:picChg chg="mod">
          <ac:chgData name="Ingrid Swan" userId="1cb538ef-fa29-4d84-8795-eb5455bc866a" providerId="ADAL" clId="{4E744EC0-3F9C-45BD-A0C8-57EBA27EBFB3}" dt="2023-05-01T20:39:10.146" v="123" actId="1076"/>
          <ac:picMkLst>
            <pc:docMk/>
            <pc:sldMk cId="1139543819" sldId="258"/>
            <ac:picMk id="7" creationId="{68538118-707B-2FB1-B588-9B36726B0BE1}"/>
          </ac:picMkLst>
        </pc:picChg>
      </pc:sldChg>
      <pc:sldChg chg="del">
        <pc:chgData name="Ingrid Swan" userId="1cb538ef-fa29-4d84-8795-eb5455bc866a" providerId="ADAL" clId="{4E744EC0-3F9C-45BD-A0C8-57EBA27EBFB3}" dt="2023-05-16T15:31:51.080" v="127" actId="47"/>
        <pc:sldMkLst>
          <pc:docMk/>
          <pc:sldMk cId="1507279247" sldId="1029"/>
        </pc:sldMkLst>
      </pc:sldChg>
      <pc:sldMasterChg chg="del delSldLayout">
        <pc:chgData name="Ingrid Swan" userId="1cb538ef-fa29-4d84-8795-eb5455bc866a" providerId="ADAL" clId="{4E744EC0-3F9C-45BD-A0C8-57EBA27EBFB3}" dt="2023-05-01T20:40:20.925" v="126" actId="47"/>
        <pc:sldMasterMkLst>
          <pc:docMk/>
          <pc:sldMasterMk cId="2653651887" sldId="2147484096"/>
        </pc:sldMasterMkLst>
        <pc:sldLayoutChg chg="del">
          <pc:chgData name="Ingrid Swan" userId="1cb538ef-fa29-4d84-8795-eb5455bc866a" providerId="ADAL" clId="{4E744EC0-3F9C-45BD-A0C8-57EBA27EBFB3}" dt="2023-05-01T20:40:20.925" v="126" actId="47"/>
          <pc:sldLayoutMkLst>
            <pc:docMk/>
            <pc:sldMasterMk cId="2653651887" sldId="2147484096"/>
            <pc:sldLayoutMk cId="2898075049" sldId="2147484097"/>
          </pc:sldLayoutMkLst>
        </pc:sldLayoutChg>
        <pc:sldLayoutChg chg="del">
          <pc:chgData name="Ingrid Swan" userId="1cb538ef-fa29-4d84-8795-eb5455bc866a" providerId="ADAL" clId="{4E744EC0-3F9C-45BD-A0C8-57EBA27EBFB3}" dt="2023-05-01T20:40:20.925" v="126" actId="47"/>
          <pc:sldLayoutMkLst>
            <pc:docMk/>
            <pc:sldMasterMk cId="2653651887" sldId="2147484096"/>
            <pc:sldLayoutMk cId="1778632413" sldId="2147484098"/>
          </pc:sldLayoutMkLst>
        </pc:sldLayoutChg>
        <pc:sldLayoutChg chg="del">
          <pc:chgData name="Ingrid Swan" userId="1cb538ef-fa29-4d84-8795-eb5455bc866a" providerId="ADAL" clId="{4E744EC0-3F9C-45BD-A0C8-57EBA27EBFB3}" dt="2023-05-01T20:40:20.925" v="126" actId="47"/>
          <pc:sldLayoutMkLst>
            <pc:docMk/>
            <pc:sldMasterMk cId="2653651887" sldId="2147484096"/>
            <pc:sldLayoutMk cId="3044611245" sldId="2147484099"/>
          </pc:sldLayoutMkLst>
        </pc:sldLayoutChg>
        <pc:sldLayoutChg chg="del">
          <pc:chgData name="Ingrid Swan" userId="1cb538ef-fa29-4d84-8795-eb5455bc866a" providerId="ADAL" clId="{4E744EC0-3F9C-45BD-A0C8-57EBA27EBFB3}" dt="2023-05-01T20:40:20.925" v="126" actId="47"/>
          <pc:sldLayoutMkLst>
            <pc:docMk/>
            <pc:sldMasterMk cId="2653651887" sldId="2147484096"/>
            <pc:sldLayoutMk cId="2202746372" sldId="2147484100"/>
          </pc:sldLayoutMkLst>
        </pc:sldLayoutChg>
        <pc:sldLayoutChg chg="del">
          <pc:chgData name="Ingrid Swan" userId="1cb538ef-fa29-4d84-8795-eb5455bc866a" providerId="ADAL" clId="{4E744EC0-3F9C-45BD-A0C8-57EBA27EBFB3}" dt="2023-05-01T20:40:20.925" v="126" actId="47"/>
          <pc:sldLayoutMkLst>
            <pc:docMk/>
            <pc:sldMasterMk cId="2653651887" sldId="2147484096"/>
            <pc:sldLayoutMk cId="927999720" sldId="2147484101"/>
          </pc:sldLayoutMkLst>
        </pc:sldLayoutChg>
        <pc:sldLayoutChg chg="del">
          <pc:chgData name="Ingrid Swan" userId="1cb538ef-fa29-4d84-8795-eb5455bc866a" providerId="ADAL" clId="{4E744EC0-3F9C-45BD-A0C8-57EBA27EBFB3}" dt="2023-05-01T20:40:20.925" v="126" actId="47"/>
          <pc:sldLayoutMkLst>
            <pc:docMk/>
            <pc:sldMasterMk cId="2653651887" sldId="2147484096"/>
            <pc:sldLayoutMk cId="3491388913" sldId="2147484102"/>
          </pc:sldLayoutMkLst>
        </pc:sldLayoutChg>
        <pc:sldLayoutChg chg="del">
          <pc:chgData name="Ingrid Swan" userId="1cb538ef-fa29-4d84-8795-eb5455bc866a" providerId="ADAL" clId="{4E744EC0-3F9C-45BD-A0C8-57EBA27EBFB3}" dt="2023-05-01T20:40:20.925" v="126" actId="47"/>
          <pc:sldLayoutMkLst>
            <pc:docMk/>
            <pc:sldMasterMk cId="2653651887" sldId="2147484096"/>
            <pc:sldLayoutMk cId="3190330827" sldId="2147484103"/>
          </pc:sldLayoutMkLst>
        </pc:sldLayoutChg>
        <pc:sldLayoutChg chg="del">
          <pc:chgData name="Ingrid Swan" userId="1cb538ef-fa29-4d84-8795-eb5455bc866a" providerId="ADAL" clId="{4E744EC0-3F9C-45BD-A0C8-57EBA27EBFB3}" dt="2023-05-01T20:40:20.925" v="126" actId="47"/>
          <pc:sldLayoutMkLst>
            <pc:docMk/>
            <pc:sldMasterMk cId="2653651887" sldId="2147484096"/>
            <pc:sldLayoutMk cId="249290184" sldId="2147484104"/>
          </pc:sldLayoutMkLst>
        </pc:sldLayoutChg>
        <pc:sldLayoutChg chg="del">
          <pc:chgData name="Ingrid Swan" userId="1cb538ef-fa29-4d84-8795-eb5455bc866a" providerId="ADAL" clId="{4E744EC0-3F9C-45BD-A0C8-57EBA27EBFB3}" dt="2023-05-01T20:40:20.925" v="126" actId="47"/>
          <pc:sldLayoutMkLst>
            <pc:docMk/>
            <pc:sldMasterMk cId="2653651887" sldId="2147484096"/>
            <pc:sldLayoutMk cId="595778304" sldId="2147484105"/>
          </pc:sldLayoutMkLst>
        </pc:sldLayoutChg>
        <pc:sldLayoutChg chg="del">
          <pc:chgData name="Ingrid Swan" userId="1cb538ef-fa29-4d84-8795-eb5455bc866a" providerId="ADAL" clId="{4E744EC0-3F9C-45BD-A0C8-57EBA27EBFB3}" dt="2023-05-01T20:40:20.925" v="126" actId="47"/>
          <pc:sldLayoutMkLst>
            <pc:docMk/>
            <pc:sldMasterMk cId="2653651887" sldId="2147484096"/>
            <pc:sldLayoutMk cId="3949678661" sldId="2147484106"/>
          </pc:sldLayoutMkLst>
        </pc:sldLayoutChg>
      </pc:sldMasterChg>
    </pc:docChg>
  </pc:docChgLst>
  <pc:docChgLst>
    <pc:chgData name="Sandy Garcia" userId="S::sandy.garcia@tescometering.com::02f624c9-1aea-47b8-8f8f-24a977e9f15a" providerId="AD" clId="Web-{68DB6264-A5AC-4793-A4BB-EDC7D1A8C9D3}"/>
    <pc:docChg chg="addSld modSld sldOrd">
      <pc:chgData name="Sandy Garcia" userId="S::sandy.garcia@tescometering.com::02f624c9-1aea-47b8-8f8f-24a977e9f15a" providerId="AD" clId="Web-{68DB6264-A5AC-4793-A4BB-EDC7D1A8C9D3}" dt="2023-05-01T20:34:45.176" v="62" actId="1076"/>
      <pc:docMkLst>
        <pc:docMk/>
      </pc:docMkLst>
      <pc:sldChg chg="addSp delSp modSp new ord">
        <pc:chgData name="Sandy Garcia" userId="S::sandy.garcia@tescometering.com::02f624c9-1aea-47b8-8f8f-24a977e9f15a" providerId="AD" clId="Web-{68DB6264-A5AC-4793-A4BB-EDC7D1A8C9D3}" dt="2023-05-01T20:34:45.176" v="62" actId="1076"/>
        <pc:sldMkLst>
          <pc:docMk/>
          <pc:sldMk cId="1507279247" sldId="1029"/>
        </pc:sldMkLst>
        <pc:spChg chg="del">
          <ac:chgData name="Sandy Garcia" userId="S::sandy.garcia@tescometering.com::02f624c9-1aea-47b8-8f8f-24a977e9f15a" providerId="AD" clId="Web-{68DB6264-A5AC-4793-A4BB-EDC7D1A8C9D3}" dt="2023-05-01T20:31:33.077" v="6"/>
          <ac:spMkLst>
            <pc:docMk/>
            <pc:sldMk cId="1507279247" sldId="1029"/>
            <ac:spMk id="2" creationId="{A8292532-B2F9-4387-DAAE-604FD01EAC9D}"/>
          </ac:spMkLst>
        </pc:spChg>
        <pc:spChg chg="del">
          <ac:chgData name="Sandy Garcia" userId="S::sandy.garcia@tescometering.com::02f624c9-1aea-47b8-8f8f-24a977e9f15a" providerId="AD" clId="Web-{68DB6264-A5AC-4793-A4BB-EDC7D1A8C9D3}" dt="2023-05-01T20:31:33.077" v="5"/>
          <ac:spMkLst>
            <pc:docMk/>
            <pc:sldMk cId="1507279247" sldId="1029"/>
            <ac:spMk id="3" creationId="{74A2484B-9131-1422-BCDE-8563503B1480}"/>
          </ac:spMkLst>
        </pc:spChg>
        <pc:spChg chg="del">
          <ac:chgData name="Sandy Garcia" userId="S::sandy.garcia@tescometering.com::02f624c9-1aea-47b8-8f8f-24a977e9f15a" providerId="AD" clId="Web-{68DB6264-A5AC-4793-A4BB-EDC7D1A8C9D3}" dt="2023-05-01T20:31:33.077" v="4"/>
          <ac:spMkLst>
            <pc:docMk/>
            <pc:sldMk cId="1507279247" sldId="1029"/>
            <ac:spMk id="4" creationId="{C1430F0F-96AB-29D0-BA4B-D5A60B9D2616}"/>
          </ac:spMkLst>
        </pc:spChg>
        <pc:spChg chg="add del mod">
          <ac:chgData name="Sandy Garcia" userId="S::sandy.garcia@tescometering.com::02f624c9-1aea-47b8-8f8f-24a977e9f15a" providerId="AD" clId="Web-{68DB6264-A5AC-4793-A4BB-EDC7D1A8C9D3}" dt="2023-05-01T20:33:16.470" v="32"/>
          <ac:spMkLst>
            <pc:docMk/>
            <pc:sldMk cId="1507279247" sldId="1029"/>
            <ac:spMk id="5" creationId="{A4E36C35-78F7-10C9-86CB-5D31B1794042}"/>
          </ac:spMkLst>
        </pc:spChg>
        <pc:spChg chg="add mod">
          <ac:chgData name="Sandy Garcia" userId="S::sandy.garcia@tescometering.com::02f624c9-1aea-47b8-8f8f-24a977e9f15a" providerId="AD" clId="Web-{68DB6264-A5AC-4793-A4BB-EDC7D1A8C9D3}" dt="2023-05-01T20:31:42.171" v="9" actId="1076"/>
          <ac:spMkLst>
            <pc:docMk/>
            <pc:sldMk cId="1507279247" sldId="1029"/>
            <ac:spMk id="6" creationId="{BD936A9D-5FA6-D164-F0F6-78049B2C017F}"/>
          </ac:spMkLst>
        </pc:spChg>
        <pc:spChg chg="add del mod">
          <ac:chgData name="Sandy Garcia" userId="S::sandy.garcia@tescometering.com::02f624c9-1aea-47b8-8f8f-24a977e9f15a" providerId="AD" clId="Web-{68DB6264-A5AC-4793-A4BB-EDC7D1A8C9D3}" dt="2023-05-01T20:33:19.861" v="33"/>
          <ac:spMkLst>
            <pc:docMk/>
            <pc:sldMk cId="1507279247" sldId="1029"/>
            <ac:spMk id="7" creationId="{37F119EC-9E3C-34CE-FAC2-E1EE5C2A99AE}"/>
          </ac:spMkLst>
        </pc:spChg>
        <pc:spChg chg="add del mod">
          <ac:chgData name="Sandy Garcia" userId="S::sandy.garcia@tescometering.com::02f624c9-1aea-47b8-8f8f-24a977e9f15a" providerId="AD" clId="Web-{68DB6264-A5AC-4793-A4BB-EDC7D1A8C9D3}" dt="2023-05-01T20:33:03.126" v="29"/>
          <ac:spMkLst>
            <pc:docMk/>
            <pc:sldMk cId="1507279247" sldId="1029"/>
            <ac:spMk id="8" creationId="{42575558-54A8-7DD8-2533-F1F8F3E62A8C}"/>
          </ac:spMkLst>
        </pc:spChg>
        <pc:spChg chg="add del mod">
          <ac:chgData name="Sandy Garcia" userId="S::sandy.garcia@tescometering.com::02f624c9-1aea-47b8-8f8f-24a977e9f15a" providerId="AD" clId="Web-{68DB6264-A5AC-4793-A4BB-EDC7D1A8C9D3}" dt="2023-05-01T20:34:33.988" v="60"/>
          <ac:spMkLst>
            <pc:docMk/>
            <pc:sldMk cId="1507279247" sldId="1029"/>
            <ac:spMk id="9" creationId="{D0D6ACA2-4CA4-7F9F-877A-B4C37E20FB0B}"/>
          </ac:spMkLst>
        </pc:spChg>
        <pc:spChg chg="add del mod">
          <ac:chgData name="Sandy Garcia" userId="S::sandy.garcia@tescometering.com::02f624c9-1aea-47b8-8f8f-24a977e9f15a" providerId="AD" clId="Web-{68DB6264-A5AC-4793-A4BB-EDC7D1A8C9D3}" dt="2023-05-01T20:33:00.689" v="28"/>
          <ac:spMkLst>
            <pc:docMk/>
            <pc:sldMk cId="1507279247" sldId="1029"/>
            <ac:spMk id="11" creationId="{C2AA75B6-862E-0799-BD7F-3604EF99EB2B}"/>
          </ac:spMkLst>
        </pc:spChg>
        <pc:spChg chg="add mod">
          <ac:chgData name="Sandy Garcia" userId="S::sandy.garcia@tescometering.com::02f624c9-1aea-47b8-8f8f-24a977e9f15a" providerId="AD" clId="Web-{68DB6264-A5AC-4793-A4BB-EDC7D1A8C9D3}" dt="2023-05-01T20:33:39.862" v="36" actId="1076"/>
          <ac:spMkLst>
            <pc:docMk/>
            <pc:sldMk cId="1507279247" sldId="1029"/>
            <ac:spMk id="12" creationId="{127FF79D-1BF0-AD67-5DE3-177D9DFD7EF9}"/>
          </ac:spMkLst>
        </pc:spChg>
        <pc:spChg chg="add mod">
          <ac:chgData name="Sandy Garcia" userId="S::sandy.garcia@tescometering.com::02f624c9-1aea-47b8-8f8f-24a977e9f15a" providerId="AD" clId="Web-{68DB6264-A5AC-4793-A4BB-EDC7D1A8C9D3}" dt="2023-05-01T20:33:08.720" v="30" actId="1076"/>
          <ac:spMkLst>
            <pc:docMk/>
            <pc:sldMk cId="1507279247" sldId="1029"/>
            <ac:spMk id="13" creationId="{04456D88-099B-6F06-0A2D-8E3A213406C6}"/>
          </ac:spMkLst>
        </pc:spChg>
        <pc:spChg chg="add mod">
          <ac:chgData name="Sandy Garcia" userId="S::sandy.garcia@tescometering.com::02f624c9-1aea-47b8-8f8f-24a977e9f15a" providerId="AD" clId="Web-{68DB6264-A5AC-4793-A4BB-EDC7D1A8C9D3}" dt="2023-05-01T20:34:45.176" v="62" actId="1076"/>
          <ac:spMkLst>
            <pc:docMk/>
            <pc:sldMk cId="1507279247" sldId="1029"/>
            <ac:spMk id="14" creationId="{76A21CEC-2F92-3DF8-1829-C3210380EF1F}"/>
          </ac:spMkLst>
        </pc:spChg>
        <pc:spChg chg="add mod">
          <ac:chgData name="Sandy Garcia" userId="S::sandy.garcia@tescometering.com::02f624c9-1aea-47b8-8f8f-24a977e9f15a" providerId="AD" clId="Web-{68DB6264-A5AC-4793-A4BB-EDC7D1A8C9D3}" dt="2023-05-01T20:34:39.629" v="61" actId="1076"/>
          <ac:spMkLst>
            <pc:docMk/>
            <pc:sldMk cId="1507279247" sldId="1029"/>
            <ac:spMk id="17" creationId="{B0A66624-400D-51C8-5C00-4B4F2B258034}"/>
          </ac:spMkLst>
        </pc:spChg>
        <pc:picChg chg="add mod">
          <ac:chgData name="Sandy Garcia" userId="S::sandy.garcia@tescometering.com::02f624c9-1aea-47b8-8f8f-24a977e9f15a" providerId="AD" clId="Web-{68DB6264-A5AC-4793-A4BB-EDC7D1A8C9D3}" dt="2023-05-01T20:31:42.234" v="13" actId="1076"/>
          <ac:picMkLst>
            <pc:docMk/>
            <pc:sldMk cId="1507279247" sldId="1029"/>
            <ac:picMk id="10" creationId="{60CA72B0-280B-506B-3B40-F8516C46BC20}"/>
          </ac:picMkLst>
        </pc:picChg>
        <pc:picChg chg="add mod">
          <ac:chgData name="Sandy Garcia" userId="S::sandy.garcia@tescometering.com::02f624c9-1aea-47b8-8f8f-24a977e9f15a" providerId="AD" clId="Web-{68DB6264-A5AC-4793-A4BB-EDC7D1A8C9D3}" dt="2023-05-01T20:32:53.282" v="25" actId="1076"/>
          <ac:picMkLst>
            <pc:docMk/>
            <pc:sldMk cId="1507279247" sldId="1029"/>
            <ac:picMk id="15" creationId="{A3C5D4FC-6130-A896-BC98-598F339A62CA}"/>
          </ac:picMkLst>
        </pc:picChg>
      </pc:sldChg>
    </pc:docChg>
  </pc:docChgLst>
  <pc:docChgLst>
    <pc:chgData name="Ingrid Swan" userId="S::ingrid.swan@tescometering.com::1cb538ef-fa29-4d84-8795-eb5455bc866a" providerId="AD" clId="Web-{AFF006B1-5655-4A57-A04F-D9BA80DA9235}"/>
    <pc:docChg chg="modSld">
      <pc:chgData name="Ingrid Swan" userId="S::ingrid.swan@tescometering.com::1cb538ef-fa29-4d84-8795-eb5455bc866a" providerId="AD" clId="Web-{AFF006B1-5655-4A57-A04F-D9BA80DA9235}" dt="2023-05-01T20:33:45.730" v="1" actId="1076"/>
      <pc:docMkLst>
        <pc:docMk/>
      </pc:docMkLst>
      <pc:sldChg chg="modSp">
        <pc:chgData name="Ingrid Swan" userId="S::ingrid.swan@tescometering.com::1cb538ef-fa29-4d84-8795-eb5455bc866a" providerId="AD" clId="Web-{AFF006B1-5655-4A57-A04F-D9BA80DA9235}" dt="2023-05-01T20:33:45.730" v="1" actId="1076"/>
        <pc:sldMkLst>
          <pc:docMk/>
          <pc:sldMk cId="1139543819" sldId="258"/>
        </pc:sldMkLst>
        <pc:picChg chg="mod">
          <ac:chgData name="Ingrid Swan" userId="S::ingrid.swan@tescometering.com::1cb538ef-fa29-4d84-8795-eb5455bc866a" providerId="AD" clId="Web-{AFF006B1-5655-4A57-A04F-D9BA80DA9235}" dt="2023-05-01T20:33:45.730" v="1" actId="1076"/>
          <ac:picMkLst>
            <pc:docMk/>
            <pc:sldMk cId="1139543819" sldId="258"/>
            <ac:picMk id="7" creationId="{68538118-707B-2FB1-B588-9B36726B0B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62641-1CED-4206-8E89-C96BA793B4B4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2245D-0D4B-48F4-A72D-CD062BEC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245D-0D4B-48F4-A72D-CD062BECA3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73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245D-0D4B-48F4-A72D-CD062BECA3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69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245D-0D4B-48F4-A72D-CD062BECA3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50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245D-0D4B-48F4-A72D-CD062BECA3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1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245D-0D4B-48F4-A72D-CD062BECA3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0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245D-0D4B-48F4-A72D-CD062BECA3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8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245D-0D4B-48F4-A72D-CD062BECA3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03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245D-0D4B-48F4-A72D-CD062BECA3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5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245D-0D4B-48F4-A72D-CD062BECA3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245D-0D4B-48F4-A72D-CD062BECA3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5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245D-0D4B-48F4-A72D-CD062BECA3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2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245D-0D4B-48F4-A72D-CD062BECA3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36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245D-0D4B-48F4-A72D-CD062BECA3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7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245D-0D4B-48F4-A72D-CD062BECA3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43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245D-0D4B-48F4-A72D-CD062BECA3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1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89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2245D-0D4B-48F4-A72D-CD062BECA3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895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F2D06D-7EA3-4E71-9CFD-2D747853C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White">
          <a:xfrm>
            <a:off x="1587" y="379"/>
            <a:ext cx="12206446" cy="686714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661" y="3535607"/>
            <a:ext cx="4046808" cy="1018291"/>
          </a:xfrm>
        </p:spPr>
        <p:txBody>
          <a:bodyPr lIns="0" rIns="0"/>
          <a:lstStyle>
            <a:lvl1pPr marL="0" indent="0" algn="l">
              <a:spcAft>
                <a:spcPts val="0"/>
              </a:spcAft>
              <a:buNone/>
              <a:defRPr sz="1600" b="0">
                <a:solidFill>
                  <a:schemeClr val="bg2"/>
                </a:solidFill>
              </a:defRPr>
            </a:lvl1pPr>
            <a:lvl2pPr marL="519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7B4456-5ACD-42CA-BEA9-2F187E68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64" y="2683696"/>
            <a:ext cx="8452065" cy="614855"/>
          </a:xfrm>
        </p:spPr>
        <p:txBody>
          <a:bodyPr tIns="0" bIns="0" anchor="t" anchorCtr="0"/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ADE9-AF2A-4D85-B050-0D5A364C60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61" y="560223"/>
            <a:ext cx="2731421" cy="114500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E362EB3-87C6-42E7-BA7C-DF40495CA3F0}"/>
              </a:ext>
            </a:extLst>
          </p:cNvPr>
          <p:cNvGrpSpPr/>
          <p:nvPr userDrawn="1"/>
        </p:nvGrpSpPr>
        <p:grpSpPr>
          <a:xfrm>
            <a:off x="9778599" y="5573024"/>
            <a:ext cx="2032458" cy="1021371"/>
            <a:chOff x="9840383" y="5449456"/>
            <a:chExt cx="2032458" cy="10213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FEE0CB0-34BE-4C98-A701-D8378039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57427" y="5449456"/>
              <a:ext cx="1915414" cy="70018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98B4520-AD4F-48FD-8F26-3A8AC3ACF0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9840383" y="6173647"/>
              <a:ext cx="1790700" cy="297180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29FA93-1935-40A0-8930-D4E0A3A5A9DC}"/>
              </a:ext>
            </a:extLst>
          </p:cNvPr>
          <p:cNvCxnSpPr/>
          <p:nvPr userDrawn="1"/>
        </p:nvCxnSpPr>
        <p:spPr>
          <a:xfrm>
            <a:off x="750661" y="2582565"/>
            <a:ext cx="719793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18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598" y="1952368"/>
            <a:ext cx="9144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509964"/>
            <a:ext cx="9144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00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88151" y="4902201"/>
            <a:ext cx="4326467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8151" y="5173362"/>
            <a:ext cx="4326467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151" y="5444523"/>
            <a:ext cx="4326467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Presented by</a:t>
            </a: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0EA9339A-906B-FAC9-4C44-21DA558B3D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189405"/>
            <a:ext cx="18415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DD24BD6C-54B7-0B09-F18F-7E3019D4A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4"/>
          <a:stretch/>
        </p:blipFill>
        <p:spPr>
          <a:xfrm>
            <a:off x="5393719" y="5789346"/>
            <a:ext cx="1737181" cy="90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549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936" y="136525"/>
            <a:ext cx="9610809" cy="67983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9817"/>
            <a:ext cx="105156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66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6FA06CE-DC50-4A53-3A66-4896E9BFD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92067"/>
            <a:ext cx="871150" cy="624290"/>
          </a:xfrm>
          <a:prstGeom prst="rect">
            <a:avLst/>
          </a:prstGeom>
        </p:spPr>
      </p:pic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992FC4B1-C1D9-3A73-922C-09672E298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4"/>
          <a:stretch/>
        </p:blipFill>
        <p:spPr>
          <a:xfrm>
            <a:off x="5574118" y="6248541"/>
            <a:ext cx="1043763" cy="5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649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707" y="1120347"/>
            <a:ext cx="9117744" cy="3442130"/>
          </a:xfrm>
        </p:spPr>
        <p:txBody>
          <a:bodyPr anchor="b">
            <a:noAutofit/>
          </a:bodyPr>
          <a:lstStyle>
            <a:lvl1pPr>
              <a:defRPr sz="8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9707" y="4566675"/>
            <a:ext cx="91177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5FDB225-F00F-47C8-93CF-7F2B75E3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Shape, arrow&#10;&#10;Description automatically generated">
            <a:extLst>
              <a:ext uri="{FF2B5EF4-FFF2-40B4-BE49-F238E27FC236}">
                <a16:creationId xmlns:a16="http://schemas.microsoft.com/office/drawing/2014/main" id="{038B0BA6-BE3E-8240-2CDF-FE17EE9CF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4"/>
          <a:stretch/>
        </p:blipFill>
        <p:spPr>
          <a:xfrm>
            <a:off x="5577401" y="6066862"/>
            <a:ext cx="1397558" cy="72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7370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66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0693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935" y="365127"/>
            <a:ext cx="9528431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366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www.tescometering.com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2089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934" y="136525"/>
            <a:ext cx="9277865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66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ACEB650-E4DF-4271-9A3B-13B66E01B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4" y="156259"/>
            <a:ext cx="1488301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50069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66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ED3FEE9-77D6-4682-87C2-7994F36C9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4" y="156259"/>
            <a:ext cx="1488301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69613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66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16195"/>
            <a:ext cx="3932237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6123D6F8-4E67-4056-8A9B-9FF546E91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4" y="156259"/>
            <a:ext cx="1488301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84851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16195"/>
            <a:ext cx="3932237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66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76DDA16-6047-452B-B3D3-39D063AEB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4" y="156259"/>
            <a:ext cx="1488301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40037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934" y="136524"/>
            <a:ext cx="9528433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66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861D364-CC6A-4127-B764-DC850C008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4" y="156259"/>
            <a:ext cx="1488301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65774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0B3EBA05-36EB-4257-BEE5-F5AFE22184ED}"/>
              </a:ext>
            </a:extLst>
          </p:cNvPr>
          <p:cNvSpPr/>
          <p:nvPr userDrawn="1"/>
        </p:nvSpPr>
        <p:spPr bwMode="white">
          <a:xfrm rot="5400000" flipH="1">
            <a:off x="5710822" y="376825"/>
            <a:ext cx="770353" cy="1219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ADAD57-C49F-4C43-BA8C-24411495BB44}"/>
              </a:ext>
            </a:extLst>
          </p:cNvPr>
          <p:cNvGrpSpPr/>
          <p:nvPr/>
        </p:nvGrpSpPr>
        <p:grpSpPr bwMode="white">
          <a:xfrm>
            <a:off x="4" y="3"/>
            <a:ext cx="13801663" cy="1248756"/>
            <a:chOff x="0" y="0"/>
            <a:chExt cx="10351247" cy="936567"/>
          </a:xfrm>
        </p:grpSpPr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1C1A5B42-3257-431A-A7D3-8D924F0D3137}"/>
                </a:ext>
              </a:extLst>
            </p:cNvPr>
            <p:cNvSpPr/>
            <p:nvPr/>
          </p:nvSpPr>
          <p:spPr bwMode="white">
            <a:xfrm rot="16200000" flipH="1">
              <a:off x="139277" y="-139275"/>
              <a:ext cx="429958" cy="7085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66BF3C20-DF71-47DF-AE8F-3F73848F588B}"/>
                </a:ext>
              </a:extLst>
            </p:cNvPr>
            <p:cNvSpPr/>
            <p:nvPr/>
          </p:nvSpPr>
          <p:spPr bwMode="white">
            <a:xfrm rot="5400000" flipV="1">
              <a:off x="4707340" y="-4707340"/>
              <a:ext cx="936567" cy="10351247"/>
            </a:xfrm>
            <a:custGeom>
              <a:avLst/>
              <a:gdLst>
                <a:gd name="connsiteX0" fmla="*/ 0 w 402609"/>
                <a:gd name="connsiteY0" fmla="*/ 0 h 5143500"/>
                <a:gd name="connsiteX1" fmla="*/ 402609 w 402609"/>
                <a:gd name="connsiteY1" fmla="*/ 0 h 5143500"/>
                <a:gd name="connsiteX2" fmla="*/ 402609 w 402609"/>
                <a:gd name="connsiteY2" fmla="*/ 5143500 h 5143500"/>
                <a:gd name="connsiteX3" fmla="*/ 0 w 402609"/>
                <a:gd name="connsiteY3" fmla="*/ 5143500 h 5143500"/>
                <a:gd name="connsiteX4" fmla="*/ 0 w 402609"/>
                <a:gd name="connsiteY4" fmla="*/ 0 h 5143500"/>
                <a:gd name="connsiteX0" fmla="*/ 0 w 402609"/>
                <a:gd name="connsiteY0" fmla="*/ 0 h 5163971"/>
                <a:gd name="connsiteX1" fmla="*/ 402609 w 402609"/>
                <a:gd name="connsiteY1" fmla="*/ 0 h 5163971"/>
                <a:gd name="connsiteX2" fmla="*/ 204717 w 402609"/>
                <a:gd name="connsiteY2" fmla="*/ 5163971 h 5163971"/>
                <a:gd name="connsiteX3" fmla="*/ 0 w 402609"/>
                <a:gd name="connsiteY3" fmla="*/ 5143500 h 5163971"/>
                <a:gd name="connsiteX4" fmla="*/ 0 w 402609"/>
                <a:gd name="connsiteY4" fmla="*/ 0 h 5163971"/>
                <a:gd name="connsiteX0" fmla="*/ 0 w 402609"/>
                <a:gd name="connsiteY0" fmla="*/ 0 h 5177618"/>
                <a:gd name="connsiteX1" fmla="*/ 402609 w 402609"/>
                <a:gd name="connsiteY1" fmla="*/ 0 h 5177618"/>
                <a:gd name="connsiteX2" fmla="*/ 40944 w 402609"/>
                <a:gd name="connsiteY2" fmla="*/ 5177618 h 5177618"/>
                <a:gd name="connsiteX3" fmla="*/ 0 w 402609"/>
                <a:gd name="connsiteY3" fmla="*/ 5143500 h 5177618"/>
                <a:gd name="connsiteX4" fmla="*/ 0 w 402609"/>
                <a:gd name="connsiteY4" fmla="*/ 0 h 5177618"/>
                <a:gd name="connsiteX0" fmla="*/ 0 w 402609"/>
                <a:gd name="connsiteY0" fmla="*/ 0 h 5153985"/>
                <a:gd name="connsiteX1" fmla="*/ 402609 w 402609"/>
                <a:gd name="connsiteY1" fmla="*/ 0 h 5153985"/>
                <a:gd name="connsiteX2" fmla="*/ 4587 w 402609"/>
                <a:gd name="connsiteY2" fmla="*/ 5153985 h 5153985"/>
                <a:gd name="connsiteX3" fmla="*/ 0 w 402609"/>
                <a:gd name="connsiteY3" fmla="*/ 5143500 h 5153985"/>
                <a:gd name="connsiteX4" fmla="*/ 0 w 402609"/>
                <a:gd name="connsiteY4" fmla="*/ 0 h 51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609" h="5153985">
                  <a:moveTo>
                    <a:pt x="0" y="0"/>
                  </a:moveTo>
                  <a:lnTo>
                    <a:pt x="402609" y="0"/>
                  </a:lnTo>
                  <a:lnTo>
                    <a:pt x="4587" y="5153985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E8">
                <a:alpha val="4902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1" name="Rectangle 3">
            <a:extLst>
              <a:ext uri="{FF2B5EF4-FFF2-40B4-BE49-F238E27FC236}">
                <a16:creationId xmlns:a16="http://schemas.microsoft.com/office/drawing/2014/main" id="{838E2D87-C28B-4C0B-A758-ADD7DE5FD6B1}"/>
              </a:ext>
            </a:extLst>
          </p:cNvPr>
          <p:cNvSpPr/>
          <p:nvPr/>
        </p:nvSpPr>
        <p:spPr bwMode="hidden">
          <a:xfrm flipH="1">
            <a:off x="5213652" y="-1289"/>
            <a:ext cx="6986016" cy="6859289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0 w 4572000"/>
              <a:gd name="connsiteY0" fmla="*/ 0 h 5143500"/>
              <a:gd name="connsiteX1" fmla="*/ 1528091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0 w 3694422"/>
              <a:gd name="connsiteY0" fmla="*/ 0 h 5143500"/>
              <a:gd name="connsiteX1" fmla="*/ 1528091 w 3694422"/>
              <a:gd name="connsiteY1" fmla="*/ 0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1282614 w 3694422"/>
              <a:gd name="connsiteY1" fmla="*/ 6137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1282614 w 3694422"/>
              <a:gd name="connsiteY1" fmla="*/ 6137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1282614 w 3694422"/>
              <a:gd name="connsiteY1" fmla="*/ 2279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1269110 w 3694422"/>
              <a:gd name="connsiteY1" fmla="*/ 350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2501930 w 3694422"/>
              <a:gd name="connsiteY1" fmla="*/ 5374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967 h 5144467"/>
              <a:gd name="connsiteX1" fmla="*/ 2509979 w 3694422"/>
              <a:gd name="connsiteY1" fmla="*/ 0 h 5144467"/>
              <a:gd name="connsiteX2" fmla="*/ 3694422 w 3694422"/>
              <a:gd name="connsiteY2" fmla="*/ 5144467 h 5144467"/>
              <a:gd name="connsiteX3" fmla="*/ 0 w 3694422"/>
              <a:gd name="connsiteY3" fmla="*/ 5144467 h 5144467"/>
              <a:gd name="connsiteX4" fmla="*/ 0 w 3694422"/>
              <a:gd name="connsiteY4" fmla="*/ 967 h 514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422" h="5144467">
                <a:moveTo>
                  <a:pt x="0" y="967"/>
                </a:moveTo>
                <a:lnTo>
                  <a:pt x="2509979" y="0"/>
                </a:lnTo>
                <a:lnTo>
                  <a:pt x="3694422" y="5144467"/>
                </a:lnTo>
                <a:lnTo>
                  <a:pt x="0" y="5144467"/>
                </a:lnTo>
                <a:lnTo>
                  <a:pt x="0" y="967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1DB50-CB36-4B42-804F-7343AF42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5" y="2322576"/>
            <a:ext cx="5999251" cy="649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3F246-8480-4D96-8EF6-B10A62B4CE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6176" y="3033088"/>
            <a:ext cx="5234517" cy="2111409"/>
          </a:xfrm>
        </p:spPr>
        <p:txBody>
          <a:bodyPr/>
          <a:lstStyle>
            <a:lvl1pPr>
              <a:spcAft>
                <a:spcPts val="400"/>
              </a:spcAft>
              <a:defRPr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32FCA-8B2A-4F51-A53C-34147A9DB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6727" y="6371173"/>
            <a:ext cx="605276" cy="486833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fld id="{C356531E-31F6-4B97-9A92-1FE8A8960D3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8854E4-1F19-480A-9459-EF3391DDE8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0120874" y="222403"/>
            <a:ext cx="1747697" cy="7326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8C7FB6-DF9C-417F-974E-D24F86A20E85}"/>
              </a:ext>
            </a:extLst>
          </p:cNvPr>
          <p:cNvSpPr/>
          <p:nvPr userDrawn="1"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algn="r"/>
            <a:r>
              <a:rPr lang="en-US" sz="800">
                <a:solidFill>
                  <a:schemeClr val="bg2"/>
                </a:solidFill>
              </a:rPr>
              <a:t>©2020 Nighthawk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9DEF9E-D48E-4D4A-B91A-0351F30EB43D}"/>
              </a:ext>
            </a:extLst>
          </p:cNvPr>
          <p:cNvCxnSpPr/>
          <p:nvPr userDrawn="1"/>
        </p:nvCxnSpPr>
        <p:spPr>
          <a:xfrm>
            <a:off x="750661" y="2261287"/>
            <a:ext cx="719793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29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661" y="3535607"/>
            <a:ext cx="4046808" cy="1018291"/>
          </a:xfrm>
        </p:spPr>
        <p:txBody>
          <a:bodyPr lIns="0" rIns="0"/>
          <a:lstStyle>
            <a:lvl1pPr marL="0" indent="0" algn="l">
              <a:spcAft>
                <a:spcPts val="0"/>
              </a:spcAft>
              <a:buNone/>
              <a:defRPr sz="1600" b="0">
                <a:solidFill>
                  <a:schemeClr val="bg2"/>
                </a:solidFill>
              </a:defRPr>
            </a:lvl1pPr>
            <a:lvl2pPr marL="519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7B4456-5ACD-42CA-BEA9-2F187E68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64" y="2683696"/>
            <a:ext cx="8452065" cy="614855"/>
          </a:xfrm>
        </p:spPr>
        <p:txBody>
          <a:bodyPr tIns="0" bIns="0" anchor="t" anchorCtr="0"/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ADE9-AF2A-4D85-B050-0D5A364C60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61" y="560223"/>
            <a:ext cx="2731421" cy="114500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E362EB3-87C6-42E7-BA7C-DF40495CA3F0}"/>
              </a:ext>
            </a:extLst>
          </p:cNvPr>
          <p:cNvGrpSpPr/>
          <p:nvPr userDrawn="1"/>
        </p:nvGrpSpPr>
        <p:grpSpPr>
          <a:xfrm>
            <a:off x="9778599" y="5573024"/>
            <a:ext cx="2032458" cy="1021371"/>
            <a:chOff x="9840383" y="5449456"/>
            <a:chExt cx="2032458" cy="10213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FEE0CB0-34BE-4C98-A701-D8378039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57427" y="5449456"/>
              <a:ext cx="1915414" cy="70018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98B4520-AD4F-48FD-8F26-3A8AC3ACF0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840383" y="6173647"/>
              <a:ext cx="1790700" cy="297180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29FA93-1935-40A0-8930-D4E0A3A5A9DC}"/>
              </a:ext>
            </a:extLst>
          </p:cNvPr>
          <p:cNvCxnSpPr/>
          <p:nvPr userDrawn="1"/>
        </p:nvCxnSpPr>
        <p:spPr>
          <a:xfrm>
            <a:off x="750661" y="2582565"/>
            <a:ext cx="719793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00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Blank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679AF2D-BB4D-4A8E-8582-39F6FDC02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6727" y="6371173"/>
            <a:ext cx="605276" cy="486833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CC682-E289-4804-8B18-98FDA2ED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28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1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F14229-A351-4114-A7B4-ADF52D633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6727" y="6371173"/>
            <a:ext cx="605276" cy="486833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646903-E27D-4089-B675-37ABE2F839BB}"/>
              </a:ext>
            </a:extLst>
          </p:cNvPr>
          <p:cNvSpPr/>
          <p:nvPr userDrawn="1"/>
        </p:nvSpPr>
        <p:spPr bwMode="hidden">
          <a:xfrm flipH="1">
            <a:off x="6484530" y="-1289"/>
            <a:ext cx="5707470" cy="6859289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0 w 4572000"/>
              <a:gd name="connsiteY0" fmla="*/ 0 h 5143500"/>
              <a:gd name="connsiteX1" fmla="*/ 1528091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0 w 3694422"/>
              <a:gd name="connsiteY0" fmla="*/ 0 h 5143500"/>
              <a:gd name="connsiteX1" fmla="*/ 1528091 w 3694422"/>
              <a:gd name="connsiteY1" fmla="*/ 0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1282614 w 3694422"/>
              <a:gd name="connsiteY1" fmla="*/ 6137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1282614 w 3694422"/>
              <a:gd name="connsiteY1" fmla="*/ 6137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1282614 w 3694422"/>
              <a:gd name="connsiteY1" fmla="*/ 2279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1269110 w 3694422"/>
              <a:gd name="connsiteY1" fmla="*/ 350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2501930 w 3694422"/>
              <a:gd name="connsiteY1" fmla="*/ 5374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967 h 5144467"/>
              <a:gd name="connsiteX1" fmla="*/ 2509979 w 3694422"/>
              <a:gd name="connsiteY1" fmla="*/ 0 h 5144467"/>
              <a:gd name="connsiteX2" fmla="*/ 3694422 w 3694422"/>
              <a:gd name="connsiteY2" fmla="*/ 5144467 h 5144467"/>
              <a:gd name="connsiteX3" fmla="*/ 0 w 3694422"/>
              <a:gd name="connsiteY3" fmla="*/ 5144467 h 5144467"/>
              <a:gd name="connsiteX4" fmla="*/ 0 w 3694422"/>
              <a:gd name="connsiteY4" fmla="*/ 967 h 514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422" h="5144467">
                <a:moveTo>
                  <a:pt x="0" y="967"/>
                </a:moveTo>
                <a:lnTo>
                  <a:pt x="2509979" y="0"/>
                </a:lnTo>
                <a:lnTo>
                  <a:pt x="3694422" y="5144467"/>
                </a:lnTo>
                <a:lnTo>
                  <a:pt x="0" y="5144467"/>
                </a:lnTo>
                <a:lnTo>
                  <a:pt x="0" y="967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879" t="19" r="-72813" b="-539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884A7-11A3-4C83-A9D8-3BD7A839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9B514-DCF7-4D43-A9CB-4C6BAEB10A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937" y="1627632"/>
            <a:ext cx="4582716" cy="4021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062C7F-77EB-456C-854D-0F80247545A6}"/>
              </a:ext>
            </a:extLst>
          </p:cNvPr>
          <p:cNvSpPr txBox="1">
            <a:spLocks/>
          </p:cNvSpPr>
          <p:nvPr userDrawn="1"/>
        </p:nvSpPr>
        <p:spPr>
          <a:xfrm>
            <a:off x="11586727" y="6371173"/>
            <a:ext cx="605276" cy="486833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389573" rtl="0" eaLnBrk="1" latinLnBrk="0" hangingPunct="1">
              <a:defRPr sz="1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9573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43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16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288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859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31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02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574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A11191-B39B-480D-A8D3-EB0F82AEEE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2000"/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537" y="272972"/>
            <a:ext cx="1280566" cy="5368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1BBBEA-57AC-4DAA-81E8-4D63E9861926}"/>
              </a:ext>
            </a:extLst>
          </p:cNvPr>
          <p:cNvSpPr/>
          <p:nvPr userDrawn="1"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algn="r"/>
            <a:r>
              <a:rPr lang="en-US" sz="800">
                <a:solidFill>
                  <a:schemeClr val="bg2"/>
                </a:solidFill>
              </a:rPr>
              <a:t>©2020 Nighthawk</a:t>
            </a:r>
          </a:p>
        </p:txBody>
      </p:sp>
    </p:spTree>
    <p:extLst>
      <p:ext uri="{BB962C8B-B14F-4D97-AF65-F5344CB8AC3E}">
        <p14:creationId xmlns:p14="http://schemas.microsoft.com/office/powerpoint/2010/main" val="419065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0B3EBA05-36EB-4257-BEE5-F5AFE22184ED}"/>
              </a:ext>
            </a:extLst>
          </p:cNvPr>
          <p:cNvSpPr/>
          <p:nvPr userDrawn="1"/>
        </p:nvSpPr>
        <p:spPr bwMode="white">
          <a:xfrm rot="5400000" flipH="1">
            <a:off x="5710822" y="376825"/>
            <a:ext cx="770353" cy="1219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1DB50-CB36-4B42-804F-7343AF42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5" y="2322576"/>
            <a:ext cx="5999251" cy="649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3F246-8480-4D96-8EF6-B10A62B4CE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6176" y="3033088"/>
            <a:ext cx="5234517" cy="2111409"/>
          </a:xfrm>
        </p:spPr>
        <p:txBody>
          <a:bodyPr/>
          <a:lstStyle>
            <a:lvl1pPr>
              <a:spcAft>
                <a:spcPts val="400"/>
              </a:spcAft>
              <a:defRPr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32FCA-8B2A-4F51-A53C-34147A9DB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6727" y="6371173"/>
            <a:ext cx="605276" cy="486833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 b="0">
                <a:solidFill>
                  <a:schemeClr val="bg2"/>
                </a:solidFill>
              </a:defRPr>
            </a:lvl1pPr>
          </a:lstStyle>
          <a:p>
            <a:fld id="{C356531E-31F6-4B97-9A92-1FE8A8960D3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8854E4-1F19-480A-9459-EF3391DDE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0120874" y="222403"/>
            <a:ext cx="1747697" cy="7326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8C7FB6-DF9C-417F-974E-D24F86A20E85}"/>
              </a:ext>
            </a:extLst>
          </p:cNvPr>
          <p:cNvSpPr/>
          <p:nvPr userDrawn="1"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algn="r"/>
            <a:r>
              <a:rPr lang="en-US" sz="800">
                <a:solidFill>
                  <a:schemeClr val="bg2"/>
                </a:solidFill>
              </a:rPr>
              <a:t>©2020 Nighthawk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9DEF9E-D48E-4D4A-B91A-0351F30EB43D}"/>
              </a:ext>
            </a:extLst>
          </p:cNvPr>
          <p:cNvCxnSpPr/>
          <p:nvPr userDrawn="1"/>
        </p:nvCxnSpPr>
        <p:spPr>
          <a:xfrm>
            <a:off x="750661" y="2261287"/>
            <a:ext cx="719793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36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F14229-A351-4114-A7B4-ADF52D633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6727" y="6371173"/>
            <a:ext cx="605276" cy="486833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884A7-11A3-4C83-A9D8-3BD7A839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9B514-DCF7-4D43-A9CB-4C6BAEB10A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936" y="1627632"/>
            <a:ext cx="10963275" cy="4021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40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Blank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679AF2D-BB4D-4A8E-8582-39F6FDC02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6727" y="6371173"/>
            <a:ext cx="605276" cy="486833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CC682-E289-4804-8B18-98FDA2ED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51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F14229-A351-4114-A7B4-ADF52D633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6727" y="6371173"/>
            <a:ext cx="605276" cy="486833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884A7-11A3-4C83-A9D8-3BD7A839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9B514-DCF7-4D43-A9CB-4C6BAEB10A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936" y="1627632"/>
            <a:ext cx="10963275" cy="4021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36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1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F14229-A351-4114-A7B4-ADF52D633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6727" y="6371173"/>
            <a:ext cx="605276" cy="486833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884A7-11A3-4C83-A9D8-3BD7A839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9B514-DCF7-4D43-A9CB-4C6BAEB10A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937" y="1627632"/>
            <a:ext cx="4582716" cy="4021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646903-E27D-4089-B675-37ABE2F839BB}"/>
              </a:ext>
            </a:extLst>
          </p:cNvPr>
          <p:cNvSpPr/>
          <p:nvPr userDrawn="1"/>
        </p:nvSpPr>
        <p:spPr bwMode="hidden">
          <a:xfrm flipH="1">
            <a:off x="6484530" y="-1289"/>
            <a:ext cx="5707470" cy="6859289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0 w 4572000"/>
              <a:gd name="connsiteY0" fmla="*/ 0 h 5143500"/>
              <a:gd name="connsiteX1" fmla="*/ 1528091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0 w 3694422"/>
              <a:gd name="connsiteY0" fmla="*/ 0 h 5143500"/>
              <a:gd name="connsiteX1" fmla="*/ 1528091 w 3694422"/>
              <a:gd name="connsiteY1" fmla="*/ 0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1282614 w 3694422"/>
              <a:gd name="connsiteY1" fmla="*/ 6137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1282614 w 3694422"/>
              <a:gd name="connsiteY1" fmla="*/ 6137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1282614 w 3694422"/>
              <a:gd name="connsiteY1" fmla="*/ 2279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1269110 w 3694422"/>
              <a:gd name="connsiteY1" fmla="*/ 350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2501930 w 3694422"/>
              <a:gd name="connsiteY1" fmla="*/ 5374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967 h 5144467"/>
              <a:gd name="connsiteX1" fmla="*/ 2509979 w 3694422"/>
              <a:gd name="connsiteY1" fmla="*/ 0 h 5144467"/>
              <a:gd name="connsiteX2" fmla="*/ 3694422 w 3694422"/>
              <a:gd name="connsiteY2" fmla="*/ 5144467 h 5144467"/>
              <a:gd name="connsiteX3" fmla="*/ 0 w 3694422"/>
              <a:gd name="connsiteY3" fmla="*/ 5144467 h 5144467"/>
              <a:gd name="connsiteX4" fmla="*/ 0 w 3694422"/>
              <a:gd name="connsiteY4" fmla="*/ 967 h 514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422" h="5144467">
                <a:moveTo>
                  <a:pt x="0" y="967"/>
                </a:moveTo>
                <a:lnTo>
                  <a:pt x="2509979" y="0"/>
                </a:lnTo>
                <a:lnTo>
                  <a:pt x="3694422" y="5144467"/>
                </a:lnTo>
                <a:lnTo>
                  <a:pt x="0" y="5144467"/>
                </a:lnTo>
                <a:lnTo>
                  <a:pt x="0" y="967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062C7F-77EB-456C-854D-0F80247545A6}"/>
              </a:ext>
            </a:extLst>
          </p:cNvPr>
          <p:cNvSpPr txBox="1">
            <a:spLocks/>
          </p:cNvSpPr>
          <p:nvPr userDrawn="1"/>
        </p:nvSpPr>
        <p:spPr>
          <a:xfrm>
            <a:off x="11586727" y="6371173"/>
            <a:ext cx="605276" cy="486833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389573" rtl="0" eaLnBrk="1" latinLnBrk="0" hangingPunct="1">
              <a:defRPr sz="1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9573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43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16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288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859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31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02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574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A11191-B39B-480D-A8D3-EB0F82AEEE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537" y="272972"/>
            <a:ext cx="1280566" cy="5368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B0A3BA-9358-40FE-A152-0AE5D0B768AD}"/>
              </a:ext>
            </a:extLst>
          </p:cNvPr>
          <p:cNvSpPr/>
          <p:nvPr userDrawn="1"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algn="r"/>
            <a:r>
              <a:rPr lang="en-US" sz="800">
                <a:solidFill>
                  <a:schemeClr val="bg2"/>
                </a:solidFill>
              </a:rPr>
              <a:t>©2020 Nighthawk</a:t>
            </a:r>
          </a:p>
        </p:txBody>
      </p:sp>
    </p:spTree>
    <p:extLst>
      <p:ext uri="{BB962C8B-B14F-4D97-AF65-F5344CB8AC3E}">
        <p14:creationId xmlns:p14="http://schemas.microsoft.com/office/powerpoint/2010/main" val="311703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1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F14229-A351-4114-A7B4-ADF52D633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6727" y="6371173"/>
            <a:ext cx="605276" cy="486833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646903-E27D-4089-B675-37ABE2F839BB}"/>
              </a:ext>
            </a:extLst>
          </p:cNvPr>
          <p:cNvSpPr/>
          <p:nvPr userDrawn="1"/>
        </p:nvSpPr>
        <p:spPr bwMode="hidden">
          <a:xfrm flipH="1">
            <a:off x="6484530" y="-1289"/>
            <a:ext cx="5707470" cy="6859289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0 w 4572000"/>
              <a:gd name="connsiteY0" fmla="*/ 0 h 5143500"/>
              <a:gd name="connsiteX1" fmla="*/ 1528091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0 w 3694422"/>
              <a:gd name="connsiteY0" fmla="*/ 0 h 5143500"/>
              <a:gd name="connsiteX1" fmla="*/ 1528091 w 3694422"/>
              <a:gd name="connsiteY1" fmla="*/ 0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1282614 w 3694422"/>
              <a:gd name="connsiteY1" fmla="*/ 6137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1282614 w 3694422"/>
              <a:gd name="connsiteY1" fmla="*/ 6137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1282614 w 3694422"/>
              <a:gd name="connsiteY1" fmla="*/ 2279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1269110 w 3694422"/>
              <a:gd name="connsiteY1" fmla="*/ 350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0 h 5143500"/>
              <a:gd name="connsiteX1" fmla="*/ 2501930 w 3694422"/>
              <a:gd name="connsiteY1" fmla="*/ 5374 h 5143500"/>
              <a:gd name="connsiteX2" fmla="*/ 3694422 w 3694422"/>
              <a:gd name="connsiteY2" fmla="*/ 5143500 h 5143500"/>
              <a:gd name="connsiteX3" fmla="*/ 0 w 3694422"/>
              <a:gd name="connsiteY3" fmla="*/ 5143500 h 5143500"/>
              <a:gd name="connsiteX4" fmla="*/ 0 w 3694422"/>
              <a:gd name="connsiteY4" fmla="*/ 0 h 5143500"/>
              <a:gd name="connsiteX0" fmla="*/ 0 w 3694422"/>
              <a:gd name="connsiteY0" fmla="*/ 967 h 5144467"/>
              <a:gd name="connsiteX1" fmla="*/ 2509979 w 3694422"/>
              <a:gd name="connsiteY1" fmla="*/ 0 h 5144467"/>
              <a:gd name="connsiteX2" fmla="*/ 3694422 w 3694422"/>
              <a:gd name="connsiteY2" fmla="*/ 5144467 h 5144467"/>
              <a:gd name="connsiteX3" fmla="*/ 0 w 3694422"/>
              <a:gd name="connsiteY3" fmla="*/ 5144467 h 5144467"/>
              <a:gd name="connsiteX4" fmla="*/ 0 w 3694422"/>
              <a:gd name="connsiteY4" fmla="*/ 967 h 514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422" h="5144467">
                <a:moveTo>
                  <a:pt x="0" y="967"/>
                </a:moveTo>
                <a:lnTo>
                  <a:pt x="2509979" y="0"/>
                </a:lnTo>
                <a:lnTo>
                  <a:pt x="3694422" y="5144467"/>
                </a:lnTo>
                <a:lnTo>
                  <a:pt x="0" y="5144467"/>
                </a:lnTo>
                <a:lnTo>
                  <a:pt x="0" y="967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879" t="19" r="-72813" b="-539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884A7-11A3-4C83-A9D8-3BD7A839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9B514-DCF7-4D43-A9CB-4C6BAEB10A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937" y="1627632"/>
            <a:ext cx="4582716" cy="4021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4062C7F-77EB-456C-854D-0F80247545A6}"/>
              </a:ext>
            </a:extLst>
          </p:cNvPr>
          <p:cNvSpPr txBox="1">
            <a:spLocks/>
          </p:cNvSpPr>
          <p:nvPr userDrawn="1"/>
        </p:nvSpPr>
        <p:spPr>
          <a:xfrm>
            <a:off x="11586727" y="6371173"/>
            <a:ext cx="605276" cy="486833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389573" rtl="0" eaLnBrk="1" latinLnBrk="0" hangingPunct="1">
              <a:defRPr sz="1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9573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43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16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288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859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31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02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574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A11191-B39B-480D-A8D3-EB0F82AEEE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2000"/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537" y="272972"/>
            <a:ext cx="1280566" cy="5368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1BBBEA-57AC-4DAA-81E8-4D63E9861926}"/>
              </a:ext>
            </a:extLst>
          </p:cNvPr>
          <p:cNvSpPr/>
          <p:nvPr userDrawn="1"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algn="r"/>
            <a:r>
              <a:rPr lang="en-US" sz="800">
                <a:solidFill>
                  <a:schemeClr val="bg2"/>
                </a:solidFill>
              </a:rPr>
              <a:t>©2020 Nighthawk</a:t>
            </a:r>
          </a:p>
        </p:txBody>
      </p:sp>
    </p:spTree>
    <p:extLst>
      <p:ext uri="{BB962C8B-B14F-4D97-AF65-F5344CB8AC3E}">
        <p14:creationId xmlns:p14="http://schemas.microsoft.com/office/powerpoint/2010/main" val="325423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41193" y="1627632"/>
            <a:ext cx="5263603" cy="4670526"/>
          </a:xfrm>
        </p:spPr>
        <p:txBody>
          <a:bodyPr lIns="91440" rIns="91440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B83DB88-9DF6-4C02-BCC5-E2EB4A0027A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59445" y="1627632"/>
            <a:ext cx="5263603" cy="4670526"/>
          </a:xfrm>
        </p:spPr>
        <p:txBody>
          <a:bodyPr lIns="91440" rIns="91440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8D094F-B370-4D6A-A9DA-AF55D8664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6727" y="6371173"/>
            <a:ext cx="605276" cy="486833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46873-0327-4A65-BD20-DAF0E09E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62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43691" y="1627632"/>
            <a:ext cx="3121292" cy="4323986"/>
          </a:xfrm>
        </p:spPr>
        <p:txBody>
          <a:bodyPr lIns="91440" rIns="91440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7FE880D-0AD8-4A5E-8C40-0B5A24B720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76199" y="1627632"/>
            <a:ext cx="3121292" cy="4323986"/>
          </a:xfrm>
        </p:spPr>
        <p:txBody>
          <a:bodyPr lIns="91440" rIns="91440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A3C352A-EE23-4057-A14E-13C405F32B0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08711" y="1627632"/>
            <a:ext cx="3121292" cy="4323986"/>
          </a:xfrm>
        </p:spPr>
        <p:txBody>
          <a:bodyPr lIns="91440" rIns="91440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C3234A8-A3DF-48B7-A79A-03C027DC6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6727" y="6371173"/>
            <a:ext cx="605276" cy="486833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FDE18B-91D1-4B45-8C00-F52C4608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0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43692" y="1627632"/>
            <a:ext cx="2438400" cy="4566597"/>
          </a:xfrm>
        </p:spPr>
        <p:txBody>
          <a:bodyPr lIns="91440" rIns="9144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7FE880D-0AD8-4A5E-8C40-0B5A24B720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6328" y="1627632"/>
            <a:ext cx="2438400" cy="4566597"/>
          </a:xfrm>
        </p:spPr>
        <p:txBody>
          <a:bodyPr lIns="91440" rIns="9144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A3C352A-EE23-4057-A14E-13C405F32B0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8964" y="1627632"/>
            <a:ext cx="2438400" cy="4566597"/>
          </a:xfrm>
        </p:spPr>
        <p:txBody>
          <a:bodyPr lIns="91440" rIns="9144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3179366-FE26-456C-AAE0-081CF4FBC07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91600" y="1627632"/>
            <a:ext cx="2438400" cy="4566597"/>
          </a:xfrm>
        </p:spPr>
        <p:txBody>
          <a:bodyPr lIns="91440" rIns="9144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EA413-900D-4915-9B1C-40ED49E5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425C423-7D11-465C-8F4C-BD2EE0DA7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6727" y="6371173"/>
            <a:ext cx="605276" cy="486833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5B114B88-6CC6-4B1B-A5E9-6BBA594E3F51}"/>
              </a:ext>
            </a:extLst>
          </p:cNvPr>
          <p:cNvSpPr/>
          <p:nvPr userDrawn="1"/>
        </p:nvSpPr>
        <p:spPr bwMode="white">
          <a:xfrm rot="5400000" flipH="1">
            <a:off x="5827593" y="493595"/>
            <a:ext cx="536812" cy="12192002"/>
          </a:xfrm>
          <a:custGeom>
            <a:avLst/>
            <a:gdLst>
              <a:gd name="connsiteX0" fmla="*/ 0 w 402609"/>
              <a:gd name="connsiteY0" fmla="*/ 0 h 5143500"/>
              <a:gd name="connsiteX1" fmla="*/ 402609 w 402609"/>
              <a:gd name="connsiteY1" fmla="*/ 0 h 5143500"/>
              <a:gd name="connsiteX2" fmla="*/ 402609 w 402609"/>
              <a:gd name="connsiteY2" fmla="*/ 5143500 h 5143500"/>
              <a:gd name="connsiteX3" fmla="*/ 0 w 402609"/>
              <a:gd name="connsiteY3" fmla="*/ 5143500 h 5143500"/>
              <a:gd name="connsiteX4" fmla="*/ 0 w 402609"/>
              <a:gd name="connsiteY4" fmla="*/ 0 h 5143500"/>
              <a:gd name="connsiteX0" fmla="*/ 0 w 402609"/>
              <a:gd name="connsiteY0" fmla="*/ 0 h 5163971"/>
              <a:gd name="connsiteX1" fmla="*/ 402609 w 402609"/>
              <a:gd name="connsiteY1" fmla="*/ 0 h 5163971"/>
              <a:gd name="connsiteX2" fmla="*/ 204717 w 402609"/>
              <a:gd name="connsiteY2" fmla="*/ 5163971 h 5163971"/>
              <a:gd name="connsiteX3" fmla="*/ 0 w 402609"/>
              <a:gd name="connsiteY3" fmla="*/ 5143500 h 5163971"/>
              <a:gd name="connsiteX4" fmla="*/ 0 w 402609"/>
              <a:gd name="connsiteY4" fmla="*/ 0 h 5163971"/>
              <a:gd name="connsiteX0" fmla="*/ 0 w 402609"/>
              <a:gd name="connsiteY0" fmla="*/ 0 h 5177618"/>
              <a:gd name="connsiteX1" fmla="*/ 402609 w 402609"/>
              <a:gd name="connsiteY1" fmla="*/ 0 h 5177618"/>
              <a:gd name="connsiteX2" fmla="*/ 40944 w 402609"/>
              <a:gd name="connsiteY2" fmla="*/ 5177618 h 5177618"/>
              <a:gd name="connsiteX3" fmla="*/ 0 w 402609"/>
              <a:gd name="connsiteY3" fmla="*/ 5143500 h 5177618"/>
              <a:gd name="connsiteX4" fmla="*/ 0 w 402609"/>
              <a:gd name="connsiteY4" fmla="*/ 0 h 5177618"/>
              <a:gd name="connsiteX0" fmla="*/ 0 w 402609"/>
              <a:gd name="connsiteY0" fmla="*/ 0 h 5153985"/>
              <a:gd name="connsiteX1" fmla="*/ 402609 w 402609"/>
              <a:gd name="connsiteY1" fmla="*/ 0 h 5153985"/>
              <a:gd name="connsiteX2" fmla="*/ 4587 w 402609"/>
              <a:gd name="connsiteY2" fmla="*/ 5153985 h 5153985"/>
              <a:gd name="connsiteX3" fmla="*/ 0 w 402609"/>
              <a:gd name="connsiteY3" fmla="*/ 5143500 h 5153985"/>
              <a:gd name="connsiteX4" fmla="*/ 0 w 402609"/>
              <a:gd name="connsiteY4" fmla="*/ 0 h 51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09" h="5153985">
                <a:moveTo>
                  <a:pt x="0" y="0"/>
                </a:moveTo>
                <a:lnTo>
                  <a:pt x="402609" y="0"/>
                </a:lnTo>
                <a:lnTo>
                  <a:pt x="4587" y="5153985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C5C9D6-5BCF-4390-9CFD-AAEC2C2B0F7C}"/>
              </a:ext>
            </a:extLst>
          </p:cNvPr>
          <p:cNvSpPr/>
          <p:nvPr userDrawn="1"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algn="r"/>
            <a:r>
              <a:rPr lang="en-US" sz="800">
                <a:solidFill>
                  <a:schemeClr val="accent6">
                    <a:lumMod val="75000"/>
                  </a:schemeClr>
                </a:solidFill>
              </a:rPr>
              <a:t>©2020 Nighthawk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4E31F21-CE6C-4893-B408-B0B08739B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6727" y="6371173"/>
            <a:ext cx="605276" cy="486833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227" y="404854"/>
            <a:ext cx="10364111" cy="614855"/>
          </a:xfrm>
          <a:prstGeom prst="rect">
            <a:avLst/>
          </a:prstGeom>
        </p:spPr>
        <p:txBody>
          <a:bodyPr vert="horz" lIns="91440" tIns="38958" rIns="91440" bIns="38958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165" y="1628384"/>
            <a:ext cx="10619507" cy="4182885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5C67339-C76E-4FF4-B602-024EB1ED0B95}"/>
              </a:ext>
            </a:extLst>
          </p:cNvPr>
          <p:cNvSpPr/>
          <p:nvPr userDrawn="1"/>
        </p:nvSpPr>
        <p:spPr>
          <a:xfrm rot="16200000" flipH="1">
            <a:off x="185703" y="-185701"/>
            <a:ext cx="573278" cy="944679"/>
          </a:xfrm>
          <a:custGeom>
            <a:avLst/>
            <a:gdLst>
              <a:gd name="connsiteX0" fmla="*/ 0 w 402609"/>
              <a:gd name="connsiteY0" fmla="*/ 0 h 5143500"/>
              <a:gd name="connsiteX1" fmla="*/ 402609 w 402609"/>
              <a:gd name="connsiteY1" fmla="*/ 0 h 5143500"/>
              <a:gd name="connsiteX2" fmla="*/ 402609 w 402609"/>
              <a:gd name="connsiteY2" fmla="*/ 5143500 h 5143500"/>
              <a:gd name="connsiteX3" fmla="*/ 0 w 402609"/>
              <a:gd name="connsiteY3" fmla="*/ 5143500 h 5143500"/>
              <a:gd name="connsiteX4" fmla="*/ 0 w 402609"/>
              <a:gd name="connsiteY4" fmla="*/ 0 h 5143500"/>
              <a:gd name="connsiteX0" fmla="*/ 0 w 402609"/>
              <a:gd name="connsiteY0" fmla="*/ 0 h 5163971"/>
              <a:gd name="connsiteX1" fmla="*/ 402609 w 402609"/>
              <a:gd name="connsiteY1" fmla="*/ 0 h 5163971"/>
              <a:gd name="connsiteX2" fmla="*/ 204717 w 402609"/>
              <a:gd name="connsiteY2" fmla="*/ 5163971 h 5163971"/>
              <a:gd name="connsiteX3" fmla="*/ 0 w 402609"/>
              <a:gd name="connsiteY3" fmla="*/ 5143500 h 5163971"/>
              <a:gd name="connsiteX4" fmla="*/ 0 w 402609"/>
              <a:gd name="connsiteY4" fmla="*/ 0 h 5163971"/>
              <a:gd name="connsiteX0" fmla="*/ 0 w 402609"/>
              <a:gd name="connsiteY0" fmla="*/ 0 h 5177618"/>
              <a:gd name="connsiteX1" fmla="*/ 402609 w 402609"/>
              <a:gd name="connsiteY1" fmla="*/ 0 h 5177618"/>
              <a:gd name="connsiteX2" fmla="*/ 40944 w 402609"/>
              <a:gd name="connsiteY2" fmla="*/ 5177618 h 5177618"/>
              <a:gd name="connsiteX3" fmla="*/ 0 w 402609"/>
              <a:gd name="connsiteY3" fmla="*/ 5143500 h 5177618"/>
              <a:gd name="connsiteX4" fmla="*/ 0 w 402609"/>
              <a:gd name="connsiteY4" fmla="*/ 0 h 5177618"/>
              <a:gd name="connsiteX0" fmla="*/ 0 w 402609"/>
              <a:gd name="connsiteY0" fmla="*/ 0 h 5153985"/>
              <a:gd name="connsiteX1" fmla="*/ 402609 w 402609"/>
              <a:gd name="connsiteY1" fmla="*/ 0 h 5153985"/>
              <a:gd name="connsiteX2" fmla="*/ 4587 w 402609"/>
              <a:gd name="connsiteY2" fmla="*/ 5153985 h 5153985"/>
              <a:gd name="connsiteX3" fmla="*/ 0 w 402609"/>
              <a:gd name="connsiteY3" fmla="*/ 5143500 h 5153985"/>
              <a:gd name="connsiteX4" fmla="*/ 0 w 402609"/>
              <a:gd name="connsiteY4" fmla="*/ 0 h 51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09" h="5153985">
                <a:moveTo>
                  <a:pt x="0" y="0"/>
                </a:moveTo>
                <a:lnTo>
                  <a:pt x="402609" y="0"/>
                </a:lnTo>
                <a:lnTo>
                  <a:pt x="4587" y="5153985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90000"/>
              <a:alpha val="4902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B2087-0160-4AC2-BFCD-032CAE79D0C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537" y="272972"/>
            <a:ext cx="1280566" cy="53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8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36" r:id="rId2"/>
    <p:sldLayoutId id="2147484028" r:id="rId3"/>
    <p:sldLayoutId id="2147484029" r:id="rId4"/>
    <p:sldLayoutId id="2147484075" r:id="rId5"/>
    <p:sldLayoutId id="2147484079" r:id="rId6"/>
    <p:sldLayoutId id="2147484030" r:id="rId7"/>
    <p:sldLayoutId id="2147484031" r:id="rId8"/>
    <p:sldLayoutId id="2147484032" r:id="rId9"/>
  </p:sldLayoutIdLst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hf hdr="0" ftr="0" dt="0"/>
  <p:txStyles>
    <p:titleStyle>
      <a:lvl1pPr marL="0" indent="0" algn="l" defTabSz="519382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519382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/>
        <a:buNone/>
        <a:defRPr sz="2133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519382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2"/>
        </a:buClr>
        <a:buFont typeface="Arial"/>
        <a:buNone/>
        <a:defRPr sz="2133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65718" indent="-182858" algn="l" defTabSz="391338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tx2"/>
        </a:buClr>
        <a:buSzPct val="90000"/>
        <a:buFont typeface="Arial"/>
        <a:buChar char="•"/>
        <a:tabLst/>
        <a:defRPr sz="2133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31430" indent="-182858" algn="l" defTabSz="519382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tx1"/>
        </a:buClr>
        <a:buSzPct val="90000"/>
        <a:buFont typeface="Arial"/>
        <a:buChar char="•"/>
        <a:defRPr sz="2133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97143" indent="-182858" algn="l" defTabSz="519382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5"/>
        </a:buClr>
        <a:buSzPct val="90000"/>
        <a:buFont typeface="Arial"/>
        <a:buChar char="•"/>
        <a:defRPr sz="2133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56571" indent="-259690" algn="l" defTabSz="519382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75953" indent="-259690" algn="l" defTabSz="519382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95328" indent="-259690" algn="l" defTabSz="519382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14706" indent="-259690" algn="l" defTabSz="519382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382" algn="l" defTabSz="519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755" algn="l" defTabSz="519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133" algn="l" defTabSz="519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508" algn="l" defTabSz="519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890" algn="l" defTabSz="519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263" algn="l" defTabSz="519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5641" algn="l" defTabSz="519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016" algn="l" defTabSz="5193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4" orient="horz" pos="400" userDrawn="1">
          <p15:clr>
            <a:srgbClr val="F26B43"/>
          </p15:clr>
        </p15:guide>
        <p15:guide id="86" pos="10016" userDrawn="1">
          <p15:clr>
            <a:srgbClr val="F26B43"/>
          </p15:clr>
        </p15:guide>
        <p15:guide id="88" pos="456" userDrawn="1">
          <p15:clr>
            <a:srgbClr val="F26B43"/>
          </p15:clr>
        </p15:guide>
        <p15:guide id="89" pos="74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86249"/>
            <a:ext cx="105156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366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www.tescometering.com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531E-31F6-4B97-9A92-1FE8A8960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527222" y="861383"/>
            <a:ext cx="11137557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129C319-BCB7-7991-E860-17CC7F8A12AF}"/>
              </a:ext>
            </a:extLst>
          </p:cNvPr>
          <p:cNvSpPr/>
          <p:nvPr userDrawn="1"/>
        </p:nvSpPr>
        <p:spPr bwMode="white">
          <a:xfrm rot="5400000" flipH="1">
            <a:off x="5827593" y="493595"/>
            <a:ext cx="536812" cy="12192002"/>
          </a:xfrm>
          <a:custGeom>
            <a:avLst/>
            <a:gdLst>
              <a:gd name="connsiteX0" fmla="*/ 0 w 402609"/>
              <a:gd name="connsiteY0" fmla="*/ 0 h 5143500"/>
              <a:gd name="connsiteX1" fmla="*/ 402609 w 402609"/>
              <a:gd name="connsiteY1" fmla="*/ 0 h 5143500"/>
              <a:gd name="connsiteX2" fmla="*/ 402609 w 402609"/>
              <a:gd name="connsiteY2" fmla="*/ 5143500 h 5143500"/>
              <a:gd name="connsiteX3" fmla="*/ 0 w 402609"/>
              <a:gd name="connsiteY3" fmla="*/ 5143500 h 5143500"/>
              <a:gd name="connsiteX4" fmla="*/ 0 w 402609"/>
              <a:gd name="connsiteY4" fmla="*/ 0 h 5143500"/>
              <a:gd name="connsiteX0" fmla="*/ 0 w 402609"/>
              <a:gd name="connsiteY0" fmla="*/ 0 h 5163971"/>
              <a:gd name="connsiteX1" fmla="*/ 402609 w 402609"/>
              <a:gd name="connsiteY1" fmla="*/ 0 h 5163971"/>
              <a:gd name="connsiteX2" fmla="*/ 204717 w 402609"/>
              <a:gd name="connsiteY2" fmla="*/ 5163971 h 5163971"/>
              <a:gd name="connsiteX3" fmla="*/ 0 w 402609"/>
              <a:gd name="connsiteY3" fmla="*/ 5143500 h 5163971"/>
              <a:gd name="connsiteX4" fmla="*/ 0 w 402609"/>
              <a:gd name="connsiteY4" fmla="*/ 0 h 5163971"/>
              <a:gd name="connsiteX0" fmla="*/ 0 w 402609"/>
              <a:gd name="connsiteY0" fmla="*/ 0 h 5177618"/>
              <a:gd name="connsiteX1" fmla="*/ 402609 w 402609"/>
              <a:gd name="connsiteY1" fmla="*/ 0 h 5177618"/>
              <a:gd name="connsiteX2" fmla="*/ 40944 w 402609"/>
              <a:gd name="connsiteY2" fmla="*/ 5177618 h 5177618"/>
              <a:gd name="connsiteX3" fmla="*/ 0 w 402609"/>
              <a:gd name="connsiteY3" fmla="*/ 5143500 h 5177618"/>
              <a:gd name="connsiteX4" fmla="*/ 0 w 402609"/>
              <a:gd name="connsiteY4" fmla="*/ 0 h 5177618"/>
              <a:gd name="connsiteX0" fmla="*/ 0 w 402609"/>
              <a:gd name="connsiteY0" fmla="*/ 0 h 5153985"/>
              <a:gd name="connsiteX1" fmla="*/ 402609 w 402609"/>
              <a:gd name="connsiteY1" fmla="*/ 0 h 5153985"/>
              <a:gd name="connsiteX2" fmla="*/ 4587 w 402609"/>
              <a:gd name="connsiteY2" fmla="*/ 5153985 h 5153985"/>
              <a:gd name="connsiteX3" fmla="*/ 0 w 402609"/>
              <a:gd name="connsiteY3" fmla="*/ 5143500 h 5153985"/>
              <a:gd name="connsiteX4" fmla="*/ 0 w 402609"/>
              <a:gd name="connsiteY4" fmla="*/ 0 h 51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09" h="5153985">
                <a:moveTo>
                  <a:pt x="0" y="0"/>
                </a:moveTo>
                <a:lnTo>
                  <a:pt x="402609" y="0"/>
                </a:lnTo>
                <a:lnTo>
                  <a:pt x="4587" y="5153985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96AF66-B4E1-2E86-B42E-62CACF010DEC}"/>
              </a:ext>
            </a:extLst>
          </p:cNvPr>
          <p:cNvSpPr/>
          <p:nvPr userDrawn="1"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algn="r"/>
            <a:r>
              <a:rPr lang="en-US" sz="800">
                <a:solidFill>
                  <a:schemeClr val="accent6">
                    <a:lumMod val="75000"/>
                  </a:schemeClr>
                </a:solidFill>
              </a:rPr>
              <a:t>©2020 Nighthawk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5DDBD97-3B9A-F504-7990-02F5A4000DB3}"/>
              </a:ext>
            </a:extLst>
          </p:cNvPr>
          <p:cNvSpPr/>
          <p:nvPr userDrawn="1"/>
        </p:nvSpPr>
        <p:spPr>
          <a:xfrm rot="16200000" flipH="1">
            <a:off x="185703" y="-185701"/>
            <a:ext cx="573278" cy="944679"/>
          </a:xfrm>
          <a:custGeom>
            <a:avLst/>
            <a:gdLst>
              <a:gd name="connsiteX0" fmla="*/ 0 w 402609"/>
              <a:gd name="connsiteY0" fmla="*/ 0 h 5143500"/>
              <a:gd name="connsiteX1" fmla="*/ 402609 w 402609"/>
              <a:gd name="connsiteY1" fmla="*/ 0 h 5143500"/>
              <a:gd name="connsiteX2" fmla="*/ 402609 w 402609"/>
              <a:gd name="connsiteY2" fmla="*/ 5143500 h 5143500"/>
              <a:gd name="connsiteX3" fmla="*/ 0 w 402609"/>
              <a:gd name="connsiteY3" fmla="*/ 5143500 h 5143500"/>
              <a:gd name="connsiteX4" fmla="*/ 0 w 402609"/>
              <a:gd name="connsiteY4" fmla="*/ 0 h 5143500"/>
              <a:gd name="connsiteX0" fmla="*/ 0 w 402609"/>
              <a:gd name="connsiteY0" fmla="*/ 0 h 5163971"/>
              <a:gd name="connsiteX1" fmla="*/ 402609 w 402609"/>
              <a:gd name="connsiteY1" fmla="*/ 0 h 5163971"/>
              <a:gd name="connsiteX2" fmla="*/ 204717 w 402609"/>
              <a:gd name="connsiteY2" fmla="*/ 5163971 h 5163971"/>
              <a:gd name="connsiteX3" fmla="*/ 0 w 402609"/>
              <a:gd name="connsiteY3" fmla="*/ 5143500 h 5163971"/>
              <a:gd name="connsiteX4" fmla="*/ 0 w 402609"/>
              <a:gd name="connsiteY4" fmla="*/ 0 h 5163971"/>
              <a:gd name="connsiteX0" fmla="*/ 0 w 402609"/>
              <a:gd name="connsiteY0" fmla="*/ 0 h 5177618"/>
              <a:gd name="connsiteX1" fmla="*/ 402609 w 402609"/>
              <a:gd name="connsiteY1" fmla="*/ 0 h 5177618"/>
              <a:gd name="connsiteX2" fmla="*/ 40944 w 402609"/>
              <a:gd name="connsiteY2" fmla="*/ 5177618 h 5177618"/>
              <a:gd name="connsiteX3" fmla="*/ 0 w 402609"/>
              <a:gd name="connsiteY3" fmla="*/ 5143500 h 5177618"/>
              <a:gd name="connsiteX4" fmla="*/ 0 w 402609"/>
              <a:gd name="connsiteY4" fmla="*/ 0 h 5177618"/>
              <a:gd name="connsiteX0" fmla="*/ 0 w 402609"/>
              <a:gd name="connsiteY0" fmla="*/ 0 h 5153985"/>
              <a:gd name="connsiteX1" fmla="*/ 402609 w 402609"/>
              <a:gd name="connsiteY1" fmla="*/ 0 h 5153985"/>
              <a:gd name="connsiteX2" fmla="*/ 4587 w 402609"/>
              <a:gd name="connsiteY2" fmla="*/ 5153985 h 5153985"/>
              <a:gd name="connsiteX3" fmla="*/ 0 w 402609"/>
              <a:gd name="connsiteY3" fmla="*/ 5143500 h 5153985"/>
              <a:gd name="connsiteX4" fmla="*/ 0 w 402609"/>
              <a:gd name="connsiteY4" fmla="*/ 0 h 51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09" h="5153985">
                <a:moveTo>
                  <a:pt x="0" y="0"/>
                </a:moveTo>
                <a:lnTo>
                  <a:pt x="402609" y="0"/>
                </a:lnTo>
                <a:lnTo>
                  <a:pt x="4587" y="5153985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90000"/>
              <a:alpha val="4902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2B972E-EF96-968E-BFDB-FC2CCF6E4C2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537" y="272972"/>
            <a:ext cx="1280566" cy="53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7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</p:sldLayoutIdLst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small" dirty="0" smtClean="0">
          <a:solidFill>
            <a:srgbClr val="FF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0" userDrawn="1">
          <p15:clr>
            <a:srgbClr val="F26B43"/>
          </p15:clr>
        </p15:guide>
        <p15:guide id="2" pos="10016" userDrawn="1">
          <p15:clr>
            <a:srgbClr val="F26B43"/>
          </p15:clr>
        </p15:guide>
        <p15:guide id="3" pos="456" userDrawn="1">
          <p15:clr>
            <a:srgbClr val="F26B43"/>
          </p15:clr>
        </p15:guide>
        <p15:guide id="4" pos="7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emf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DAA1E2E-176A-4CFB-89AE-87ABEEFC0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844" y="2146825"/>
            <a:ext cx="9144001" cy="1557595"/>
          </a:xfrm>
        </p:spPr>
        <p:txBody>
          <a:bodyPr>
            <a:noAutofit/>
          </a:bodyPr>
          <a:lstStyle/>
          <a:p>
            <a:r>
              <a:rPr lang="en-US" b="0"/>
              <a:t>NIGHTHAWK AMI on the Public Network </a:t>
            </a:r>
            <a:endParaRPr lang="en-US" b="0" baseline="100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538118-707B-2FB1-B588-9B36726B0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885" y="3429000"/>
            <a:ext cx="3098243" cy="1287596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510184DB-8512-0D15-F406-C77D52C6A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528" y="4883877"/>
            <a:ext cx="746760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C01F690D-C9D5-416A-9E4E-50FF9F04E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09" y="1320843"/>
            <a:ext cx="4638929" cy="4638929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1D12007F-6057-4FE4-9773-17DE38F0F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99" y="1320844"/>
            <a:ext cx="4638929" cy="46389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08FFC-7891-4B19-93ED-7CAAF8C4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56531E-31F6-4B97-9A92-1FE8A8960D3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1" name="Title 2">
            <a:extLst>
              <a:ext uri="{FF2B5EF4-FFF2-40B4-BE49-F238E27FC236}">
                <a16:creationId xmlns:a16="http://schemas.microsoft.com/office/drawing/2014/main" id="{204E6F78-F7E7-461D-A21B-7800C6D6E945}"/>
              </a:ext>
            </a:extLst>
          </p:cNvPr>
          <p:cNvSpPr txBox="1">
            <a:spLocks/>
          </p:cNvSpPr>
          <p:nvPr/>
        </p:nvSpPr>
        <p:spPr>
          <a:xfrm>
            <a:off x="2088707" y="273540"/>
            <a:ext cx="10364111" cy="614855"/>
          </a:xfrm>
          <a:prstGeom prst="rect">
            <a:avLst/>
          </a:prstGeom>
        </p:spPr>
        <p:txBody>
          <a:bodyPr vert="horz" lIns="91440" tIns="38958" rIns="91440" bIns="38958" rtlCol="0" anchor="t" anchorCtr="0">
            <a:noAutofit/>
          </a:bodyPr>
          <a:lstStyle>
            <a:lvl1pPr marL="0" indent="0" algn="l" defTabSz="519382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</a:t>
            </a:r>
            <a:r>
              <a:rPr lang="en-US" sz="4000" b="0" baseline="7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  </a:t>
            </a:r>
            <a:r>
              <a:rPr lang="en-US" sz="4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SIMPLE SYSTEM DESIGN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4347E6-905E-4013-A0F5-BEBE45FD5C3C}"/>
              </a:ext>
            </a:extLst>
          </p:cNvPr>
          <p:cNvGrpSpPr/>
          <p:nvPr/>
        </p:nvGrpSpPr>
        <p:grpSpPr>
          <a:xfrm>
            <a:off x="3288067" y="5354750"/>
            <a:ext cx="7699270" cy="614855"/>
            <a:chOff x="3288067" y="5354750"/>
            <a:chExt cx="7699270" cy="6148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840466-2A48-4EBE-9AAA-ADE379DB9D51}"/>
                </a:ext>
              </a:extLst>
            </p:cNvPr>
            <p:cNvSpPr txBox="1"/>
            <p:nvPr/>
          </p:nvSpPr>
          <p:spPr>
            <a:xfrm>
              <a:off x="3288067" y="5354750"/>
              <a:ext cx="2553725" cy="614855"/>
            </a:xfrm>
            <a:prstGeom prst="rect">
              <a:avLst/>
            </a:prstGeom>
            <a:solidFill>
              <a:srgbClr val="141B4D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400" b="1">
                  <a:solidFill>
                    <a:schemeClr val="bg2"/>
                  </a:solidFill>
                </a:rPr>
                <a:t>Cellular Hub Meter Placement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043D69-45BB-4590-99E9-4375D107AACF}"/>
                </a:ext>
              </a:extLst>
            </p:cNvPr>
            <p:cNvSpPr txBox="1"/>
            <p:nvPr/>
          </p:nvSpPr>
          <p:spPr>
            <a:xfrm>
              <a:off x="8433612" y="5354750"/>
              <a:ext cx="2553725" cy="614855"/>
            </a:xfrm>
            <a:prstGeom prst="rect">
              <a:avLst/>
            </a:prstGeom>
            <a:solidFill>
              <a:srgbClr val="141B4D"/>
            </a:solidFill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1800" b="1">
                  <a:solidFill>
                    <a:schemeClr val="bg2"/>
                  </a:solidFill>
                </a:defRPr>
              </a:lvl1pPr>
            </a:lstStyle>
            <a:p>
              <a:r>
                <a:rPr lang="en-US" sz="1400"/>
                <a:t>RF-Mesh Leaf Meter Placement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5439E4E-D50E-1C2F-4CE4-466F77FE00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30" y="6087943"/>
            <a:ext cx="1280566" cy="53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647CF1B8-3E75-4A41-8DB0-48993BBA503A}"/>
              </a:ext>
            </a:extLst>
          </p:cNvPr>
          <p:cNvGrpSpPr/>
          <p:nvPr/>
        </p:nvGrpSpPr>
        <p:grpSpPr>
          <a:xfrm>
            <a:off x="0" y="5076016"/>
            <a:ext cx="12192000" cy="1794511"/>
            <a:chOff x="0" y="5132070"/>
            <a:chExt cx="12192000" cy="1725931"/>
          </a:xfrm>
        </p:grpSpPr>
        <p:pic>
          <p:nvPicPr>
            <p:cNvPr id="29" name="Picture 28" descr="A picture containing dark, sitting, background, blue&#10;&#10;Description automatically generated">
              <a:extLst>
                <a:ext uri="{FF2B5EF4-FFF2-40B4-BE49-F238E27FC236}">
                  <a16:creationId xmlns:a16="http://schemas.microsoft.com/office/drawing/2014/main" id="{A6BBBEA3-5CE5-4235-BFC8-86ABC7FC9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hidden">
            <a:xfrm>
              <a:off x="0" y="5132071"/>
              <a:ext cx="12192000" cy="172593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895544-3837-4147-9A2D-227AAE1ADC17}"/>
                </a:ext>
              </a:extLst>
            </p:cNvPr>
            <p:cNvSpPr/>
            <p:nvPr/>
          </p:nvSpPr>
          <p:spPr bwMode="hidden">
            <a:xfrm>
              <a:off x="0" y="5132070"/>
              <a:ext cx="12192000" cy="1725930"/>
            </a:xfrm>
            <a:prstGeom prst="rect">
              <a:avLst/>
            </a:prstGeom>
            <a:solidFill>
              <a:srgbClr val="141B4D">
                <a:alpha val="72157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895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3D7D37-A6E8-4562-B8DA-997EAD706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95034" y="6164189"/>
            <a:ext cx="2743200" cy="365125"/>
          </a:xfrm>
        </p:spPr>
        <p:txBody>
          <a:bodyPr/>
          <a:lstStyle/>
          <a:p>
            <a:pPr marL="0" marR="0" lvl="0" indent="0" algn="ctr" defTabSz="389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6531E-31F6-4B97-9A92-1FE8A8960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AEBE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3895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BE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F6861A4-83B4-42E2-A182-7A14143594F8}"/>
              </a:ext>
            </a:extLst>
          </p:cNvPr>
          <p:cNvSpPr txBox="1">
            <a:spLocks/>
          </p:cNvSpPr>
          <p:nvPr/>
        </p:nvSpPr>
        <p:spPr>
          <a:xfrm>
            <a:off x="-43442" y="5743797"/>
            <a:ext cx="12192000" cy="614855"/>
          </a:xfrm>
          <a:prstGeom prst="rect">
            <a:avLst/>
          </a:prstGeom>
          <a:effectLst>
            <a:outerShdw blurRad="292100" dist="152400" dir="2700000" algn="tl" rotWithShape="0">
              <a:schemeClr val="bg1">
                <a:lumMod val="10000"/>
                <a:alpha val="58000"/>
              </a:schemeClr>
            </a:outerShdw>
          </a:effectLst>
        </p:spPr>
        <p:txBody>
          <a:bodyPr vert="horz" lIns="91440" tIns="38958" rIns="91440" bIns="38958" rtlCol="0" anchor="t" anchorCtr="0">
            <a:noAutofit/>
          </a:bodyPr>
          <a:lstStyle>
            <a:lvl1pPr marL="0" indent="0" algn="l" defTabSz="519382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5193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Leverage Deep Utility Experience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4445DF-8C22-47DE-AE0C-31BF4C92E13F}"/>
              </a:ext>
            </a:extLst>
          </p:cNvPr>
          <p:cNvSpPr/>
          <p:nvPr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marL="0" marR="0" lvl="0" indent="0" algn="r" defTabSz="389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©2020 Nighthawk</a:t>
            </a: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5F7A5642-F69B-4112-8078-81931F04261A}"/>
              </a:ext>
            </a:extLst>
          </p:cNvPr>
          <p:cNvSpPr txBox="1">
            <a:spLocks/>
          </p:cNvSpPr>
          <p:nvPr/>
        </p:nvSpPr>
        <p:spPr>
          <a:xfrm>
            <a:off x="4641134" y="290276"/>
            <a:ext cx="7540073" cy="614855"/>
          </a:xfrm>
          <a:prstGeom prst="rect">
            <a:avLst/>
          </a:prstGeom>
        </p:spPr>
        <p:txBody>
          <a:bodyPr vert="horz" lIns="91440" tIns="38958" rIns="91440" bIns="38958" rtlCol="0" anchor="t" anchorCtr="0">
            <a:noAutofit/>
          </a:bodyPr>
          <a:lstStyle>
            <a:lvl1pPr marL="0" indent="0" algn="l" defTabSz="519382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5193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ADAPTIV</a:t>
            </a:r>
            <a:r>
              <a:rPr kumimoji="0" lang="en-US" sz="3600" b="0" i="0" u="none" strike="noStrike" kern="1200" cap="none" spc="0" normalizeH="0" baseline="7000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™ 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| SIMPLE SYSTEM DESIGN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724FB5-617D-4952-BABC-4BB41B4CDD07}"/>
              </a:ext>
            </a:extLst>
          </p:cNvPr>
          <p:cNvGrpSpPr/>
          <p:nvPr/>
        </p:nvGrpSpPr>
        <p:grpSpPr>
          <a:xfrm>
            <a:off x="674063" y="1317959"/>
            <a:ext cx="10843874" cy="2991395"/>
            <a:chOff x="674063" y="1538576"/>
            <a:chExt cx="10843874" cy="299139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7C297B8-F766-4E3D-B5AD-66B9D51686DF}"/>
                </a:ext>
              </a:extLst>
            </p:cNvPr>
            <p:cNvGrpSpPr/>
            <p:nvPr/>
          </p:nvGrpSpPr>
          <p:grpSpPr bwMode="ltGray">
            <a:xfrm>
              <a:off x="8872131" y="1538576"/>
              <a:ext cx="2645806" cy="2991395"/>
              <a:chOff x="742853" y="1590377"/>
              <a:chExt cx="2645806" cy="299139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92EA0D9-233F-4F06-809D-E334653A3666}"/>
                  </a:ext>
                </a:extLst>
              </p:cNvPr>
              <p:cNvSpPr/>
              <p:nvPr/>
            </p:nvSpPr>
            <p:spPr bwMode="ltGray">
              <a:xfrm>
                <a:off x="742853" y="1979408"/>
                <a:ext cx="2645806" cy="2602364"/>
              </a:xfrm>
              <a:prstGeom prst="rect">
                <a:avLst/>
              </a:prstGeom>
              <a:solidFill>
                <a:srgbClr val="141B4D">
                  <a:alpha val="14902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74320" tIns="1005840" rIns="274320" bIns="91440" rtlCol="0" anchor="t" anchorCtr="0"/>
              <a:lstStyle/>
              <a:p>
                <a:pPr marL="177800" marR="0" lvl="0" indent="-177800" algn="l" defTabSz="3895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AEBED">
                      <a:lumMod val="75000"/>
                    </a:srgbClr>
                  </a:buClr>
                  <a:buSzPct val="9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600">
                    <a:solidFill>
                      <a:srgbClr val="141B4D"/>
                    </a:solidFill>
                    <a:latin typeface="Arial"/>
                  </a:rPr>
                  <a:t>A guideline is provided to the utility for Hub placement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41B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378F983-DB37-4C0E-AAC4-F2829A80D2CF}"/>
                  </a:ext>
                </a:extLst>
              </p:cNvPr>
              <p:cNvGrpSpPr/>
              <p:nvPr/>
            </p:nvGrpSpPr>
            <p:grpSpPr bwMode="ltGray">
              <a:xfrm>
                <a:off x="742853" y="1590377"/>
                <a:ext cx="2645806" cy="1120549"/>
                <a:chOff x="742853" y="1590377"/>
                <a:chExt cx="2441411" cy="1120549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98EA608-8AFD-4CBA-9B7E-2A94003FF924}"/>
                    </a:ext>
                  </a:extLst>
                </p:cNvPr>
                <p:cNvSpPr/>
                <p:nvPr/>
              </p:nvSpPr>
              <p:spPr bwMode="ltGray">
                <a:xfrm>
                  <a:off x="742853" y="1611891"/>
                  <a:ext cx="2441411" cy="109903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marL="0" marR="0" lvl="0" indent="0" algn="l" defTabSz="38957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AEC7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2789845-0E62-4431-B7BD-A5205C8F32F4}"/>
                    </a:ext>
                  </a:extLst>
                </p:cNvPr>
                <p:cNvSpPr/>
                <p:nvPr/>
              </p:nvSpPr>
              <p:spPr bwMode="ltGray">
                <a:xfrm>
                  <a:off x="742853" y="1590377"/>
                  <a:ext cx="2441411" cy="1099035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marL="182880" marR="0" lvl="0" indent="0" defTabSz="38957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b="1">
                      <a:solidFill>
                        <a:schemeClr val="bg2"/>
                      </a:solidFill>
                      <a:latin typeface="Arial"/>
                    </a:rPr>
                    <a:t>Provide</a:t>
                  </a:r>
                  <a:r>
                    <a:rPr lang="en-US" sz="1600" b="1">
                      <a:solidFill>
                        <a:schemeClr val="accent2"/>
                      </a:solidFill>
                      <a:latin typeface="Arial"/>
                    </a:rPr>
                    <a:t> </a:t>
                  </a:r>
                  <a:br>
                    <a:rPr lang="en-US" sz="1600" b="1">
                      <a:solidFill>
                        <a:schemeClr val="accent2"/>
                      </a:solidFill>
                      <a:latin typeface="Arial"/>
                    </a:rPr>
                  </a:br>
                  <a:r>
                    <a:rPr lang="en-US" sz="1600" b="1">
                      <a:solidFill>
                        <a:schemeClr val="accent2"/>
                      </a:solidFill>
                      <a:latin typeface="Arial"/>
                    </a:rPr>
                    <a:t>Rollout Guidelines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47238050-03B9-449E-9372-DD08E002A0E6}"/>
                </a:ext>
              </a:extLst>
            </p:cNvPr>
            <p:cNvSpPr/>
            <p:nvPr/>
          </p:nvSpPr>
          <p:spPr>
            <a:xfrm>
              <a:off x="8378714" y="1927605"/>
              <a:ext cx="751561" cy="297178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B265674-A167-4EC2-960C-BE3478156262}"/>
                </a:ext>
              </a:extLst>
            </p:cNvPr>
            <p:cNvGrpSpPr/>
            <p:nvPr/>
          </p:nvGrpSpPr>
          <p:grpSpPr bwMode="ltGray">
            <a:xfrm>
              <a:off x="6139441" y="1538576"/>
              <a:ext cx="2645806" cy="2991395"/>
              <a:chOff x="742853" y="1590377"/>
              <a:chExt cx="2645806" cy="299139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A94C6E3-8A06-46E8-BF93-79DAE4173FE4}"/>
                  </a:ext>
                </a:extLst>
              </p:cNvPr>
              <p:cNvSpPr/>
              <p:nvPr/>
            </p:nvSpPr>
            <p:spPr bwMode="ltGray">
              <a:xfrm>
                <a:off x="742853" y="1979408"/>
                <a:ext cx="2645806" cy="2602364"/>
              </a:xfrm>
              <a:prstGeom prst="rect">
                <a:avLst/>
              </a:prstGeom>
              <a:solidFill>
                <a:srgbClr val="141B4D">
                  <a:alpha val="14902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74320" tIns="1005840" rIns="274320" bIns="91440" rtlCol="0" anchor="t" anchorCtr="0"/>
              <a:lstStyle/>
              <a:p>
                <a:pPr marL="177800" marR="0" lvl="0" indent="-177800" algn="l" defTabSz="3895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AEBED">
                      <a:lumMod val="75000"/>
                    </a:srgbClr>
                  </a:buClr>
                  <a:buSzPct val="9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141B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necessary, a site survey can be done to determine actual data coverage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FF2CD1E-FD3F-41DE-8F5E-1DC00FC47BDE}"/>
                  </a:ext>
                </a:extLst>
              </p:cNvPr>
              <p:cNvGrpSpPr/>
              <p:nvPr/>
            </p:nvGrpSpPr>
            <p:grpSpPr bwMode="ltGray">
              <a:xfrm>
                <a:off x="742853" y="1590377"/>
                <a:ext cx="2645806" cy="1120549"/>
                <a:chOff x="742853" y="1590377"/>
                <a:chExt cx="2441411" cy="1120549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A99F3F9-8E04-4107-815B-E8363315DDA0}"/>
                    </a:ext>
                  </a:extLst>
                </p:cNvPr>
                <p:cNvSpPr/>
                <p:nvPr/>
              </p:nvSpPr>
              <p:spPr bwMode="ltGray">
                <a:xfrm>
                  <a:off x="742853" y="1611891"/>
                  <a:ext cx="2441411" cy="109903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marL="0" marR="0" lvl="0" indent="0" algn="l" defTabSz="38957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AEC7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1536881-E39F-4659-9F04-F0FAEF680215}"/>
                    </a:ext>
                  </a:extLst>
                </p:cNvPr>
                <p:cNvSpPr/>
                <p:nvPr/>
              </p:nvSpPr>
              <p:spPr bwMode="ltGray">
                <a:xfrm>
                  <a:off x="742853" y="1590377"/>
                  <a:ext cx="2441411" cy="1099035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marL="182880" marR="0" lvl="0" indent="0" defTabSz="38957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Survey</a:t>
                  </a: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  <a:b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</a:b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Potential Gaps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43D13C87-29C6-4BE6-9E09-4273F8CB5C8D}"/>
                </a:ext>
              </a:extLst>
            </p:cNvPr>
            <p:cNvSpPr/>
            <p:nvPr/>
          </p:nvSpPr>
          <p:spPr>
            <a:xfrm>
              <a:off x="5635514" y="1927605"/>
              <a:ext cx="751561" cy="297178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CB89C5-93CF-4E18-8F60-466F02B01AA9}"/>
                </a:ext>
              </a:extLst>
            </p:cNvPr>
            <p:cNvGrpSpPr/>
            <p:nvPr/>
          </p:nvGrpSpPr>
          <p:grpSpPr bwMode="ltGray">
            <a:xfrm>
              <a:off x="3406752" y="1538576"/>
              <a:ext cx="2645806" cy="2991395"/>
              <a:chOff x="742853" y="1590377"/>
              <a:chExt cx="2645806" cy="299139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6A0C342-144C-47B2-B63C-2B2A103371D6}"/>
                  </a:ext>
                </a:extLst>
              </p:cNvPr>
              <p:cNvSpPr/>
              <p:nvPr/>
            </p:nvSpPr>
            <p:spPr bwMode="ltGray">
              <a:xfrm>
                <a:off x="742853" y="1979408"/>
                <a:ext cx="2645806" cy="2602364"/>
              </a:xfrm>
              <a:prstGeom prst="rect">
                <a:avLst/>
              </a:prstGeom>
              <a:solidFill>
                <a:srgbClr val="141B4D">
                  <a:alpha val="14902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74320" tIns="1005840" rIns="274320" bIns="91440" rtlCol="0" anchor="t" anchorCtr="0"/>
              <a:lstStyle/>
              <a:p>
                <a:pPr marL="177800" marR="0" lvl="0" indent="-177800" algn="l" defTabSz="3895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AEBED">
                      <a:lumMod val="75000"/>
                    </a:srgbClr>
                  </a:buClr>
                  <a:buSzPct val="9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141B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Verizon</a:t>
                </a:r>
                <a:r>
                  <a:rPr lang="en-US" sz="1600">
                    <a:solidFill>
                      <a:srgbClr val="141B4D"/>
                    </a:solidFill>
                    <a:latin typeface="Arial"/>
                  </a:rPr>
                  <a:t> map is overlaid to determine cellular coverage.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BDF4ACA-53C9-4A28-893B-2A11C2CAD86C}"/>
                  </a:ext>
                </a:extLst>
              </p:cNvPr>
              <p:cNvGrpSpPr/>
              <p:nvPr/>
            </p:nvGrpSpPr>
            <p:grpSpPr bwMode="ltGray">
              <a:xfrm>
                <a:off x="742853" y="1590377"/>
                <a:ext cx="2645806" cy="1120549"/>
                <a:chOff x="742853" y="1590377"/>
                <a:chExt cx="2441411" cy="1120549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DB6417D-81EA-4970-8519-2BE1F0C39B42}"/>
                    </a:ext>
                  </a:extLst>
                </p:cNvPr>
                <p:cNvSpPr/>
                <p:nvPr/>
              </p:nvSpPr>
              <p:spPr bwMode="ltGray">
                <a:xfrm>
                  <a:off x="742853" y="1611891"/>
                  <a:ext cx="2441411" cy="109903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marL="0" marR="0" lvl="0" indent="0" algn="l" defTabSz="38957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AEC7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C3D1A4A-62EF-435C-8D59-984DA24C4CFC}"/>
                    </a:ext>
                  </a:extLst>
                </p:cNvPr>
                <p:cNvSpPr/>
                <p:nvPr/>
              </p:nvSpPr>
              <p:spPr bwMode="ltGray">
                <a:xfrm>
                  <a:off x="742853" y="1590377"/>
                  <a:ext cx="2441411" cy="1099035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marL="182880" marR="0" lvl="0" indent="0" defTabSz="38957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Overlay</a:t>
                  </a: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  <a:b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</a:b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accent2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Cellular</a:t>
                  </a:r>
                  <a:r>
                    <a:rPr lang="en-US" sz="1600" b="1">
                      <a:solidFill>
                        <a:schemeClr val="accent2"/>
                      </a:solidFill>
                      <a:latin typeface="Arial"/>
                    </a:rPr>
                    <a:t> Map(s)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A72BD504-3CE0-4E86-996D-D1EBE313817F}"/>
                </a:ext>
              </a:extLst>
            </p:cNvPr>
            <p:cNvSpPr/>
            <p:nvPr/>
          </p:nvSpPr>
          <p:spPr>
            <a:xfrm>
              <a:off x="2882586" y="1927605"/>
              <a:ext cx="751561" cy="297178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9EACA2A-5ABC-4D6E-9483-921EF6D777FF}"/>
                </a:ext>
              </a:extLst>
            </p:cNvPr>
            <p:cNvGrpSpPr/>
            <p:nvPr/>
          </p:nvGrpSpPr>
          <p:grpSpPr bwMode="ltGray">
            <a:xfrm>
              <a:off x="674063" y="1538576"/>
              <a:ext cx="2645806" cy="2991395"/>
              <a:chOff x="742853" y="1590377"/>
              <a:chExt cx="2645806" cy="299139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CCD467-C127-4423-BD89-538C1D534610}"/>
                  </a:ext>
                </a:extLst>
              </p:cNvPr>
              <p:cNvSpPr/>
              <p:nvPr/>
            </p:nvSpPr>
            <p:spPr bwMode="ltGray">
              <a:xfrm>
                <a:off x="742853" y="1979408"/>
                <a:ext cx="2645806" cy="2602364"/>
              </a:xfrm>
              <a:prstGeom prst="rect">
                <a:avLst/>
              </a:prstGeom>
              <a:solidFill>
                <a:srgbClr val="141B4D">
                  <a:alpha val="14902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74320" tIns="1005840" rIns="274320" bIns="91440" rtlCol="0" anchor="t" anchorCtr="0"/>
              <a:lstStyle/>
              <a:p>
                <a:pPr marL="177800" marR="0" lvl="0" indent="-177800" algn="l" defTabSz="3895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AEBED">
                      <a:lumMod val="75000"/>
                    </a:srgbClr>
                  </a:buClr>
                  <a:buSzPct val="9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141B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Customer location data is plotted using ArcGIS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4321D26-FBED-45BA-9EA7-11190596CB98}"/>
                  </a:ext>
                </a:extLst>
              </p:cNvPr>
              <p:cNvGrpSpPr/>
              <p:nvPr/>
            </p:nvGrpSpPr>
            <p:grpSpPr bwMode="ltGray">
              <a:xfrm>
                <a:off x="742853" y="1590377"/>
                <a:ext cx="2645806" cy="1120549"/>
                <a:chOff x="742853" y="1590377"/>
                <a:chExt cx="2441411" cy="1120549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477950A-F860-44A9-A06A-F567F27936F0}"/>
                    </a:ext>
                  </a:extLst>
                </p:cNvPr>
                <p:cNvSpPr/>
                <p:nvPr/>
              </p:nvSpPr>
              <p:spPr bwMode="ltGray">
                <a:xfrm>
                  <a:off x="742853" y="1611891"/>
                  <a:ext cx="2441411" cy="109903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marL="0" marR="0" lvl="0" indent="0" algn="l" defTabSz="38957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AEC7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E61D877F-7779-4544-B47C-7EDC28085B12}"/>
                    </a:ext>
                  </a:extLst>
                </p:cNvPr>
                <p:cNvSpPr/>
                <p:nvPr/>
              </p:nvSpPr>
              <p:spPr bwMode="ltGray">
                <a:xfrm>
                  <a:off x="742853" y="1590377"/>
                  <a:ext cx="2441411" cy="1099035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marL="182880" marR="0" lvl="0" indent="0" defTabSz="38957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b="1">
                      <a:solidFill>
                        <a:schemeClr val="bg2"/>
                      </a:solidFill>
                      <a:latin typeface="Arial"/>
                    </a:rPr>
                    <a:t>Plot</a:t>
                  </a:r>
                  <a:r>
                    <a:rPr lang="en-US" sz="1600" b="1">
                      <a:solidFill>
                        <a:schemeClr val="accent2"/>
                      </a:solidFill>
                      <a:latin typeface="Arial"/>
                    </a:rPr>
                    <a:t> </a:t>
                  </a:r>
                  <a:br>
                    <a:rPr lang="en-US" sz="1600" b="1">
                      <a:solidFill>
                        <a:schemeClr val="accent2"/>
                      </a:solidFill>
                      <a:latin typeface="Arial"/>
                    </a:rPr>
                  </a:br>
                  <a:r>
                    <a:rPr lang="en-US" sz="1600" b="1">
                      <a:solidFill>
                        <a:schemeClr val="accent2"/>
                      </a:solidFill>
                      <a:latin typeface="Arial"/>
                    </a:rPr>
                    <a:t>Meter Locations</a:t>
                  </a: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F82833A-97B8-D81C-CBF7-8C29977D69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30" y="6087943"/>
            <a:ext cx="1280566" cy="53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ACC66-48DA-4696-A3A9-21DAE1D15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56531E-31F6-4B97-9A92-1FE8A8960D3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A0C63D-03A1-4D87-BEB2-1FE4ED4ABAE0}"/>
              </a:ext>
            </a:extLst>
          </p:cNvPr>
          <p:cNvSpPr txBox="1">
            <a:spLocks/>
          </p:cNvSpPr>
          <p:nvPr/>
        </p:nvSpPr>
        <p:spPr>
          <a:xfrm>
            <a:off x="3089769" y="1730904"/>
            <a:ext cx="9692640" cy="649224"/>
          </a:xfrm>
          <a:prstGeom prst="rect">
            <a:avLst/>
          </a:prstGeom>
        </p:spPr>
        <p:txBody>
          <a:bodyPr vert="horz" lIns="91440" tIns="38958" rIns="91440" bIns="38958" rtlCol="0" anchor="t" anchorCtr="0">
            <a:noAutofit/>
          </a:bodyPr>
          <a:lstStyle>
            <a:lvl1pPr marL="0" indent="0" algn="l" defTabSz="519382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6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ADAPTIV</a:t>
            </a:r>
            <a:r>
              <a:rPr lang="en-US" sz="6000" b="0" baseline="7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™</a:t>
            </a:r>
            <a:r>
              <a:rPr lang="en-US" sz="6000" b="0" baseline="7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br>
              <a:rPr lang="en-US" sz="6000" b="0" baseline="7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6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FEATURES &amp; BENEFITS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086EF7-6B27-111F-B895-FBB07CB21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390" y="3429000"/>
            <a:ext cx="5680037" cy="2381065"/>
          </a:xfrm>
          <a:prstGeom prst="rect">
            <a:avLst/>
          </a:prstGeom>
        </p:spPr>
      </p:pic>
      <p:pic>
        <p:nvPicPr>
          <p:cNvPr id="2" name="Picture 6" descr="Logo&#10;&#10;Description automatically generated">
            <a:extLst>
              <a:ext uri="{FF2B5EF4-FFF2-40B4-BE49-F238E27FC236}">
                <a16:creationId xmlns:a16="http://schemas.microsoft.com/office/drawing/2014/main" id="{C23AA1EB-12E0-4F9B-D9D5-84E0ADA4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189405"/>
            <a:ext cx="18415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6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2C4A966-1B96-4B67-98ED-7BA6C49C5914}"/>
              </a:ext>
            </a:extLst>
          </p:cNvPr>
          <p:cNvSpPr/>
          <p:nvPr/>
        </p:nvSpPr>
        <p:spPr bwMode="ltGray">
          <a:xfrm>
            <a:off x="7035501" y="914399"/>
            <a:ext cx="5156499" cy="5857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F4A553-4E4E-0746-4334-D794DAD07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DF9B1B-95A5-4E64-97FE-4CAB7A0AF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7256"/>
            <a:ext cx="2743200" cy="365125"/>
          </a:xfrm>
        </p:spPr>
        <p:txBody>
          <a:bodyPr/>
          <a:lstStyle/>
          <a:p>
            <a:fld id="{C356531E-31F6-4B97-9A92-1FE8A8960D3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AF8B0FA2-07D3-4149-B378-6979251A9AE8}"/>
              </a:ext>
            </a:extLst>
          </p:cNvPr>
          <p:cNvSpPr txBox="1">
            <a:spLocks/>
          </p:cNvSpPr>
          <p:nvPr/>
        </p:nvSpPr>
        <p:spPr>
          <a:xfrm>
            <a:off x="1609153" y="212137"/>
            <a:ext cx="10364111" cy="614855"/>
          </a:xfrm>
          <a:prstGeom prst="rect">
            <a:avLst/>
          </a:prstGeom>
        </p:spPr>
        <p:txBody>
          <a:bodyPr vert="horz" lIns="91440" tIns="38958" rIns="91440" bIns="38958" rtlCol="0" anchor="t" anchorCtr="0">
            <a:noAutofit/>
          </a:bodyPr>
          <a:lstStyle>
            <a:lvl1pPr marL="0" indent="0" algn="l" defTabSz="519382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4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</a:t>
            </a:r>
            <a:r>
              <a:rPr lang="en-US" sz="4000" b="0" baseline="7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  </a:t>
            </a:r>
            <a:r>
              <a:rPr lang="en-US" sz="4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CUSTOMER SERVICE 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38AF9AD-285A-4CF4-B0E6-426692E072CF}"/>
              </a:ext>
            </a:extLst>
          </p:cNvPr>
          <p:cNvGrpSpPr/>
          <p:nvPr/>
        </p:nvGrpSpPr>
        <p:grpSpPr>
          <a:xfrm>
            <a:off x="4096704" y="1247250"/>
            <a:ext cx="5426525" cy="3181202"/>
            <a:chOff x="3783724" y="1248256"/>
            <a:chExt cx="5426525" cy="3181202"/>
          </a:xfrm>
        </p:grpSpPr>
        <p:pic>
          <p:nvPicPr>
            <p:cNvPr id="54" name="Picture 53" descr="A close up of a map&#10;&#10;Description automatically generated">
              <a:extLst>
                <a:ext uri="{FF2B5EF4-FFF2-40B4-BE49-F238E27FC236}">
                  <a16:creationId xmlns:a16="http://schemas.microsoft.com/office/drawing/2014/main" id="{36CEE836-93B3-4C3D-A385-8B41D5F36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3724" y="1248256"/>
              <a:ext cx="5426525" cy="31812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78C4CB2-A371-4A11-B0CD-79B1FA6DE54A}"/>
                </a:ext>
              </a:extLst>
            </p:cNvPr>
            <p:cNvSpPr/>
            <p:nvPr/>
          </p:nvSpPr>
          <p:spPr>
            <a:xfrm>
              <a:off x="8408278" y="1316403"/>
              <a:ext cx="772482" cy="2594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447070E-6C31-415B-B9C9-FEB597DD8398}"/>
              </a:ext>
            </a:extLst>
          </p:cNvPr>
          <p:cNvGrpSpPr/>
          <p:nvPr/>
        </p:nvGrpSpPr>
        <p:grpSpPr>
          <a:xfrm>
            <a:off x="6071621" y="2048980"/>
            <a:ext cx="5580921" cy="4015863"/>
            <a:chOff x="4928864" y="2132100"/>
            <a:chExt cx="5580921" cy="401586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142C587-8006-4C17-9CE1-0CBA04F11974}"/>
                </a:ext>
              </a:extLst>
            </p:cNvPr>
            <p:cNvGrpSpPr/>
            <p:nvPr/>
          </p:nvGrpSpPr>
          <p:grpSpPr>
            <a:xfrm>
              <a:off x="4928864" y="2132100"/>
              <a:ext cx="4264944" cy="3713358"/>
              <a:chOff x="4456663" y="2119240"/>
              <a:chExt cx="4264944" cy="3713358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552220B-7593-4F29-82CF-10B7FEBFAD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6663" y="2119240"/>
                <a:ext cx="4264944" cy="371335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A901528-3DA6-4365-9A14-A3E23883AF2B}"/>
                  </a:ext>
                </a:extLst>
              </p:cNvPr>
              <p:cNvSpPr/>
              <p:nvPr/>
            </p:nvSpPr>
            <p:spPr>
              <a:xfrm>
                <a:off x="6656529" y="4737676"/>
                <a:ext cx="1019061" cy="54809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B79E8D6-CD70-4D30-A6BE-07F88247704E}"/>
                  </a:ext>
                </a:extLst>
              </p:cNvPr>
              <p:cNvSpPr/>
              <p:nvPr/>
            </p:nvSpPr>
            <p:spPr>
              <a:xfrm>
                <a:off x="7073570" y="2866879"/>
                <a:ext cx="1019061" cy="10135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pic>
          <p:nvPicPr>
            <p:cNvPr id="46" name="Picture 4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6686380-FC89-47D5-BF69-4B387E7C16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" t="10333" r="25225" b="22946"/>
            <a:stretch/>
          </p:blipFill>
          <p:spPr>
            <a:xfrm>
              <a:off x="7540778" y="4478640"/>
              <a:ext cx="2969007" cy="16693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C763795-A9CB-42E8-A250-110523118225}"/>
              </a:ext>
            </a:extLst>
          </p:cNvPr>
          <p:cNvGrpSpPr/>
          <p:nvPr/>
        </p:nvGrpSpPr>
        <p:grpSpPr>
          <a:xfrm rot="15300000">
            <a:off x="4621056" y="2245794"/>
            <a:ext cx="211994" cy="209670"/>
            <a:chOff x="4255170" y="2347155"/>
            <a:chExt cx="211994" cy="20967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8EAD3BB-2592-41E2-95C5-3D22DD61752B}"/>
                </a:ext>
              </a:extLst>
            </p:cNvPr>
            <p:cNvSpPr/>
            <p:nvPr/>
          </p:nvSpPr>
          <p:spPr>
            <a:xfrm>
              <a:off x="4257494" y="2347155"/>
              <a:ext cx="209670" cy="2096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pic>
          <p:nvPicPr>
            <p:cNvPr id="58" name="Graphic 57" descr="Cursor">
              <a:extLst>
                <a:ext uri="{FF2B5EF4-FFF2-40B4-BE49-F238E27FC236}">
                  <a16:creationId xmlns:a16="http://schemas.microsoft.com/office/drawing/2014/main" id="{3E4A87A2-3700-442E-8E69-35BEF228D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4255170" y="2356082"/>
              <a:ext cx="199479" cy="199479"/>
            </a:xfrm>
            <a:prstGeom prst="rect">
              <a:avLst/>
            </a:prstGeom>
          </p:spPr>
        </p:pic>
      </p:grpSp>
      <p:sp>
        <p:nvSpPr>
          <p:cNvPr id="59" name="Content Placeholder 1">
            <a:extLst>
              <a:ext uri="{FF2B5EF4-FFF2-40B4-BE49-F238E27FC236}">
                <a16:creationId xmlns:a16="http://schemas.microsoft.com/office/drawing/2014/main" id="{D4B2B146-A121-4384-9E4C-B2E896987582}"/>
              </a:ext>
            </a:extLst>
          </p:cNvPr>
          <p:cNvSpPr txBox="1">
            <a:spLocks/>
          </p:cNvSpPr>
          <p:nvPr/>
        </p:nvSpPr>
        <p:spPr>
          <a:xfrm>
            <a:off x="443217" y="2675465"/>
            <a:ext cx="3399729" cy="3614895"/>
          </a:xfrm>
          <a:prstGeom prst="rect">
            <a:avLst/>
          </a:prstGeom>
        </p:spPr>
        <p:txBody>
          <a:bodyPr/>
          <a:lstStyle>
            <a:lvl1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2133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 typeface="Arial"/>
              <a:buNone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18" indent="-182858" algn="l" defTabSz="3913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430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6">
                  <a:lumMod val="50000"/>
                </a:schemeClr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143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6571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5953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5328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4706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lvl="2" indent="-188913"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  <a:t>Immediate access </a:t>
            </a:r>
            <a:b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  <a:t>to current customer information</a:t>
            </a:r>
          </a:p>
          <a:p>
            <a:pPr marL="461963" lvl="2" indent="-188913"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  <a:t>Detailed views of </a:t>
            </a:r>
            <a:b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  <a:t>customer usage by </a:t>
            </a:r>
            <a:b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  <a:t>day, month, or year</a:t>
            </a:r>
          </a:p>
          <a:p>
            <a:pPr marL="461963" lvl="2" indent="-188913"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  <a:t>Resolve billing concerns quickly and efficiently</a:t>
            </a:r>
          </a:p>
          <a:p>
            <a:pPr marL="461963" lvl="2" indent="-188913"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  <a:t>Remotely disconnect </a:t>
            </a:r>
            <a:b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  <a:t>and connect meters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3A285C-EF96-4374-BB9B-B7008C068242}"/>
              </a:ext>
            </a:extLst>
          </p:cNvPr>
          <p:cNvGrpSpPr/>
          <p:nvPr/>
        </p:nvGrpSpPr>
        <p:grpSpPr>
          <a:xfrm>
            <a:off x="623227" y="1315397"/>
            <a:ext cx="3435358" cy="1498178"/>
            <a:chOff x="623227" y="1315397"/>
            <a:chExt cx="3435358" cy="14981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428712-0655-4E51-95A0-5C5993A6A8A1}"/>
                </a:ext>
              </a:extLst>
            </p:cNvPr>
            <p:cNvSpPr/>
            <p:nvPr/>
          </p:nvSpPr>
          <p:spPr>
            <a:xfrm>
              <a:off x="623227" y="1315397"/>
              <a:ext cx="3107201" cy="142427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52" name="Content Placeholder 1">
              <a:extLst>
                <a:ext uri="{FF2B5EF4-FFF2-40B4-BE49-F238E27FC236}">
                  <a16:creationId xmlns:a16="http://schemas.microsoft.com/office/drawing/2014/main" id="{633E4A52-6D0C-4CF0-931C-E285763AD7EA}"/>
                </a:ext>
              </a:extLst>
            </p:cNvPr>
            <p:cNvSpPr txBox="1">
              <a:spLocks/>
            </p:cNvSpPr>
            <p:nvPr/>
          </p:nvSpPr>
          <p:spPr>
            <a:xfrm>
              <a:off x="658856" y="1482363"/>
              <a:ext cx="3399729" cy="1331212"/>
            </a:xfrm>
            <a:prstGeom prst="rect">
              <a:avLst/>
            </a:prstGeom>
          </p:spPr>
          <p:txBody>
            <a:bodyPr/>
            <a:lstStyle>
              <a:lvl1pPr marL="0" indent="0" algn="l" defTabSz="51938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Font typeface="Arial"/>
                <a:buNone/>
                <a:defRPr sz="2133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51938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accent2"/>
                </a:buClr>
                <a:buFont typeface="Arial"/>
                <a:buNone/>
                <a:defRPr sz="2133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5718" indent="-182858" algn="l" defTabSz="39133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accent2"/>
                </a:buClr>
                <a:buSzPct val="100000"/>
                <a:buFont typeface="Arial"/>
                <a:buChar char="•"/>
                <a:tabLst/>
                <a:defRPr sz="2133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1430" indent="-182858" algn="l" defTabSz="51938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accent6">
                    <a:lumMod val="50000"/>
                  </a:schemeClr>
                </a:buClr>
                <a:buSzPct val="100000"/>
                <a:buFont typeface="Arial"/>
                <a:buChar char="•"/>
                <a:defRPr sz="2133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143" indent="-182858" algn="l" defTabSz="51938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accent4"/>
                </a:buClr>
                <a:buSzPct val="100000"/>
                <a:buFont typeface="Arial"/>
                <a:buChar char="•"/>
                <a:defRPr sz="2133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6571" indent="-259690" algn="l" defTabSz="519382" rtl="0" eaLnBrk="1" latinLnBrk="0" hangingPunct="1">
                <a:spcBef>
                  <a:spcPct val="20000"/>
                </a:spcBef>
                <a:buFont typeface="Arial"/>
                <a:buChar char="•"/>
                <a:defRPr sz="22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75953" indent="-259690" algn="l" defTabSz="519382" rtl="0" eaLnBrk="1" latinLnBrk="0" hangingPunct="1">
                <a:spcBef>
                  <a:spcPct val="20000"/>
                </a:spcBef>
                <a:buFont typeface="Arial"/>
                <a:buChar char="•"/>
                <a:defRPr sz="22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95328" indent="-259690" algn="l" defTabSz="519382" rtl="0" eaLnBrk="1" latinLnBrk="0" hangingPunct="1">
                <a:spcBef>
                  <a:spcPct val="20000"/>
                </a:spcBef>
                <a:buFont typeface="Arial"/>
                <a:buChar char="•"/>
                <a:defRPr sz="22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14706" indent="-259690" algn="l" defTabSz="519382" rtl="0" eaLnBrk="1" latinLnBrk="0" hangingPunct="1">
                <a:spcBef>
                  <a:spcPct val="20000"/>
                </a:spcBef>
                <a:buFont typeface="Arial"/>
                <a:buChar char="•"/>
                <a:defRPr sz="22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lvl="2" indent="0">
                <a:spcAft>
                  <a:spcPts val="900"/>
                </a:spcAft>
                <a:buNone/>
              </a:pPr>
              <a:r>
                <a:rPr lang="en-US" sz="2000" b="1">
                  <a:solidFill>
                    <a:schemeClr val="accent2"/>
                  </a:solidFill>
                  <a:cs typeface="Arial" panose="020B0604020202020204" pitchFamily="34" charset="0"/>
                </a:rPr>
                <a:t>Predictive Billing </a:t>
              </a:r>
            </a:p>
            <a:p>
              <a:pPr marL="227013" lvl="2" indent="0">
                <a:buNone/>
              </a:pPr>
              <a:r>
                <a:rPr lang="en-US" sz="1600">
                  <a:solidFill>
                    <a:schemeClr val="tx2"/>
                  </a:solidFill>
                  <a:cs typeface="Arial" panose="020B0604020202020204" pitchFamily="34" charset="0"/>
                </a:rPr>
                <a:t>Know what’s missing </a:t>
              </a:r>
              <a:br>
                <a:rPr lang="en-US" sz="1600">
                  <a:solidFill>
                    <a:schemeClr val="tx2"/>
                  </a:solidFill>
                  <a:cs typeface="Arial" panose="020B0604020202020204" pitchFamily="34" charset="0"/>
                </a:rPr>
              </a:br>
              <a:r>
                <a:rPr lang="en-US" sz="1600">
                  <a:solidFill>
                    <a:schemeClr val="tx2"/>
                  </a:solidFill>
                  <a:cs typeface="Arial" panose="020B0604020202020204" pitchFamily="34" charset="0"/>
                </a:rPr>
                <a:t>before it’s too late!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C8EB06E-F6CB-4DA8-AB2B-B73C30D8A527}"/>
                </a:ext>
              </a:extLst>
            </p:cNvPr>
            <p:cNvCxnSpPr>
              <a:cxnSpLocks/>
            </p:cNvCxnSpPr>
            <p:nvPr/>
          </p:nvCxnSpPr>
          <p:spPr>
            <a:xfrm>
              <a:off x="825409" y="1913405"/>
              <a:ext cx="0" cy="566442"/>
            </a:xfrm>
            <a:prstGeom prst="line">
              <a:avLst/>
            </a:prstGeom>
            <a:ln w="9525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A475365-A92B-4499-9E06-6D325D46CB7C}"/>
                </a:ext>
              </a:extLst>
            </p:cNvPr>
            <p:cNvGrpSpPr/>
            <p:nvPr/>
          </p:nvGrpSpPr>
          <p:grpSpPr>
            <a:xfrm>
              <a:off x="3000049" y="2069027"/>
              <a:ext cx="563205" cy="563205"/>
              <a:chOff x="-694459" y="1050124"/>
              <a:chExt cx="563205" cy="56320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0E20800-7D46-40BD-8EF8-6C59483F4FC6}"/>
                  </a:ext>
                </a:extLst>
              </p:cNvPr>
              <p:cNvSpPr/>
              <p:nvPr/>
            </p:nvSpPr>
            <p:spPr>
              <a:xfrm>
                <a:off x="-636083" y="1117677"/>
                <a:ext cx="316044" cy="31604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pic>
            <p:nvPicPr>
              <p:cNvPr id="8" name="Graphic 7" descr="Research">
                <a:extLst>
                  <a:ext uri="{FF2B5EF4-FFF2-40B4-BE49-F238E27FC236}">
                    <a16:creationId xmlns:a16="http://schemas.microsoft.com/office/drawing/2014/main" id="{240E97CD-EA92-4DA2-BF85-3037F53C51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-694459" y="1050124"/>
                <a:ext cx="563205" cy="563205"/>
              </a:xfrm>
              <a:prstGeom prst="rect">
                <a:avLst/>
              </a:prstGeom>
            </p:spPr>
          </p:pic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27FA324-3F89-4D78-B7A9-71CA9E537A10}"/>
              </a:ext>
            </a:extLst>
          </p:cNvPr>
          <p:cNvGrpSpPr/>
          <p:nvPr/>
        </p:nvGrpSpPr>
        <p:grpSpPr>
          <a:xfrm>
            <a:off x="10606558" y="3073676"/>
            <a:ext cx="1206960" cy="879848"/>
            <a:chOff x="10518531" y="2631786"/>
            <a:chExt cx="1206960" cy="8798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AB3D53F-CB9E-4535-BB56-81B15D2A4120}"/>
                </a:ext>
              </a:extLst>
            </p:cNvPr>
            <p:cNvSpPr/>
            <p:nvPr/>
          </p:nvSpPr>
          <p:spPr>
            <a:xfrm>
              <a:off x="10611932" y="2652894"/>
              <a:ext cx="11135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  <a:cs typeface="Arial" panose="020B0604020202020204" pitchFamily="34" charset="0"/>
                </a:rPr>
                <a:t>Detailed views of customer usage 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243585C-47E8-4F30-B4E3-813B048DD90A}"/>
                </a:ext>
              </a:extLst>
            </p:cNvPr>
            <p:cNvCxnSpPr>
              <a:cxnSpLocks/>
            </p:cNvCxnSpPr>
            <p:nvPr/>
          </p:nvCxnSpPr>
          <p:spPr>
            <a:xfrm>
              <a:off x="10518531" y="2631786"/>
              <a:ext cx="0" cy="879848"/>
            </a:xfrm>
            <a:prstGeom prst="line">
              <a:avLst/>
            </a:prstGeom>
            <a:ln w="9525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278805C-1553-4EFE-90AF-2C47EF8D3632}"/>
              </a:ext>
            </a:extLst>
          </p:cNvPr>
          <p:cNvGrpSpPr/>
          <p:nvPr/>
        </p:nvGrpSpPr>
        <p:grpSpPr>
          <a:xfrm>
            <a:off x="4503917" y="4735555"/>
            <a:ext cx="1140613" cy="830997"/>
            <a:chOff x="10541440" y="2700515"/>
            <a:chExt cx="1140613" cy="830997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A08F8F3-2AB8-4C9D-B7FF-6A1580097F2E}"/>
                </a:ext>
              </a:extLst>
            </p:cNvPr>
            <p:cNvSpPr/>
            <p:nvPr/>
          </p:nvSpPr>
          <p:spPr>
            <a:xfrm>
              <a:off x="10541440" y="2700515"/>
              <a:ext cx="11135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>
                  <a:solidFill>
                    <a:schemeClr val="accent2"/>
                  </a:solidFill>
                  <a:cs typeface="Arial" panose="020B0604020202020204" pitchFamily="34" charset="0"/>
                </a:rPr>
                <a:t>Accurate, secure customer</a:t>
              </a:r>
              <a:br>
                <a:rPr lang="en-US" sz="1200">
                  <a:solidFill>
                    <a:schemeClr val="accent2"/>
                  </a:solidFill>
                  <a:cs typeface="Arial" panose="020B0604020202020204" pitchFamily="34" charset="0"/>
                </a:rPr>
              </a:br>
              <a:r>
                <a:rPr lang="en-US" sz="1200">
                  <a:solidFill>
                    <a:schemeClr val="accent2"/>
                  </a:solidFill>
                  <a:cs typeface="Arial" panose="020B0604020202020204" pitchFamily="34" charset="0"/>
                </a:rPr>
                <a:t>records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79CE7B3-C007-4F45-9D80-41AB47FB35C7}"/>
                </a:ext>
              </a:extLst>
            </p:cNvPr>
            <p:cNvCxnSpPr>
              <a:cxnSpLocks/>
            </p:cNvCxnSpPr>
            <p:nvPr/>
          </p:nvCxnSpPr>
          <p:spPr>
            <a:xfrm>
              <a:off x="11682053" y="2742043"/>
              <a:ext cx="0" cy="769591"/>
            </a:xfrm>
            <a:prstGeom prst="line">
              <a:avLst/>
            </a:prstGeom>
            <a:ln w="9525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95A29FF-347F-4997-99B2-6E87C264380F}"/>
              </a:ext>
            </a:extLst>
          </p:cNvPr>
          <p:cNvSpPr/>
          <p:nvPr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algn="r"/>
            <a:r>
              <a:rPr lang="en-US" sz="800">
                <a:solidFill>
                  <a:schemeClr val="bg2"/>
                </a:solidFill>
              </a:rPr>
              <a:t>©2020 Nighthawk</a:t>
            </a:r>
          </a:p>
        </p:txBody>
      </p:sp>
    </p:spTree>
    <p:extLst>
      <p:ext uri="{BB962C8B-B14F-4D97-AF65-F5344CB8AC3E}">
        <p14:creationId xmlns:p14="http://schemas.microsoft.com/office/powerpoint/2010/main" val="168735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8A92FE47-40DB-439B-AC44-2C9207651C24}"/>
              </a:ext>
            </a:extLst>
          </p:cNvPr>
          <p:cNvSpPr/>
          <p:nvPr/>
        </p:nvSpPr>
        <p:spPr bwMode="ltGray">
          <a:xfrm>
            <a:off x="7035501" y="882126"/>
            <a:ext cx="5156499" cy="59758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08FFC-7891-4B19-93ED-7CAAF8C4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7256"/>
            <a:ext cx="2743200" cy="365125"/>
          </a:xfrm>
        </p:spPr>
        <p:txBody>
          <a:bodyPr/>
          <a:lstStyle/>
          <a:p>
            <a:fld id="{C356531E-31F6-4B97-9A92-1FE8A8960D3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1" name="Title 2">
            <a:extLst>
              <a:ext uri="{FF2B5EF4-FFF2-40B4-BE49-F238E27FC236}">
                <a16:creationId xmlns:a16="http://schemas.microsoft.com/office/drawing/2014/main" id="{204E6F78-F7E7-461D-A21B-7800C6D6E945}"/>
              </a:ext>
            </a:extLst>
          </p:cNvPr>
          <p:cNvSpPr txBox="1">
            <a:spLocks/>
          </p:cNvSpPr>
          <p:nvPr/>
        </p:nvSpPr>
        <p:spPr>
          <a:xfrm>
            <a:off x="1634446" y="244098"/>
            <a:ext cx="10364111" cy="614855"/>
          </a:xfrm>
          <a:prstGeom prst="rect">
            <a:avLst/>
          </a:prstGeom>
        </p:spPr>
        <p:txBody>
          <a:bodyPr vert="horz" lIns="91440" tIns="38958" rIns="91440" bIns="38958" rtlCol="0" anchor="t" anchorCtr="0">
            <a:noAutofit/>
          </a:bodyPr>
          <a:lstStyle>
            <a:lvl1pPr marL="0" indent="0" algn="l" defTabSz="519382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36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</a:t>
            </a:r>
            <a:r>
              <a:rPr lang="en-US" sz="3600" b="0" baseline="7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  </a:t>
            </a:r>
            <a:r>
              <a:rPr lang="en-US" sz="36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OUTAGE FEATURES</a:t>
            </a:r>
          </a:p>
        </p:txBody>
      </p:sp>
      <p:sp>
        <p:nvSpPr>
          <p:cNvPr id="105" name="Content Placeholder 1">
            <a:extLst>
              <a:ext uri="{FF2B5EF4-FFF2-40B4-BE49-F238E27FC236}">
                <a16:creationId xmlns:a16="http://schemas.microsoft.com/office/drawing/2014/main" id="{097C47D8-AD51-42CF-8DD1-145088471D71}"/>
              </a:ext>
            </a:extLst>
          </p:cNvPr>
          <p:cNvSpPr txBox="1">
            <a:spLocks/>
          </p:cNvSpPr>
          <p:nvPr/>
        </p:nvSpPr>
        <p:spPr>
          <a:xfrm>
            <a:off x="330699" y="1507039"/>
            <a:ext cx="3849889" cy="4548716"/>
          </a:xfrm>
          <a:prstGeom prst="rect">
            <a:avLst/>
          </a:prstGeom>
        </p:spPr>
        <p:txBody>
          <a:bodyPr/>
          <a:lstStyle>
            <a:lvl1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2133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 typeface="Arial"/>
              <a:buNone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18" indent="-182858" algn="l" defTabSz="3913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430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6">
                  <a:lumMod val="50000"/>
                </a:schemeClr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143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6571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5953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5328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4706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lvl="2" indent="-188913"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  <a:t>Immediately notify </a:t>
            </a:r>
            <a:b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  <a:t>utility personnel of </a:t>
            </a:r>
            <a:b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  <a:t>a sustained outage</a:t>
            </a:r>
          </a:p>
          <a:p>
            <a:pPr marL="461963" lvl="2" indent="-188913"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  <a:t>Effectively monitor blinks </a:t>
            </a:r>
            <a:b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  <a:t>and momentary outages </a:t>
            </a:r>
            <a:b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  <a:t>with daily reporting</a:t>
            </a:r>
          </a:p>
          <a:p>
            <a:pPr marL="461963" lvl="2" indent="-188913"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  <a:t>Provide precise outage </a:t>
            </a:r>
            <a:b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  <a:t>data for power quality </a:t>
            </a:r>
            <a:b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1800">
                <a:solidFill>
                  <a:schemeClr val="tx2"/>
                </a:solidFill>
                <a:cs typeface="Arial" panose="020B0604020202020204" pitchFamily="34" charset="0"/>
              </a:rPr>
              <a:t>reporting</a:t>
            </a:r>
            <a:endParaRPr lang="en-US" sz="1800">
              <a:solidFill>
                <a:schemeClr val="tx2"/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577B70D-EA68-49E4-830E-C84F1D8CCD0B}"/>
              </a:ext>
            </a:extLst>
          </p:cNvPr>
          <p:cNvGrpSpPr/>
          <p:nvPr/>
        </p:nvGrpSpPr>
        <p:grpSpPr>
          <a:xfrm>
            <a:off x="7324305" y="1041021"/>
            <a:ext cx="2720546" cy="461665"/>
            <a:chOff x="7415984" y="952098"/>
            <a:chExt cx="2720546" cy="461665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CC25640A-D7B2-421F-B0AB-CF68F1F59BFD}"/>
                </a:ext>
              </a:extLst>
            </p:cNvPr>
            <p:cNvSpPr/>
            <p:nvPr/>
          </p:nvSpPr>
          <p:spPr>
            <a:xfrm>
              <a:off x="7466466" y="952098"/>
              <a:ext cx="26700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  <a:cs typeface="Arial" panose="020B0604020202020204" pitchFamily="34" charset="0"/>
                </a:rPr>
                <a:t>Outages and blinks are monitored daily, managed easily and effectively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8471398E-A35F-43D9-A321-5C755C3E4D27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84" y="974132"/>
              <a:ext cx="0" cy="429583"/>
            </a:xfrm>
            <a:prstGeom prst="line">
              <a:avLst/>
            </a:prstGeom>
            <a:ln w="9525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5BB0D53-0A32-4B89-9B4A-D9BE8FD566C2}"/>
              </a:ext>
            </a:extLst>
          </p:cNvPr>
          <p:cNvGrpSpPr/>
          <p:nvPr/>
        </p:nvGrpSpPr>
        <p:grpSpPr>
          <a:xfrm>
            <a:off x="3943664" y="1724342"/>
            <a:ext cx="6069313" cy="2495966"/>
            <a:chOff x="1256238" y="4184678"/>
            <a:chExt cx="5444134" cy="2238865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F34308FA-67EF-40C8-8AB9-8089BBB6C6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/>
          </p:blipFill>
          <p:spPr>
            <a:xfrm>
              <a:off x="1256238" y="4184678"/>
              <a:ext cx="5444134" cy="22388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112B319-01E5-4014-AA81-29E4C11B467B}"/>
                </a:ext>
              </a:extLst>
            </p:cNvPr>
            <p:cNvSpPr/>
            <p:nvPr/>
          </p:nvSpPr>
          <p:spPr>
            <a:xfrm>
              <a:off x="5886403" y="4296596"/>
              <a:ext cx="739237" cy="1981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7185038-F255-484B-95FF-ECEC07D9F1D2}"/>
              </a:ext>
            </a:extLst>
          </p:cNvPr>
          <p:cNvGrpSpPr/>
          <p:nvPr/>
        </p:nvGrpSpPr>
        <p:grpSpPr>
          <a:xfrm>
            <a:off x="10225657" y="2673165"/>
            <a:ext cx="1523361" cy="830997"/>
            <a:chOff x="7415984" y="932002"/>
            <a:chExt cx="1523361" cy="830997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7602E17-3F28-40A5-9620-B1D1B1477181}"/>
                </a:ext>
              </a:extLst>
            </p:cNvPr>
            <p:cNvSpPr/>
            <p:nvPr/>
          </p:nvSpPr>
          <p:spPr>
            <a:xfrm>
              <a:off x="7466467" y="932002"/>
              <a:ext cx="147287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  <a:cs typeface="Arial" panose="020B0604020202020204" pitchFamily="34" charset="0"/>
                </a:rPr>
                <a:t>Refine your alerts to enhance your OMS</a:t>
              </a:r>
            </a:p>
            <a:p>
              <a:endParaRPr lang="en-US" sz="120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1CEA8636-29F8-4ADF-8190-3CFC06EBF455}"/>
                </a:ext>
              </a:extLst>
            </p:cNvPr>
            <p:cNvCxnSpPr>
              <a:cxnSpLocks/>
            </p:cNvCxnSpPr>
            <p:nvPr/>
          </p:nvCxnSpPr>
          <p:spPr>
            <a:xfrm>
              <a:off x="7415984" y="974132"/>
              <a:ext cx="0" cy="533828"/>
            </a:xfrm>
            <a:prstGeom prst="line">
              <a:avLst/>
            </a:prstGeom>
            <a:ln w="9525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6FE7289-B708-4104-A0D6-4ADE7D531910}"/>
              </a:ext>
            </a:extLst>
          </p:cNvPr>
          <p:cNvGrpSpPr/>
          <p:nvPr/>
        </p:nvGrpSpPr>
        <p:grpSpPr>
          <a:xfrm>
            <a:off x="5360010" y="3465579"/>
            <a:ext cx="5652569" cy="2600007"/>
            <a:chOff x="588818" y="0"/>
            <a:chExt cx="11014364" cy="5066270"/>
          </a:xfrm>
          <a:effectLst/>
        </p:grpSpPr>
        <p:pic>
          <p:nvPicPr>
            <p:cNvPr id="81" name="Picture 8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599EBA0-5354-4E16-BB98-E8731A2D9A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26"/>
            <a:stretch/>
          </p:blipFill>
          <p:spPr>
            <a:xfrm>
              <a:off x="588818" y="0"/>
              <a:ext cx="11014364" cy="50662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139AD49-6073-49E1-A73D-F894C71B096E}"/>
                </a:ext>
              </a:extLst>
            </p:cNvPr>
            <p:cNvSpPr/>
            <p:nvPr/>
          </p:nvSpPr>
          <p:spPr>
            <a:xfrm>
              <a:off x="9930066" y="206702"/>
              <a:ext cx="1537004" cy="411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09DAC16-0D23-433A-BD25-03191BB64609}"/>
              </a:ext>
            </a:extLst>
          </p:cNvPr>
          <p:cNvSpPr/>
          <p:nvPr/>
        </p:nvSpPr>
        <p:spPr>
          <a:xfrm>
            <a:off x="754792" y="5350961"/>
            <a:ext cx="2670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*Integration Fees May Be Incurred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CF1C35-BFBD-425B-B81B-E3BF089EE33A}"/>
              </a:ext>
            </a:extLst>
          </p:cNvPr>
          <p:cNvSpPr/>
          <p:nvPr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algn="r"/>
            <a:r>
              <a:rPr lang="en-US" sz="800">
                <a:solidFill>
                  <a:schemeClr val="bg2"/>
                </a:solidFill>
              </a:rPr>
              <a:t>©2020 Nighthawk</a:t>
            </a:r>
          </a:p>
        </p:txBody>
      </p:sp>
    </p:spTree>
    <p:extLst>
      <p:ext uri="{BB962C8B-B14F-4D97-AF65-F5344CB8AC3E}">
        <p14:creationId xmlns:p14="http://schemas.microsoft.com/office/powerpoint/2010/main" val="9833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617840-E541-4A3C-91BD-5697C87094DF}"/>
              </a:ext>
            </a:extLst>
          </p:cNvPr>
          <p:cNvSpPr/>
          <p:nvPr/>
        </p:nvSpPr>
        <p:spPr bwMode="white">
          <a:xfrm>
            <a:off x="0" y="6213513"/>
            <a:ext cx="10135518" cy="6444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75A476-18DB-4117-81EE-E633DE645092}"/>
              </a:ext>
            </a:extLst>
          </p:cNvPr>
          <p:cNvGrpSpPr/>
          <p:nvPr/>
        </p:nvGrpSpPr>
        <p:grpSpPr>
          <a:xfrm>
            <a:off x="623227" y="1278628"/>
            <a:ext cx="5303842" cy="3109014"/>
            <a:chOff x="548409" y="1424563"/>
            <a:chExt cx="3724478" cy="2183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6EE1918-3C07-4008-8782-664F9E49B88E}"/>
                </a:ext>
              </a:extLst>
            </p:cNvPr>
            <p:cNvGrpSpPr/>
            <p:nvPr/>
          </p:nvGrpSpPr>
          <p:grpSpPr>
            <a:xfrm>
              <a:off x="548409" y="1424563"/>
              <a:ext cx="3724478" cy="2183220"/>
              <a:chOff x="333409" y="1543202"/>
              <a:chExt cx="4670928" cy="273801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EE556DC-F0BC-4AD3-8F71-74A59C28EFDD}"/>
                  </a:ext>
                </a:extLst>
              </p:cNvPr>
              <p:cNvGrpSpPr/>
              <p:nvPr/>
            </p:nvGrpSpPr>
            <p:grpSpPr>
              <a:xfrm>
                <a:off x="333409" y="1543202"/>
                <a:ext cx="4670928" cy="2738012"/>
                <a:chOff x="108413" y="1291840"/>
                <a:chExt cx="5060840" cy="2966572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6BB10D95-CCFD-4293-BDC7-4066E60CC1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8413" y="1291840"/>
                  <a:ext cx="5060840" cy="29665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845E22C-D695-4E0D-BDDE-12C221735376}"/>
                    </a:ext>
                  </a:extLst>
                </p:cNvPr>
                <p:cNvSpPr/>
                <p:nvPr/>
              </p:nvSpPr>
              <p:spPr>
                <a:xfrm>
                  <a:off x="2198588" y="3416795"/>
                  <a:ext cx="2753320" cy="77463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4F00C97-1F68-4414-9CC9-7B6BAADC338D}"/>
                  </a:ext>
                </a:extLst>
              </p:cNvPr>
              <p:cNvGrpSpPr/>
              <p:nvPr/>
            </p:nvGrpSpPr>
            <p:grpSpPr>
              <a:xfrm>
                <a:off x="2394949" y="3577124"/>
                <a:ext cx="2136645" cy="618449"/>
                <a:chOff x="2390383" y="3562645"/>
                <a:chExt cx="2182610" cy="631754"/>
              </a:xfrm>
            </p:grpSpPr>
            <p:pic>
              <p:nvPicPr>
                <p:cNvPr id="44" name="Content Placeholder 5" descr="A screenshot of a cell phone&#10;&#10;Description automatically generated">
                  <a:extLst>
                    <a:ext uri="{FF2B5EF4-FFF2-40B4-BE49-F238E27FC236}">
                      <a16:creationId xmlns:a16="http://schemas.microsoft.com/office/drawing/2014/main" id="{F1CC53EA-DB77-4E4A-B918-9837E8B34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41224" t="71466" r="47583" b="22164"/>
                <a:stretch/>
              </p:blipFill>
              <p:spPr>
                <a:xfrm>
                  <a:off x="2390383" y="3562645"/>
                  <a:ext cx="607064" cy="18003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0" name="Content Placeholder 5" descr="A screenshot of a cell phone&#10;&#10;Description automatically generated">
                  <a:extLst>
                    <a:ext uri="{FF2B5EF4-FFF2-40B4-BE49-F238E27FC236}">
                      <a16:creationId xmlns:a16="http://schemas.microsoft.com/office/drawing/2014/main" id="{BC36B02B-B9DB-4907-BC34-2AFB9A69D2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58691" t="78884" r="26903" b="713"/>
                <a:stretch/>
              </p:blipFill>
              <p:spPr>
                <a:xfrm>
                  <a:off x="3015949" y="3617668"/>
                  <a:ext cx="781345" cy="57673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3" name="Content Placeholder 5" descr="A screenshot of a cell phone&#10;&#10;Description automatically generated">
                  <a:extLst>
                    <a:ext uri="{FF2B5EF4-FFF2-40B4-BE49-F238E27FC236}">
                      <a16:creationId xmlns:a16="http://schemas.microsoft.com/office/drawing/2014/main" id="{58F41547-7721-414E-AFF8-1CFCF0A44E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alphaModFix amt="8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85064" t="84170" r="3169" b="6762"/>
                <a:stretch/>
              </p:blipFill>
              <p:spPr>
                <a:xfrm>
                  <a:off x="3616659" y="3641999"/>
                  <a:ext cx="956334" cy="384146"/>
                </a:xfrm>
                <a:prstGeom prst="rect">
                  <a:avLst/>
                </a:prstGeom>
                <a:effectLst/>
              </p:spPr>
            </p:pic>
          </p:grp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3F4BA7-ED99-47AC-AE48-AB7D2ECFFDB2}"/>
                </a:ext>
              </a:extLst>
            </p:cNvPr>
            <p:cNvSpPr/>
            <p:nvPr/>
          </p:nvSpPr>
          <p:spPr>
            <a:xfrm>
              <a:off x="2680998" y="1447084"/>
              <a:ext cx="1570156" cy="12311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r"/>
              <a:endParaRPr lang="en-US" sz="200">
                <a:solidFill>
                  <a:srgbClr val="FF0000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2C4A966-1B96-4B67-98ED-7BA6C49C5914}"/>
              </a:ext>
            </a:extLst>
          </p:cNvPr>
          <p:cNvSpPr/>
          <p:nvPr/>
        </p:nvSpPr>
        <p:spPr bwMode="ltGray">
          <a:xfrm>
            <a:off x="9241821" y="903642"/>
            <a:ext cx="2950179" cy="595435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DF9B1B-95A5-4E64-97FE-4CAB7A0AF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7256"/>
            <a:ext cx="2743200" cy="365125"/>
          </a:xfrm>
        </p:spPr>
        <p:txBody>
          <a:bodyPr/>
          <a:lstStyle/>
          <a:p>
            <a:fld id="{C356531E-31F6-4B97-9A92-1FE8A8960D3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AF8B0FA2-07D3-4149-B378-6979251A9AE8}"/>
              </a:ext>
            </a:extLst>
          </p:cNvPr>
          <p:cNvSpPr txBox="1">
            <a:spLocks/>
          </p:cNvSpPr>
          <p:nvPr/>
        </p:nvSpPr>
        <p:spPr>
          <a:xfrm>
            <a:off x="1612015" y="180670"/>
            <a:ext cx="10364111" cy="614855"/>
          </a:xfrm>
          <a:prstGeom prst="rect">
            <a:avLst/>
          </a:prstGeom>
        </p:spPr>
        <p:txBody>
          <a:bodyPr vert="horz" lIns="91440" tIns="38958" rIns="91440" bIns="38958" rtlCol="0" anchor="t" anchorCtr="0">
            <a:noAutofit/>
          </a:bodyPr>
          <a:lstStyle>
            <a:lvl1pPr marL="0" indent="0" algn="l" defTabSz="519382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4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</a:t>
            </a:r>
            <a:r>
              <a:rPr lang="en-US" sz="4000" b="0" baseline="7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  </a:t>
            </a:r>
            <a:r>
              <a:rPr lang="en-US" sz="4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SOFTWARE SOLUTION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205EDD1-71CD-4FF1-B066-D6B29CC7304D}"/>
              </a:ext>
            </a:extLst>
          </p:cNvPr>
          <p:cNvGrpSpPr/>
          <p:nvPr/>
        </p:nvGrpSpPr>
        <p:grpSpPr>
          <a:xfrm>
            <a:off x="6883693" y="1590698"/>
            <a:ext cx="1594245" cy="879848"/>
            <a:chOff x="10542900" y="2649892"/>
            <a:chExt cx="977843" cy="87984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3A12A1F-86BC-4618-9948-F2AA81C7B287}"/>
                </a:ext>
              </a:extLst>
            </p:cNvPr>
            <p:cNvSpPr/>
            <p:nvPr/>
          </p:nvSpPr>
          <p:spPr>
            <a:xfrm>
              <a:off x="10542900" y="2680637"/>
              <a:ext cx="9630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>
                  <a:solidFill>
                    <a:schemeClr val="accent2"/>
                  </a:solidFill>
                  <a:cs typeface="Arial" panose="020B0604020202020204" pitchFamily="34" charset="0"/>
                </a:rPr>
                <a:t>Smart billing integration with secure mobile access</a:t>
              </a:r>
              <a:endParaRPr lang="en-US" sz="1200">
                <a:solidFill>
                  <a:schemeClr val="accent2"/>
                </a:solidFill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D0396FD-52CE-4F1F-8EB3-DA4E334D5482}"/>
                </a:ext>
              </a:extLst>
            </p:cNvPr>
            <p:cNvCxnSpPr>
              <a:cxnSpLocks/>
            </p:cNvCxnSpPr>
            <p:nvPr/>
          </p:nvCxnSpPr>
          <p:spPr>
            <a:xfrm>
              <a:off x="11520743" y="2649892"/>
              <a:ext cx="0" cy="879848"/>
            </a:xfrm>
            <a:prstGeom prst="line">
              <a:avLst/>
            </a:prstGeom>
            <a:ln w="9525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6CEB208-5280-4B2E-88E2-D1C91F8C869F}"/>
              </a:ext>
            </a:extLst>
          </p:cNvPr>
          <p:cNvGrpSpPr/>
          <p:nvPr/>
        </p:nvGrpSpPr>
        <p:grpSpPr>
          <a:xfrm>
            <a:off x="3409050" y="4905677"/>
            <a:ext cx="1394636" cy="879848"/>
            <a:chOff x="10996605" y="2631786"/>
            <a:chExt cx="1394636" cy="879848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490B1B2-248E-47B5-AE4F-843E16C0C83D}"/>
                </a:ext>
              </a:extLst>
            </p:cNvPr>
            <p:cNvSpPr/>
            <p:nvPr/>
          </p:nvSpPr>
          <p:spPr>
            <a:xfrm>
              <a:off x="10996605" y="2656211"/>
              <a:ext cx="13838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>
                  <a:solidFill>
                    <a:schemeClr val="accent2"/>
                  </a:solidFill>
                  <a:cs typeface="Arial" panose="020B0604020202020204" pitchFamily="34" charset="0"/>
                </a:rPr>
                <a:t>Over-the-air configuration </a:t>
              </a:r>
              <a:br>
                <a:rPr lang="en-US" sz="1200">
                  <a:solidFill>
                    <a:schemeClr val="accent2"/>
                  </a:solidFill>
                  <a:cs typeface="Arial" panose="020B0604020202020204" pitchFamily="34" charset="0"/>
                </a:rPr>
              </a:br>
              <a:r>
                <a:rPr lang="en-US" sz="1200">
                  <a:solidFill>
                    <a:schemeClr val="accent2"/>
                  </a:solidFill>
                  <a:cs typeface="Arial" panose="020B0604020202020204" pitchFamily="34" charset="0"/>
                </a:rPr>
                <a:t>and upgrades on</a:t>
              </a:r>
              <a:br>
                <a:rPr lang="en-US" sz="1200">
                  <a:solidFill>
                    <a:schemeClr val="accent2"/>
                  </a:solidFill>
                  <a:cs typeface="Arial" panose="020B0604020202020204" pitchFamily="34" charset="0"/>
                </a:rPr>
              </a:br>
              <a:r>
                <a:rPr lang="en-US" sz="1200">
                  <a:solidFill>
                    <a:schemeClr val="accent2"/>
                  </a:solidFill>
                  <a:cs typeface="Arial" panose="020B0604020202020204" pitchFamily="34" charset="0"/>
                </a:rPr>
                <a:t>all Adaptiv</a:t>
              </a:r>
              <a:r>
                <a:rPr lang="en-US" sz="1200" baseline="30000">
                  <a:solidFill>
                    <a:schemeClr val="accent2"/>
                  </a:solidFill>
                  <a:cs typeface="Arial" panose="020B0604020202020204" pitchFamily="34" charset="0"/>
                </a:rPr>
                <a:t>™</a:t>
              </a:r>
              <a:r>
                <a:rPr lang="en-US" sz="1200">
                  <a:solidFill>
                    <a:schemeClr val="accent2"/>
                  </a:solidFill>
                  <a:cs typeface="Arial" panose="020B0604020202020204" pitchFamily="34" charset="0"/>
                </a:rPr>
                <a:t> units</a:t>
              </a:r>
              <a:endParaRPr lang="en-US" sz="1200">
                <a:solidFill>
                  <a:schemeClr val="accent2"/>
                </a:solidFill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38CC0C4-4EEF-42D6-B012-A3B520012EB5}"/>
                </a:ext>
              </a:extLst>
            </p:cNvPr>
            <p:cNvCxnSpPr>
              <a:cxnSpLocks/>
            </p:cNvCxnSpPr>
            <p:nvPr/>
          </p:nvCxnSpPr>
          <p:spPr>
            <a:xfrm>
              <a:off x="12391241" y="2631786"/>
              <a:ext cx="0" cy="879848"/>
            </a:xfrm>
            <a:prstGeom prst="line">
              <a:avLst/>
            </a:prstGeom>
            <a:ln w="9525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D46243-8A30-4A1D-94D6-50D6B069D8E0}"/>
              </a:ext>
            </a:extLst>
          </p:cNvPr>
          <p:cNvGrpSpPr/>
          <p:nvPr/>
        </p:nvGrpSpPr>
        <p:grpSpPr>
          <a:xfrm>
            <a:off x="8354443" y="1524450"/>
            <a:ext cx="2369270" cy="3345436"/>
            <a:chOff x="8173246" y="1212994"/>
            <a:chExt cx="3144497" cy="475765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E8BAF3F-BC74-4CF9-A2E4-3F72620B743F}"/>
                </a:ext>
              </a:extLst>
            </p:cNvPr>
            <p:cNvGrpSpPr/>
            <p:nvPr/>
          </p:nvGrpSpPr>
          <p:grpSpPr>
            <a:xfrm>
              <a:off x="8173246" y="1212994"/>
              <a:ext cx="3144497" cy="4757659"/>
              <a:chOff x="8129235" y="1212994"/>
              <a:chExt cx="3144497" cy="4757659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007E1A23-2484-4225-B026-DCD425228F6D}"/>
                  </a:ext>
                </a:extLst>
              </p:cNvPr>
              <p:cNvSpPr/>
              <p:nvPr/>
            </p:nvSpPr>
            <p:spPr>
              <a:xfrm>
                <a:off x="8615137" y="1234829"/>
                <a:ext cx="2172693" cy="4489696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pic>
            <p:nvPicPr>
              <p:cNvPr id="7" name="Picture 6" descr="A picture containing mirror&#10;&#10;Description automatically generated">
                <a:extLst>
                  <a:ext uri="{FF2B5EF4-FFF2-40B4-BE49-F238E27FC236}">
                    <a16:creationId xmlns:a16="http://schemas.microsoft.com/office/drawing/2014/main" id="{1C52960E-C59A-49B2-A4D4-F94B3187F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9235" y="1212994"/>
                <a:ext cx="3144497" cy="4757659"/>
              </a:xfrm>
              <a:prstGeom prst="rect">
                <a:avLst/>
              </a:prstGeom>
            </p:spPr>
          </p:pic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1771FD8-CE24-4C8F-A682-30E799C6B564}"/>
                </a:ext>
              </a:extLst>
            </p:cNvPr>
            <p:cNvSpPr/>
            <p:nvPr/>
          </p:nvSpPr>
          <p:spPr>
            <a:xfrm>
              <a:off x="8775529" y="2818228"/>
              <a:ext cx="19399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>
                  <a:solidFill>
                    <a:srgbClr val="FF0000"/>
                  </a:solidFill>
                  <a:cs typeface="Arial" panose="020B0604020202020204" pitchFamily="34" charset="0"/>
                </a:rPr>
                <a:t>Screenshots </a:t>
              </a:r>
              <a:br>
                <a:rPr lang="en-US" sz="120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1200">
                  <a:solidFill>
                    <a:srgbClr val="FF0000"/>
                  </a:solidFill>
                  <a:cs typeface="Arial" panose="020B0604020202020204" pitchFamily="34" charset="0"/>
                </a:rPr>
                <a:t>TBD</a:t>
              </a:r>
              <a:endParaRPr lang="en-US" sz="1200">
                <a:solidFill>
                  <a:srgbClr val="FF0000"/>
                </a:solidFill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F8E17BF2-273D-44C3-9F47-613619F034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061" y="1966989"/>
            <a:ext cx="4108509" cy="4891011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61933B-A599-4A9D-9B28-2E32698BEF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928" y="1294995"/>
            <a:ext cx="2369259" cy="35847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281FF0-0D1F-4DB5-9566-005276B997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6920" y="2147829"/>
            <a:ext cx="2369259" cy="358471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929D767-12FD-48A0-8DA2-F72FEE5BBC0B}"/>
              </a:ext>
            </a:extLst>
          </p:cNvPr>
          <p:cNvSpPr/>
          <p:nvPr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algn="r"/>
            <a:r>
              <a:rPr lang="en-US" sz="800">
                <a:solidFill>
                  <a:schemeClr val="bg2"/>
                </a:solidFill>
              </a:rPr>
              <a:t>©2020 Nighthawk</a:t>
            </a: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249E8B3A-02A8-5427-D009-4268FF8D04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4"/>
          <a:stretch/>
        </p:blipFill>
        <p:spPr>
          <a:xfrm>
            <a:off x="5612809" y="6184083"/>
            <a:ext cx="1122300" cy="58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0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0F43A96-C02E-4748-B263-E83C4B7AB4C6}"/>
              </a:ext>
            </a:extLst>
          </p:cNvPr>
          <p:cNvSpPr/>
          <p:nvPr/>
        </p:nvSpPr>
        <p:spPr bwMode="ltGray">
          <a:xfrm>
            <a:off x="7045549" y="935914"/>
            <a:ext cx="5156499" cy="59220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80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08FFC-7891-4B19-93ED-7CAAF8C4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544" y="6212766"/>
            <a:ext cx="2383715" cy="365125"/>
          </a:xfrm>
        </p:spPr>
        <p:txBody>
          <a:bodyPr/>
          <a:lstStyle/>
          <a:p>
            <a:fld id="{C356531E-31F6-4B97-9A92-1FE8A8960D3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1" name="Title 2">
            <a:extLst>
              <a:ext uri="{FF2B5EF4-FFF2-40B4-BE49-F238E27FC236}">
                <a16:creationId xmlns:a16="http://schemas.microsoft.com/office/drawing/2014/main" id="{204E6F78-F7E7-461D-A21B-7800C6D6E945}"/>
              </a:ext>
            </a:extLst>
          </p:cNvPr>
          <p:cNvSpPr txBox="1">
            <a:spLocks/>
          </p:cNvSpPr>
          <p:nvPr/>
        </p:nvSpPr>
        <p:spPr>
          <a:xfrm>
            <a:off x="1598395" y="261843"/>
            <a:ext cx="10364111" cy="614855"/>
          </a:xfrm>
          <a:prstGeom prst="rect">
            <a:avLst/>
          </a:prstGeom>
        </p:spPr>
        <p:txBody>
          <a:bodyPr vert="horz" lIns="91440" tIns="38958" rIns="91440" bIns="38958" rtlCol="0" anchor="t" anchorCtr="0">
            <a:noAutofit/>
          </a:bodyPr>
          <a:lstStyle>
            <a:lvl1pPr marL="0" indent="0" algn="l" defTabSz="519382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36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</a:t>
            </a:r>
            <a:r>
              <a:rPr lang="en-US" sz="3600" b="0" baseline="7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  </a:t>
            </a:r>
            <a:r>
              <a:rPr lang="en-US" sz="36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SOFTWARE UPDATES</a:t>
            </a:r>
          </a:p>
        </p:txBody>
      </p:sp>
      <p:sp>
        <p:nvSpPr>
          <p:cNvPr id="105" name="Content Placeholder 1">
            <a:extLst>
              <a:ext uri="{FF2B5EF4-FFF2-40B4-BE49-F238E27FC236}">
                <a16:creationId xmlns:a16="http://schemas.microsoft.com/office/drawing/2014/main" id="{097C47D8-AD51-42CF-8DD1-145088471D71}"/>
              </a:ext>
            </a:extLst>
          </p:cNvPr>
          <p:cNvSpPr txBox="1">
            <a:spLocks/>
          </p:cNvSpPr>
          <p:nvPr/>
        </p:nvSpPr>
        <p:spPr>
          <a:xfrm>
            <a:off x="330698" y="1561200"/>
            <a:ext cx="6298701" cy="4548716"/>
          </a:xfrm>
          <a:prstGeom prst="rect">
            <a:avLst/>
          </a:prstGeom>
        </p:spPr>
        <p:txBody>
          <a:bodyPr/>
          <a:lstStyle>
            <a:lvl1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2133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 typeface="Arial"/>
              <a:buNone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18" indent="-182858" algn="l" defTabSz="3913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430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6">
                  <a:lumMod val="50000"/>
                </a:schemeClr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143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6571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5953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5328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4706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2" indent="0">
              <a:spcAft>
                <a:spcPts val="3000"/>
              </a:spcAft>
              <a:buNone/>
            </a:pPr>
            <a:r>
              <a:rPr lang="en-US" sz="2400" b="1">
                <a:solidFill>
                  <a:schemeClr val="accent2"/>
                </a:solidFill>
                <a:cs typeface="Arial" panose="020B0604020202020204" pitchFamily="34" charset="0"/>
              </a:rPr>
              <a:t>Adaptiv</a:t>
            </a:r>
            <a:r>
              <a:rPr lang="en-US" sz="2000" b="1" baseline="40000">
                <a:solidFill>
                  <a:schemeClr val="accent2"/>
                </a:solidFill>
                <a:cs typeface="Arial" panose="020B0604020202020204" pitchFamily="34" charset="0"/>
              </a:rPr>
              <a:t>™ </a:t>
            </a:r>
            <a:r>
              <a:rPr lang="en-US" sz="2400" b="1">
                <a:solidFill>
                  <a:schemeClr val="accent2"/>
                </a:solidFill>
                <a:cs typeface="Arial" panose="020B0604020202020204" pitchFamily="34" charset="0"/>
              </a:rPr>
              <a:t>Value for Life</a:t>
            </a:r>
            <a:br>
              <a:rPr lang="en-US" sz="2400" b="1">
                <a:solidFill>
                  <a:schemeClr val="accent2"/>
                </a:solidFill>
                <a:cs typeface="Arial" panose="020B0604020202020204" pitchFamily="34" charset="0"/>
              </a:rPr>
            </a:br>
            <a:r>
              <a:rPr lang="en-US" sz="2400" b="1">
                <a:solidFill>
                  <a:schemeClr val="tx2"/>
                </a:solidFill>
                <a:cs typeface="Arial" panose="020B0604020202020204" pitchFamily="34" charset="0"/>
              </a:rPr>
              <a:t>No additional charges for upgrades, maintenance or support for the life </a:t>
            </a:r>
            <a:br>
              <a:rPr lang="en-US" sz="2400" b="1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400" b="1">
                <a:solidFill>
                  <a:schemeClr val="tx2"/>
                </a:solidFill>
                <a:cs typeface="Arial" panose="020B0604020202020204" pitchFamily="34" charset="0"/>
              </a:rPr>
              <a:t>of the product</a:t>
            </a:r>
          </a:p>
          <a:p>
            <a:pPr marL="574675" lvl="2" indent="-188913">
              <a:spcAft>
                <a:spcPts val="30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Over-the-air configuration changes </a:t>
            </a:r>
            <a:b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and upgrades to firmware</a:t>
            </a:r>
          </a:p>
          <a:p>
            <a:pPr marL="574675" lvl="2" indent="-188913">
              <a:spcAft>
                <a:spcPts val="30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Designed to evolve with the changing needs of the utility industry by enabling more features as required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5A70E3-69D0-44A0-918A-ABADAE306D93}"/>
              </a:ext>
            </a:extLst>
          </p:cNvPr>
          <p:cNvSpPr/>
          <p:nvPr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algn="r"/>
            <a:r>
              <a:rPr lang="en-US" sz="800">
                <a:solidFill>
                  <a:schemeClr val="bg2"/>
                </a:solidFill>
              </a:rPr>
              <a:t>©2020 Nighthawk</a:t>
            </a:r>
          </a:p>
        </p:txBody>
      </p:sp>
    </p:spTree>
    <p:extLst>
      <p:ext uri="{BB962C8B-B14F-4D97-AF65-F5344CB8AC3E}">
        <p14:creationId xmlns:p14="http://schemas.microsoft.com/office/powerpoint/2010/main" val="38606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1BF7D4-7023-4AC1-93D3-62983684C68F}"/>
              </a:ext>
            </a:extLst>
          </p:cNvPr>
          <p:cNvSpPr/>
          <p:nvPr/>
        </p:nvSpPr>
        <p:spPr bwMode="ltGray">
          <a:xfrm>
            <a:off x="7454339" y="1019708"/>
            <a:ext cx="4735369" cy="58382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906" t="-17466" r="-2986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5F453-5D2C-4B5B-BE31-223BBE74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6245" lvl="1" indent="-188913">
              <a:spcAft>
                <a:spcPts val="2400"/>
              </a:spcAft>
              <a:tabLst>
                <a:tab pos="346075" algn="l"/>
              </a:tabLst>
            </a:pPr>
            <a:r>
              <a:rPr lang="en-US" sz="2400" b="1">
                <a:solidFill>
                  <a:schemeClr val="accent2"/>
                </a:solidFill>
              </a:rPr>
              <a:t>Database &amp; Software Security </a:t>
            </a:r>
          </a:p>
          <a:p>
            <a:pPr marL="461963" lvl="2" indent="-188913">
              <a:spcAft>
                <a:spcPts val="24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Best-in-class accessibility </a:t>
            </a:r>
            <a:b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and security standards</a:t>
            </a:r>
          </a:p>
          <a:p>
            <a:pPr marL="461963" lvl="2" indent="-188913">
              <a:spcAft>
                <a:spcPts val="24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Data securely managed </a:t>
            </a:r>
            <a:b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through Rackspace</a:t>
            </a:r>
          </a:p>
          <a:p>
            <a:pPr marL="461963" lvl="2" indent="-188913">
              <a:spcAft>
                <a:spcPts val="24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Secure communication via </a:t>
            </a:r>
            <a:b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Thawte SSL	</a:t>
            </a:r>
          </a:p>
          <a:p>
            <a:pPr marL="461963" lvl="2" indent="-188913">
              <a:spcAft>
                <a:spcPts val="24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Available multi-factor </a:t>
            </a:r>
            <a:b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authentication capability</a:t>
            </a:r>
          </a:p>
          <a:p>
            <a:pPr>
              <a:spcAft>
                <a:spcPts val="2400"/>
              </a:spcAft>
            </a:pPr>
            <a:endParaRPr lang="en-US"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08FFC-7891-4B19-93ED-7CAAF8C4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7256"/>
            <a:ext cx="2743200" cy="365125"/>
          </a:xfrm>
        </p:spPr>
        <p:txBody>
          <a:bodyPr/>
          <a:lstStyle/>
          <a:p>
            <a:fld id="{C356531E-31F6-4B97-9A92-1FE8A8960D3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1" name="Title 2">
            <a:extLst>
              <a:ext uri="{FF2B5EF4-FFF2-40B4-BE49-F238E27FC236}">
                <a16:creationId xmlns:a16="http://schemas.microsoft.com/office/drawing/2014/main" id="{204E6F78-F7E7-461D-A21B-7800C6D6E945}"/>
              </a:ext>
            </a:extLst>
          </p:cNvPr>
          <p:cNvSpPr txBox="1">
            <a:spLocks/>
          </p:cNvSpPr>
          <p:nvPr/>
        </p:nvSpPr>
        <p:spPr>
          <a:xfrm>
            <a:off x="1634446" y="242480"/>
            <a:ext cx="10364111" cy="614855"/>
          </a:xfrm>
          <a:prstGeom prst="rect">
            <a:avLst/>
          </a:prstGeom>
        </p:spPr>
        <p:txBody>
          <a:bodyPr vert="horz" lIns="91440" tIns="38958" rIns="91440" bIns="38958" rtlCol="0" anchor="t" anchorCtr="0">
            <a:noAutofit/>
          </a:bodyPr>
          <a:lstStyle>
            <a:lvl1pPr marL="0" indent="0" algn="l" defTabSz="519382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4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</a:t>
            </a:r>
            <a:r>
              <a:rPr lang="en-US" sz="4000" b="0" baseline="7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  </a:t>
            </a:r>
            <a:r>
              <a:rPr lang="en-US" sz="4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SECURITY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48F617-7ECF-4786-AF4B-98492AD14954}"/>
              </a:ext>
            </a:extLst>
          </p:cNvPr>
          <p:cNvSpPr/>
          <p:nvPr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algn="r"/>
            <a:r>
              <a:rPr lang="en-US" sz="800">
                <a:solidFill>
                  <a:schemeClr val="bg2"/>
                </a:solidFill>
              </a:rPr>
              <a:t>©2020 Nighthawk</a:t>
            </a:r>
          </a:p>
        </p:txBody>
      </p:sp>
    </p:spTree>
    <p:extLst>
      <p:ext uri="{BB962C8B-B14F-4D97-AF65-F5344CB8AC3E}">
        <p14:creationId xmlns:p14="http://schemas.microsoft.com/office/powerpoint/2010/main" val="19467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7322CD-76D4-47D3-0470-CAF8A4C4F77D}"/>
              </a:ext>
            </a:extLst>
          </p:cNvPr>
          <p:cNvSpPr/>
          <p:nvPr/>
        </p:nvSpPr>
        <p:spPr bwMode="ltGray">
          <a:xfrm>
            <a:off x="7454339" y="1019708"/>
            <a:ext cx="4735369" cy="58382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906" t="-17466" r="-2986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5F453-5D2C-4B5B-BE31-223BBE74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647"/>
            <a:ext cx="10515600" cy="4538603"/>
          </a:xfrm>
        </p:spPr>
        <p:txBody>
          <a:bodyPr>
            <a:normAutofit lnSpcReduction="10000"/>
          </a:bodyPr>
          <a:lstStyle/>
          <a:p>
            <a:pPr marL="96245" lvl="1" indent="-188913">
              <a:spcAft>
                <a:spcPts val="2000"/>
              </a:spcAft>
              <a:tabLst>
                <a:tab pos="346075" algn="l"/>
              </a:tabLst>
            </a:pPr>
            <a:r>
              <a:rPr lang="en-US" sz="2400" b="1">
                <a:solidFill>
                  <a:schemeClr val="accent2"/>
                </a:solidFill>
              </a:rPr>
              <a:t>Network &amp; Device Security </a:t>
            </a:r>
          </a:p>
          <a:p>
            <a:pPr marL="461963" lvl="2" indent="-188913">
              <a:spcAft>
                <a:spcPts val="20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128-bit AES encryption for all </a:t>
            </a:r>
            <a:b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mesh-enabled devices </a:t>
            </a:r>
          </a:p>
          <a:p>
            <a:pPr marL="461963" lvl="2" indent="-188913">
              <a:spcAft>
                <a:spcPts val="20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Unique AES encryption key </a:t>
            </a:r>
            <a:b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to partition users’ data</a:t>
            </a:r>
          </a:p>
          <a:p>
            <a:pPr marL="461963" lvl="2" indent="-188913">
              <a:spcAft>
                <a:spcPts val="12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Protects against external tampering via:</a:t>
            </a:r>
          </a:p>
          <a:p>
            <a:pPr marL="1031875" lvl="3" indent="-188913">
              <a:spcAft>
                <a:spcPts val="1200"/>
              </a:spcAft>
              <a:buClr>
                <a:schemeClr val="bg1">
                  <a:lumMod val="90000"/>
                </a:schemeClr>
              </a:buClr>
              <a:buSzPct val="90000"/>
            </a:pP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Content encryption</a:t>
            </a:r>
          </a:p>
          <a:p>
            <a:pPr marL="1031875" lvl="3" indent="-188913">
              <a:spcAft>
                <a:spcPts val="1200"/>
              </a:spcAft>
              <a:buClr>
                <a:schemeClr val="bg1">
                  <a:lumMod val="90000"/>
                </a:schemeClr>
              </a:buClr>
              <a:buSzPct val="90000"/>
            </a:pP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Channel encryption</a:t>
            </a:r>
          </a:p>
          <a:p>
            <a:pPr marL="1031875" lvl="3" indent="-188913">
              <a:spcAft>
                <a:spcPts val="1200"/>
              </a:spcAft>
              <a:buClr>
                <a:schemeClr val="bg1">
                  <a:lumMod val="90000"/>
                </a:schemeClr>
              </a:buClr>
              <a:buSzPct val="90000"/>
            </a:pPr>
            <a:r>
              <a:rPr lang="en-US" sz="2400">
                <a:solidFill>
                  <a:schemeClr val="tx2"/>
                </a:solidFill>
                <a:cs typeface="Arial" panose="020B0604020202020204" pitchFamily="34" charset="0"/>
              </a:rPr>
              <a:t>Dedicated private network</a:t>
            </a:r>
            <a:endParaRPr lang="en-US"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08FFC-7891-4B19-93ED-7CAAF8C4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7256"/>
            <a:ext cx="2743200" cy="365125"/>
          </a:xfrm>
        </p:spPr>
        <p:txBody>
          <a:bodyPr/>
          <a:lstStyle/>
          <a:p>
            <a:fld id="{C356531E-31F6-4B97-9A92-1FE8A8960D3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1" name="Title 2">
            <a:extLst>
              <a:ext uri="{FF2B5EF4-FFF2-40B4-BE49-F238E27FC236}">
                <a16:creationId xmlns:a16="http://schemas.microsoft.com/office/drawing/2014/main" id="{204E6F78-F7E7-461D-A21B-7800C6D6E945}"/>
              </a:ext>
            </a:extLst>
          </p:cNvPr>
          <p:cNvSpPr txBox="1">
            <a:spLocks/>
          </p:cNvSpPr>
          <p:nvPr/>
        </p:nvSpPr>
        <p:spPr>
          <a:xfrm>
            <a:off x="623227" y="233345"/>
            <a:ext cx="11350034" cy="614855"/>
          </a:xfrm>
          <a:prstGeom prst="rect">
            <a:avLst/>
          </a:prstGeom>
        </p:spPr>
        <p:txBody>
          <a:bodyPr vert="horz" lIns="91440" tIns="38958" rIns="91440" bIns="38958" rtlCol="0" anchor="t" anchorCtr="0">
            <a:noAutofit/>
          </a:bodyPr>
          <a:lstStyle>
            <a:lvl1pPr marL="0" indent="0" algn="l" defTabSz="519382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4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</a:t>
            </a:r>
            <a:r>
              <a:rPr lang="en-US" sz="4000" b="0" baseline="7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  </a:t>
            </a:r>
            <a:r>
              <a:rPr lang="en-US" sz="4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SECURITY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BD2A2D-04ED-4856-9D69-31DA0E6C726A}"/>
              </a:ext>
            </a:extLst>
          </p:cNvPr>
          <p:cNvSpPr/>
          <p:nvPr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algn="r"/>
            <a:r>
              <a:rPr lang="en-US" sz="800">
                <a:solidFill>
                  <a:schemeClr val="bg2"/>
                </a:solidFill>
              </a:rPr>
              <a:t>©2020 Nighthawk</a:t>
            </a:r>
          </a:p>
        </p:txBody>
      </p:sp>
    </p:spTree>
    <p:extLst>
      <p:ext uri="{BB962C8B-B14F-4D97-AF65-F5344CB8AC3E}">
        <p14:creationId xmlns:p14="http://schemas.microsoft.com/office/powerpoint/2010/main" val="329914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0F43A96-C02E-4748-B263-E83C4B7AB4C6}"/>
              </a:ext>
            </a:extLst>
          </p:cNvPr>
          <p:cNvSpPr/>
          <p:nvPr/>
        </p:nvSpPr>
        <p:spPr bwMode="ltGray">
          <a:xfrm>
            <a:off x="7045549" y="1108037"/>
            <a:ext cx="5156499" cy="56639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083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08FFC-7891-4B19-93ED-7CAAF8C4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48772"/>
            <a:ext cx="2743200" cy="365125"/>
          </a:xfrm>
        </p:spPr>
        <p:txBody>
          <a:bodyPr/>
          <a:lstStyle/>
          <a:p>
            <a:fld id="{C356531E-31F6-4B97-9A92-1FE8A8960D3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1" name="Title 2">
            <a:extLst>
              <a:ext uri="{FF2B5EF4-FFF2-40B4-BE49-F238E27FC236}">
                <a16:creationId xmlns:a16="http://schemas.microsoft.com/office/drawing/2014/main" id="{204E6F78-F7E7-461D-A21B-7800C6D6E945}"/>
              </a:ext>
            </a:extLst>
          </p:cNvPr>
          <p:cNvSpPr txBox="1">
            <a:spLocks/>
          </p:cNvSpPr>
          <p:nvPr/>
        </p:nvSpPr>
        <p:spPr>
          <a:xfrm>
            <a:off x="723900" y="235673"/>
            <a:ext cx="11263973" cy="614855"/>
          </a:xfrm>
          <a:prstGeom prst="rect">
            <a:avLst/>
          </a:prstGeom>
        </p:spPr>
        <p:txBody>
          <a:bodyPr vert="horz" lIns="91440" tIns="38958" rIns="91440" bIns="38958" rtlCol="0" anchor="t" anchorCtr="0">
            <a:noAutofit/>
          </a:bodyPr>
          <a:lstStyle>
            <a:lvl1pPr marL="0" indent="0" algn="l" defTabSz="519382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4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</a:t>
            </a:r>
            <a:r>
              <a:rPr lang="en-US" sz="4000" b="0" baseline="7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  </a:t>
            </a:r>
            <a:r>
              <a:rPr lang="en-US" sz="4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PARTNER ECOSYSTEM</a:t>
            </a:r>
          </a:p>
        </p:txBody>
      </p:sp>
      <p:sp>
        <p:nvSpPr>
          <p:cNvPr id="105" name="Content Placeholder 1">
            <a:extLst>
              <a:ext uri="{FF2B5EF4-FFF2-40B4-BE49-F238E27FC236}">
                <a16:creationId xmlns:a16="http://schemas.microsoft.com/office/drawing/2014/main" id="{097C47D8-AD51-42CF-8DD1-145088471D71}"/>
              </a:ext>
            </a:extLst>
          </p:cNvPr>
          <p:cNvSpPr txBox="1">
            <a:spLocks/>
          </p:cNvSpPr>
          <p:nvPr/>
        </p:nvSpPr>
        <p:spPr>
          <a:xfrm>
            <a:off x="623227" y="1458756"/>
            <a:ext cx="2533686" cy="4548716"/>
          </a:xfrm>
          <a:prstGeom prst="rect">
            <a:avLst/>
          </a:prstGeom>
        </p:spPr>
        <p:txBody>
          <a:bodyPr/>
          <a:lstStyle>
            <a:lvl1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2133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 typeface="Arial"/>
              <a:buNone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18" indent="-182858" algn="l" defTabSz="3913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430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6">
                  <a:lumMod val="50000"/>
                </a:schemeClr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143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6571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5953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5328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4706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245" lvl="1" indent="-188913">
              <a:spcBef>
                <a:spcPts val="1800"/>
              </a:spcBef>
              <a:spcAft>
                <a:spcPts val="300"/>
              </a:spcAft>
            </a:pPr>
            <a:r>
              <a:rPr lang="en-US" sz="2000" b="1">
                <a:solidFill>
                  <a:schemeClr val="tx2"/>
                </a:solidFill>
                <a:cs typeface="Arial" panose="020B0604020202020204" pitchFamily="34" charset="0"/>
              </a:rPr>
              <a:t>MDMS</a:t>
            </a:r>
          </a:p>
          <a:p>
            <a:pPr marL="287338" lvl="2" indent="-174625">
              <a:spcAft>
                <a:spcPts val="3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NISC</a:t>
            </a:r>
          </a:p>
          <a:p>
            <a:pPr marL="287338" lvl="2" indent="-174625">
              <a:spcAft>
                <a:spcPts val="3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CSA</a:t>
            </a:r>
          </a:p>
          <a:p>
            <a:pPr marL="287338" lvl="2" indent="-174625">
              <a:spcAft>
                <a:spcPts val="3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PrimeStone</a:t>
            </a:r>
          </a:p>
          <a:p>
            <a:pPr marL="287338" lvl="2" indent="-174625">
              <a:spcAft>
                <a:spcPts val="3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Exceleron</a:t>
            </a:r>
          </a:p>
          <a:p>
            <a:pPr marL="96245" lvl="1" indent="-188913">
              <a:spcBef>
                <a:spcPts val="1800"/>
              </a:spcBef>
              <a:spcAft>
                <a:spcPts val="300"/>
              </a:spcAft>
            </a:pPr>
            <a:r>
              <a:rPr lang="en-US" sz="2000" b="1">
                <a:solidFill>
                  <a:schemeClr val="tx2"/>
                </a:solidFill>
                <a:cs typeface="Arial" panose="020B0604020202020204" pitchFamily="34" charset="0"/>
              </a:rPr>
              <a:t>OMS</a:t>
            </a:r>
          </a:p>
          <a:p>
            <a:pPr marL="287338" lvl="2" indent="-174625">
              <a:spcAft>
                <a:spcPts val="3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Milsoft</a:t>
            </a:r>
          </a:p>
          <a:p>
            <a:pPr marL="96245" lvl="1" indent="-188913">
              <a:spcBef>
                <a:spcPts val="1800"/>
              </a:spcBef>
              <a:spcAft>
                <a:spcPts val="300"/>
              </a:spcAft>
            </a:pPr>
            <a:r>
              <a:rPr lang="en-US" sz="2000" b="1">
                <a:solidFill>
                  <a:schemeClr val="tx2"/>
                </a:solidFill>
                <a:cs typeface="Arial" panose="020B0604020202020204" pitchFamily="34" charset="0"/>
              </a:rPr>
              <a:t>Load Control</a:t>
            </a:r>
          </a:p>
          <a:p>
            <a:pPr marL="287338" lvl="2" indent="-174625">
              <a:spcAft>
                <a:spcPts val="3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CSE</a:t>
            </a:r>
          </a:p>
          <a:p>
            <a:pPr marL="96245" lvl="1" indent="-188913">
              <a:spcAft>
                <a:spcPts val="300"/>
              </a:spcAft>
            </a:pPr>
            <a:endParaRPr lang="en-US" sz="20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1B98446E-E68B-427F-B49D-E542978976F2}"/>
              </a:ext>
            </a:extLst>
          </p:cNvPr>
          <p:cNvSpPr txBox="1">
            <a:spLocks/>
          </p:cNvSpPr>
          <p:nvPr/>
        </p:nvSpPr>
        <p:spPr>
          <a:xfrm>
            <a:off x="3989456" y="1458756"/>
            <a:ext cx="2533686" cy="4548716"/>
          </a:xfrm>
          <a:prstGeom prst="rect">
            <a:avLst/>
          </a:prstGeom>
        </p:spPr>
        <p:txBody>
          <a:bodyPr/>
          <a:lstStyle>
            <a:lvl1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2133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 typeface="Arial"/>
              <a:buNone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18" indent="-182858" algn="l" defTabSz="3913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430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6">
                  <a:lumMod val="50000"/>
                </a:schemeClr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143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6571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5953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5328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4706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245" lvl="1" indent="-188913">
              <a:spcAft>
                <a:spcPts val="300"/>
              </a:spcAft>
            </a:pPr>
            <a:r>
              <a:rPr lang="en-US" sz="2000" b="1">
                <a:solidFill>
                  <a:schemeClr val="tx2"/>
                </a:solidFill>
                <a:cs typeface="Arial" panose="020B0604020202020204" pitchFamily="34" charset="0"/>
              </a:rPr>
              <a:t>Prepay</a:t>
            </a:r>
          </a:p>
          <a:p>
            <a:pPr marL="287338" lvl="2" indent="-174625">
              <a:spcAft>
                <a:spcPts val="3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PayGo</a:t>
            </a:r>
          </a:p>
          <a:p>
            <a:pPr marL="287338" lvl="2" indent="-174625">
              <a:spcAft>
                <a:spcPts val="3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 err="1">
                <a:solidFill>
                  <a:schemeClr val="tx2"/>
                </a:solidFill>
                <a:cs typeface="Arial" panose="020B0604020202020204" pitchFamily="34" charset="0"/>
              </a:rPr>
              <a:t>UtiliFlex</a:t>
            </a:r>
            <a:endParaRPr lang="en-US" sz="20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7338" lvl="2" indent="-174625">
              <a:spcAft>
                <a:spcPts val="3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Exceleron</a:t>
            </a:r>
          </a:p>
          <a:p>
            <a:pPr marL="96245" lvl="1" indent="-188913">
              <a:spcBef>
                <a:spcPts val="3000"/>
              </a:spcBef>
              <a:spcAft>
                <a:spcPts val="300"/>
              </a:spcAft>
            </a:pPr>
            <a:r>
              <a:rPr lang="en-US" sz="2000" b="1">
                <a:solidFill>
                  <a:schemeClr val="tx2"/>
                </a:solidFill>
                <a:cs typeface="Arial" panose="020B0604020202020204" pitchFamily="34" charset="0"/>
              </a:rPr>
              <a:t>CIS/Billing</a:t>
            </a:r>
          </a:p>
          <a:p>
            <a:pPr marL="287338" lvl="2" indent="-174625">
              <a:spcAft>
                <a:spcPts val="3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CSA</a:t>
            </a:r>
          </a:p>
          <a:p>
            <a:pPr marL="287338" lvl="2" indent="-174625">
              <a:spcAft>
                <a:spcPts val="3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NISC</a:t>
            </a:r>
          </a:p>
          <a:p>
            <a:pPr marL="287338" lvl="2" indent="-174625">
              <a:spcAft>
                <a:spcPts val="3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 err="1">
                <a:solidFill>
                  <a:schemeClr val="tx2"/>
                </a:solidFill>
                <a:cs typeface="Arial" panose="020B0604020202020204" pitchFamily="34" charset="0"/>
              </a:rPr>
              <a:t>Caselle</a:t>
            </a: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</a:p>
          <a:p>
            <a:pPr marL="287338" lvl="2" indent="-174625">
              <a:spcAft>
                <a:spcPts val="3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Tyler Incode</a:t>
            </a:r>
          </a:p>
          <a:p>
            <a:pPr marL="287338" lvl="2" indent="-174625">
              <a:spcAft>
                <a:spcPts val="3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SEDC</a:t>
            </a:r>
          </a:p>
          <a:p>
            <a:pPr marL="287338" lvl="2" indent="-174625">
              <a:spcAft>
                <a:spcPts val="3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DTI</a:t>
            </a:r>
          </a:p>
          <a:p>
            <a:pPr marL="287338" lvl="2" indent="-174625">
              <a:spcAft>
                <a:spcPts val="3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+more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CD83D2-3F42-41EF-A876-59E3FE55950B}"/>
              </a:ext>
            </a:extLst>
          </p:cNvPr>
          <p:cNvSpPr/>
          <p:nvPr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algn="r"/>
            <a:r>
              <a:rPr lang="en-US" sz="800">
                <a:solidFill>
                  <a:schemeClr val="bg2"/>
                </a:solidFill>
              </a:rPr>
              <a:t>©2020 Nighthawk</a:t>
            </a:r>
          </a:p>
        </p:txBody>
      </p:sp>
    </p:spTree>
    <p:extLst>
      <p:ext uri="{BB962C8B-B14F-4D97-AF65-F5344CB8AC3E}">
        <p14:creationId xmlns:p14="http://schemas.microsoft.com/office/powerpoint/2010/main" val="12015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erson, man, dark, night&#10;&#10;Description automatically generated">
            <a:extLst>
              <a:ext uri="{FF2B5EF4-FFF2-40B4-BE49-F238E27FC236}">
                <a16:creationId xmlns:a16="http://schemas.microsoft.com/office/drawing/2014/main" id="{B58B0A38-7E9E-457F-9E74-4516BBDC5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3" t="13333" r="20985"/>
          <a:stretch/>
        </p:blipFill>
        <p:spPr bwMode="ltGray">
          <a:xfrm>
            <a:off x="7143078" y="914400"/>
            <a:ext cx="5048922" cy="5943599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3CCEFBA-5914-4112-9F9C-0477E895517D}"/>
              </a:ext>
            </a:extLst>
          </p:cNvPr>
          <p:cNvSpPr txBox="1">
            <a:spLocks/>
          </p:cNvSpPr>
          <p:nvPr/>
        </p:nvSpPr>
        <p:spPr>
          <a:xfrm>
            <a:off x="501844" y="3133528"/>
            <a:ext cx="6899417" cy="2010568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2133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 typeface="Arial"/>
              <a:buNone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18" indent="-182858" algn="l" defTabSz="3913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430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143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6571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5953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5328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4706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/>
              <a:t>About Adaptiv</a:t>
            </a:r>
            <a:r>
              <a:rPr lang="en-US" sz="2800" baseline="34000"/>
              <a:t>™</a:t>
            </a:r>
            <a:endParaRPr lang="en-US" sz="2800"/>
          </a:p>
          <a:p>
            <a:pPr lvl="2">
              <a:spcAft>
                <a:spcPts val="9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800"/>
              <a:t>Unique zero-infrastructure network </a:t>
            </a:r>
          </a:p>
          <a:p>
            <a:pPr lvl="2">
              <a:spcAft>
                <a:spcPts val="9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800"/>
              <a:t>Cellular + Mesh Communications</a:t>
            </a:r>
          </a:p>
          <a:p>
            <a:pPr lvl="3">
              <a:spcAft>
                <a:spcPts val="900"/>
              </a:spcAft>
              <a:buClr>
                <a:schemeClr val="bg1">
                  <a:lumMod val="90000"/>
                </a:schemeClr>
              </a:buClr>
              <a:buSzPct val="90000"/>
            </a:pPr>
            <a:r>
              <a:rPr lang="en-US" sz="1800"/>
              <a:t>Verizon LTE</a:t>
            </a:r>
          </a:p>
          <a:p>
            <a:pPr lvl="3">
              <a:spcAft>
                <a:spcPts val="900"/>
              </a:spcAft>
              <a:buClr>
                <a:schemeClr val="bg1">
                  <a:lumMod val="90000"/>
                </a:schemeClr>
              </a:buClr>
              <a:buSzPct val="90000"/>
            </a:pPr>
            <a:r>
              <a:rPr lang="en-US" sz="1800"/>
              <a:t>AT&amp;T </a:t>
            </a:r>
          </a:p>
          <a:p>
            <a:pPr lvl="2">
              <a:spcAft>
                <a:spcPts val="9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800" b="1"/>
              <a:t>Ideal for either incremental or rapid deployment </a:t>
            </a:r>
          </a:p>
          <a:p>
            <a:pPr lvl="2">
              <a:spcAft>
                <a:spcPts val="9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800"/>
              <a:t>Lowest total cost of ownership in the industry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5AC6F69-12E0-4147-BAF3-CAB670E47999}"/>
              </a:ext>
            </a:extLst>
          </p:cNvPr>
          <p:cNvSpPr txBox="1">
            <a:spLocks/>
          </p:cNvSpPr>
          <p:nvPr/>
        </p:nvSpPr>
        <p:spPr>
          <a:xfrm>
            <a:off x="501844" y="1316317"/>
            <a:ext cx="6899417" cy="201056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2133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 typeface="Arial"/>
              <a:buNone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18" indent="-182858" algn="l" defTabSz="3913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430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143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6571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5953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5328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4706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/>
              <a:t>About Nighthawk</a:t>
            </a:r>
          </a:p>
          <a:p>
            <a:pPr lvl="2">
              <a:spcAft>
                <a:spcPts val="9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800"/>
              <a:t>25-years of utility experience</a:t>
            </a:r>
          </a:p>
          <a:p>
            <a:pPr marL="365125" lvl="2" indent="-182245">
              <a:spcAft>
                <a:spcPts val="9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1800"/>
              <a:t>100+ utilities served</a:t>
            </a:r>
            <a:endParaRPr lang="en-US" sz="1800">
              <a:cs typeface="Calibri"/>
            </a:endParaRPr>
          </a:p>
          <a:p>
            <a:pPr indent="0">
              <a:buNone/>
            </a:pPr>
            <a:endParaRPr lang="en-US" b="1">
              <a:cs typeface="Calibri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2AAE678-3FCC-422B-B8E7-3795475F06C4}"/>
              </a:ext>
            </a:extLst>
          </p:cNvPr>
          <p:cNvSpPr txBox="1">
            <a:spLocks/>
          </p:cNvSpPr>
          <p:nvPr/>
        </p:nvSpPr>
        <p:spPr>
          <a:xfrm>
            <a:off x="11586727" y="6371173"/>
            <a:ext cx="605276" cy="486833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n-US"/>
            </a:defPPr>
            <a:lvl1pPr marL="0" algn="ctr" defTabSz="389573" rtl="0" eaLnBrk="1" latinLnBrk="0" hangingPunct="1">
              <a:defRPr sz="1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9573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143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716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288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859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431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002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6574" algn="l" defTabSz="389573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56531E-31F6-4B97-9A92-1FE8A8960D3D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0B8B327-7A63-4415-9349-AC23FAD6C8D9}"/>
              </a:ext>
            </a:extLst>
          </p:cNvPr>
          <p:cNvCxnSpPr>
            <a:cxnSpLocks/>
          </p:cNvCxnSpPr>
          <p:nvPr/>
        </p:nvCxnSpPr>
        <p:spPr>
          <a:xfrm>
            <a:off x="576396" y="1316317"/>
            <a:ext cx="5211217" cy="0"/>
          </a:xfrm>
          <a:prstGeom prst="line">
            <a:avLst/>
          </a:prstGeom>
          <a:ln w="9525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1D4E6A-3F83-4CC4-B15F-C01558B3E0B2}"/>
              </a:ext>
            </a:extLst>
          </p:cNvPr>
          <p:cNvCxnSpPr>
            <a:cxnSpLocks/>
          </p:cNvCxnSpPr>
          <p:nvPr/>
        </p:nvCxnSpPr>
        <p:spPr>
          <a:xfrm>
            <a:off x="576396" y="3693758"/>
            <a:ext cx="5211217" cy="0"/>
          </a:xfrm>
          <a:prstGeom prst="line">
            <a:avLst/>
          </a:prstGeom>
          <a:ln w="9525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9CF1FC7-C032-4D54-840D-29D01423BE7C}"/>
              </a:ext>
            </a:extLst>
          </p:cNvPr>
          <p:cNvSpPr/>
          <p:nvPr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algn="r"/>
            <a:r>
              <a:rPr lang="en-US" sz="800">
                <a:solidFill>
                  <a:schemeClr val="bg2"/>
                </a:solidFill>
              </a:rPr>
              <a:t>©2020 Nighthawk</a:t>
            </a:r>
          </a:p>
        </p:txBody>
      </p:sp>
    </p:spTree>
    <p:extLst>
      <p:ext uri="{BB962C8B-B14F-4D97-AF65-F5344CB8AC3E}">
        <p14:creationId xmlns:p14="http://schemas.microsoft.com/office/powerpoint/2010/main" val="36646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63A1C7-736F-1EB6-AF31-B7DDC2BC2057}"/>
              </a:ext>
            </a:extLst>
          </p:cNvPr>
          <p:cNvSpPr/>
          <p:nvPr/>
        </p:nvSpPr>
        <p:spPr bwMode="ltGray">
          <a:xfrm>
            <a:off x="7045549" y="1019708"/>
            <a:ext cx="5156499" cy="58382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466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DF9B1B-95A5-4E64-97FE-4CAB7A0AF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2334" y="6180401"/>
            <a:ext cx="2355925" cy="365125"/>
          </a:xfrm>
        </p:spPr>
        <p:txBody>
          <a:bodyPr/>
          <a:lstStyle/>
          <a:p>
            <a:fld id="{C356531E-31F6-4B97-9A92-1FE8A8960D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AF8B0FA2-07D3-4149-B378-6979251A9AE8}"/>
              </a:ext>
            </a:extLst>
          </p:cNvPr>
          <p:cNvSpPr txBox="1">
            <a:spLocks/>
          </p:cNvSpPr>
          <p:nvPr/>
        </p:nvSpPr>
        <p:spPr>
          <a:xfrm>
            <a:off x="623227" y="286516"/>
            <a:ext cx="11382307" cy="614855"/>
          </a:xfrm>
          <a:prstGeom prst="rect">
            <a:avLst/>
          </a:prstGeom>
        </p:spPr>
        <p:txBody>
          <a:bodyPr vert="horz" lIns="91440" tIns="38958" rIns="91440" bIns="38958" rtlCol="0" anchor="t" anchorCtr="0">
            <a:noAutofit/>
          </a:bodyPr>
          <a:lstStyle>
            <a:lvl1pPr marL="0" indent="0" algn="l" defTabSz="519382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4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ADAPTIV</a:t>
            </a:r>
            <a:r>
              <a:rPr lang="en-US" sz="4000" b="0" baseline="7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 </a:t>
            </a:r>
            <a:r>
              <a:rPr lang="en-US" sz="40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</a:t>
            </a:r>
          </a:p>
        </p:txBody>
      </p:sp>
      <p:sp>
        <p:nvSpPr>
          <p:cNvPr id="22" name="Content Placeholder 27">
            <a:extLst>
              <a:ext uri="{FF2B5EF4-FFF2-40B4-BE49-F238E27FC236}">
                <a16:creationId xmlns:a16="http://schemas.microsoft.com/office/drawing/2014/main" id="{204BB822-C73B-433F-B03D-6910051BF422}"/>
              </a:ext>
            </a:extLst>
          </p:cNvPr>
          <p:cNvSpPr txBox="1">
            <a:spLocks/>
          </p:cNvSpPr>
          <p:nvPr/>
        </p:nvSpPr>
        <p:spPr>
          <a:xfrm>
            <a:off x="665630" y="1653349"/>
            <a:ext cx="6379919" cy="4799797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2133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 typeface="Arial"/>
              <a:buNone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18" indent="-182858" algn="l" defTabSz="3913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2"/>
              </a:buClr>
              <a:buSzPct val="100000"/>
              <a:buFont typeface="Arial"/>
              <a:buChar char="•"/>
              <a:tabLst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430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143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6571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5953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5328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4706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spcBef>
                <a:spcPts val="3000"/>
              </a:spcBef>
              <a:spcAft>
                <a:spcPts val="600"/>
              </a:spcAft>
            </a:pPr>
            <a:r>
              <a:rPr lang="en-US" sz="2000">
                <a:solidFill>
                  <a:schemeClr val="accent2"/>
                </a:solidFill>
              </a:rPr>
              <a:t>Lowest Risk Solution</a:t>
            </a:r>
          </a:p>
          <a:p>
            <a:pPr marL="285750" indent="-173038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2"/>
                </a:solidFill>
              </a:rPr>
              <a:t>Zero network infrastructure to install and/or maintain</a:t>
            </a:r>
          </a:p>
          <a:p>
            <a:pPr marL="285750" indent="-173038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2"/>
                </a:solidFill>
              </a:rPr>
              <a:t>Low-cost flexible pilots</a:t>
            </a:r>
          </a:p>
          <a:p>
            <a:pPr marL="285750" indent="-173038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2"/>
                </a:solidFill>
              </a:rPr>
              <a:t>Uses common radio frequencies (LTE and 2.4GHz) </a:t>
            </a:r>
            <a:br>
              <a:rPr lang="en-US" sz="1500" b="0">
                <a:solidFill>
                  <a:schemeClr val="tx2"/>
                </a:solidFill>
              </a:rPr>
            </a:br>
            <a:r>
              <a:rPr lang="en-US" sz="1500" b="0">
                <a:solidFill>
                  <a:schemeClr val="tx2"/>
                </a:solidFill>
              </a:rPr>
              <a:t>found in most households and businesses</a:t>
            </a:r>
          </a:p>
          <a:p>
            <a:pPr>
              <a:lnSpc>
                <a:spcPts val="15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000">
                <a:solidFill>
                  <a:schemeClr val="accent2"/>
                </a:solidFill>
              </a:rPr>
              <a:t>Most Flexible Deployment Options</a:t>
            </a:r>
          </a:p>
          <a:p>
            <a:pPr marL="285750" indent="-173038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2"/>
                </a:solidFill>
              </a:rPr>
              <a:t>Flexible deployment strategies based on your priorities and budget</a:t>
            </a:r>
          </a:p>
          <a:p>
            <a:pPr marL="285750" indent="-173038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2"/>
                </a:solidFill>
              </a:rPr>
              <a:t>Solve problems with little effort or cost – disconnect meters (prepay enabled), scope outages, monitor voltage, polyphase first, etc.</a:t>
            </a:r>
          </a:p>
          <a:p>
            <a:pPr>
              <a:lnSpc>
                <a:spcPts val="15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000">
                <a:solidFill>
                  <a:schemeClr val="accent2"/>
                </a:solidFill>
              </a:rPr>
              <a:t>Lowest Total Cost of Ownership</a:t>
            </a:r>
          </a:p>
          <a:p>
            <a:pPr marL="285750" indent="-173038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2"/>
                </a:solidFill>
              </a:rPr>
              <a:t>Zero infrastructure investment or maintenance</a:t>
            </a:r>
          </a:p>
          <a:p>
            <a:pPr marL="285750" indent="-173038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2"/>
                </a:solidFill>
              </a:rPr>
              <a:t>Cost reduction for project management and integration</a:t>
            </a:r>
          </a:p>
          <a:p>
            <a:pPr marL="285750" indent="-173038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2"/>
                </a:solidFill>
              </a:rPr>
              <a:t>Easily train your team to use the solution within hours</a:t>
            </a:r>
          </a:p>
          <a:p>
            <a:pPr marL="285750" indent="-173038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2"/>
                </a:solidFill>
              </a:rPr>
              <a:t>Low recurring costs are predictable and controllable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09B57A-589F-4E06-ABEE-337156B5F33E}"/>
              </a:ext>
            </a:extLst>
          </p:cNvPr>
          <p:cNvGrpSpPr/>
          <p:nvPr/>
        </p:nvGrpSpPr>
        <p:grpSpPr bwMode="white">
          <a:xfrm>
            <a:off x="8062357" y="1865302"/>
            <a:ext cx="3357753" cy="883364"/>
            <a:chOff x="8027321" y="2039473"/>
            <a:chExt cx="3357753" cy="883364"/>
          </a:xfrm>
        </p:grpSpPr>
        <p:sp>
          <p:nvSpPr>
            <p:cNvPr id="19" name="Title 2">
              <a:extLst>
                <a:ext uri="{FF2B5EF4-FFF2-40B4-BE49-F238E27FC236}">
                  <a16:creationId xmlns:a16="http://schemas.microsoft.com/office/drawing/2014/main" id="{BE4EFC55-E035-409D-A19E-A629E9F6EA98}"/>
                </a:ext>
              </a:extLst>
            </p:cNvPr>
            <p:cNvSpPr txBox="1">
              <a:spLocks/>
            </p:cNvSpPr>
            <p:nvPr/>
          </p:nvSpPr>
          <p:spPr bwMode="white">
            <a:xfrm>
              <a:off x="8027321" y="2307982"/>
              <a:ext cx="3357753" cy="614855"/>
            </a:xfrm>
            <a:prstGeom prst="rect">
              <a:avLst/>
            </a:prstGeom>
            <a:effectLst>
              <a:outerShdw blurRad="368300" dist="241300" dir="3060000" algn="tl" rotWithShape="0">
                <a:schemeClr val="accent1">
                  <a:lumMod val="50000"/>
                  <a:alpha val="65000"/>
                </a:schemeClr>
              </a:outerShdw>
            </a:effectLst>
          </p:spPr>
          <p:txBody>
            <a:bodyPr vert="horz" lIns="91440" tIns="38958" rIns="91440" bIns="38958" rtlCol="0" anchor="t" anchorCtr="0">
              <a:noAutofit/>
            </a:bodyPr>
            <a:lstStyle>
              <a:lvl1pPr marL="0" indent="0" algn="l" defTabSz="519382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>
                <a:spcAft>
                  <a:spcPts val="1800"/>
                </a:spcAft>
              </a:pPr>
              <a:r>
                <a:rPr lang="en-US" sz="2800">
                  <a:solidFill>
                    <a:schemeClr val="bg2"/>
                  </a:solidFill>
                </a:rPr>
                <a:t>Leverage the inherent benefits of our hybrid LTE/mesh system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C582569-35D6-4853-B7E3-AC944404ACC4}"/>
                </a:ext>
              </a:extLst>
            </p:cNvPr>
            <p:cNvCxnSpPr>
              <a:cxnSpLocks/>
            </p:cNvCxnSpPr>
            <p:nvPr/>
          </p:nvCxnSpPr>
          <p:spPr bwMode="white">
            <a:xfrm rot="5400000" flipV="1">
              <a:off x="9706197" y="1006281"/>
              <a:ext cx="0" cy="2066384"/>
            </a:xfrm>
            <a:prstGeom prst="line">
              <a:avLst/>
            </a:prstGeom>
            <a:ln w="952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EFCC07C-38D6-4324-818E-98A8331DA1B0}"/>
              </a:ext>
            </a:extLst>
          </p:cNvPr>
          <p:cNvSpPr/>
          <p:nvPr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algn="r"/>
            <a:r>
              <a:rPr lang="en-US" sz="800">
                <a:solidFill>
                  <a:schemeClr val="bg2"/>
                </a:solidFill>
              </a:rPr>
              <a:t>©2020 Nighthawk</a:t>
            </a:r>
          </a:p>
        </p:txBody>
      </p:sp>
    </p:spTree>
    <p:extLst>
      <p:ext uri="{BB962C8B-B14F-4D97-AF65-F5344CB8AC3E}">
        <p14:creationId xmlns:p14="http://schemas.microsoft.com/office/powerpoint/2010/main" val="9868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ED91-F144-21DD-FAEA-08A55F48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966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MV-90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E648-BE89-3B97-C97C-44BCF79C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623"/>
            <a:ext cx="10515600" cy="45473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Does not require any middleware – direct connection to MV-90</a:t>
            </a:r>
          </a:p>
          <a:p>
            <a:pPr lvl="1"/>
            <a:r>
              <a:rPr lang="en-US"/>
              <a:t>Stand-alone solution that does not require Adaptiv Headend or other Adaptiv endpoints</a:t>
            </a:r>
            <a:endParaRPr lang="en-US">
              <a:cs typeface="Calibri"/>
            </a:endParaRPr>
          </a:p>
          <a:p>
            <a:r>
              <a:rPr lang="en-US"/>
              <a:t>We can offer cellular services if needed, but ideally, the utility should have its own private contract with AT&amp;T or Verizon</a:t>
            </a:r>
          </a:p>
          <a:p>
            <a:pPr lvl="1"/>
            <a:r>
              <a:rPr lang="en-US"/>
              <a:t>Other carriers can be supported</a:t>
            </a:r>
          </a:p>
          <a:p>
            <a:pPr marL="457200" lvl="1" indent="0">
              <a:buNone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5192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9783-2C9F-9E44-DF96-C276E5EE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154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Fiber Hub Solution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F3EE3-3F9E-6A42-98A1-B9F5D55ED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045"/>
            <a:ext cx="6446581" cy="49449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20000"/>
              </a:lnSpc>
            </a:pPr>
            <a:r>
              <a:rPr lang="en-US" sz="1600">
                <a:effectLst/>
                <a:latin typeface="Arial"/>
                <a:ea typeface="Batang"/>
                <a:cs typeface="Times New Roman"/>
              </a:rPr>
              <a:t>The Nighthawk</a:t>
            </a:r>
            <a:r>
              <a:rPr lang="en-US" sz="1600">
                <a:latin typeface="Arial"/>
                <a:ea typeface="Batang"/>
                <a:cs typeface="Times New Roman"/>
              </a:rPr>
              <a:t> Fiber</a:t>
            </a:r>
            <a:r>
              <a:rPr lang="en-US" sz="1600">
                <a:effectLst/>
                <a:latin typeface="Arial"/>
                <a:ea typeface="Batang"/>
                <a:cs typeface="Times New Roman"/>
              </a:rPr>
              <a:t> HUB product is a self-contained mesh HUB device with a wired Ethernet uplink.</a:t>
            </a:r>
            <a:r>
              <a:rPr lang="en-US" sz="1600">
                <a:latin typeface="Arial"/>
                <a:ea typeface="Batang"/>
                <a:cs typeface="Times New Roman"/>
              </a:rPr>
              <a:t>  </a:t>
            </a:r>
            <a:endParaRPr lang="en-US" sz="1600">
              <a:effectLst/>
              <a:latin typeface="Arial" panose="020B0604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1200">
                <a:latin typeface="Arial"/>
                <a:ea typeface="Batang"/>
                <a:cs typeface="Times New Roman"/>
              </a:rPr>
              <a:t>Fiber hub is Adaptiv compatible</a:t>
            </a:r>
          </a:p>
          <a:p>
            <a:pPr lvl="1">
              <a:lnSpc>
                <a:spcPct val="120000"/>
              </a:lnSpc>
            </a:pPr>
            <a:r>
              <a:rPr lang="en-US" sz="1200">
                <a:effectLst/>
                <a:latin typeface="Arial"/>
                <a:ea typeface="Batang"/>
                <a:cs typeface="Times New Roman"/>
              </a:rPr>
              <a:t>Acts as a </a:t>
            </a:r>
            <a:r>
              <a:rPr lang="en-US" sz="1200">
                <a:latin typeface="Arial"/>
                <a:ea typeface="Batang"/>
                <a:cs typeface="Times New Roman"/>
              </a:rPr>
              <a:t>cost-effective collector</a:t>
            </a:r>
            <a:r>
              <a:rPr lang="en-US" sz="1200">
                <a:effectLst/>
                <a:latin typeface="Arial"/>
                <a:ea typeface="Batang"/>
                <a:cs typeface="Times New Roman"/>
              </a:rPr>
              <a:t> for multiple devices</a:t>
            </a:r>
          </a:p>
          <a:p>
            <a:pPr>
              <a:lnSpc>
                <a:spcPct val="120000"/>
              </a:lnSpc>
            </a:pPr>
            <a:r>
              <a:rPr lang="en-US" sz="1600">
                <a:latin typeface="Arial"/>
                <a:ea typeface="Batang"/>
                <a:cs typeface="Calibri"/>
              </a:rPr>
              <a:t>Ideal for utilities who have mostly fiber throughout service territory</a:t>
            </a:r>
          </a:p>
          <a:p>
            <a:pPr lvl="1">
              <a:lnSpc>
                <a:spcPct val="120000"/>
              </a:lnSpc>
            </a:pPr>
            <a:r>
              <a:rPr lang="en-US" sz="1200">
                <a:latin typeface="Arial"/>
                <a:ea typeface="Batang"/>
                <a:cs typeface="Calibri"/>
              </a:rPr>
              <a:t>Federal government incentivizing rural co-op fiber to the home</a:t>
            </a:r>
          </a:p>
          <a:p>
            <a:pPr lvl="1">
              <a:lnSpc>
                <a:spcPct val="120000"/>
              </a:lnSpc>
            </a:pPr>
            <a:r>
              <a:rPr lang="en-US" sz="1200">
                <a:latin typeface="Arial"/>
                <a:ea typeface="Batang"/>
                <a:cs typeface="Calibri"/>
              </a:rPr>
              <a:t>Utilities looking for applications to use the deployed fiber</a:t>
            </a:r>
          </a:p>
          <a:p>
            <a:pPr>
              <a:lnSpc>
                <a:spcPct val="120000"/>
              </a:lnSpc>
            </a:pPr>
            <a:r>
              <a:rPr lang="en-US" sz="1600">
                <a:latin typeface="Arial"/>
                <a:ea typeface="Batang"/>
                <a:cs typeface="Calibri"/>
              </a:rPr>
              <a:t>Advanced Outage Management power fail detection</a:t>
            </a:r>
          </a:p>
          <a:p>
            <a:pPr lvl="1">
              <a:lnSpc>
                <a:spcPct val="120000"/>
              </a:lnSpc>
            </a:pPr>
            <a:r>
              <a:rPr lang="en-US" sz="1200">
                <a:latin typeface="Arial"/>
                <a:ea typeface="Batang"/>
                <a:cs typeface="Calibri"/>
              </a:rPr>
              <a:t>Configurable blink and sustained outage event thresholds, event logging and data upload</a:t>
            </a:r>
          </a:p>
          <a:p>
            <a:pPr>
              <a:lnSpc>
                <a:spcPct val="120000"/>
              </a:lnSpc>
            </a:pPr>
            <a:r>
              <a:rPr lang="en-US" sz="1600">
                <a:latin typeface="Arial"/>
                <a:ea typeface="Batang"/>
                <a:cs typeface="Calibri"/>
              </a:rPr>
              <a:t>Rechargeable Battery Backup of 10 minutes to allow for last gasp transmissions</a:t>
            </a:r>
          </a:p>
          <a:p>
            <a:pPr>
              <a:lnSpc>
                <a:spcPct val="120000"/>
              </a:lnSpc>
            </a:pPr>
            <a:r>
              <a:rPr lang="en-US" sz="1600">
                <a:latin typeface="Arial"/>
                <a:ea typeface="Batang"/>
                <a:cs typeface="Calibri"/>
              </a:rPr>
              <a:t>Supports OTA firmware upgrades to associated mesh devices</a:t>
            </a:r>
          </a:p>
          <a:p>
            <a:pPr>
              <a:lnSpc>
                <a:spcPct val="120000"/>
              </a:lnSpc>
            </a:pPr>
            <a:r>
              <a:rPr lang="en-US" sz="1600">
                <a:latin typeface="Arial"/>
                <a:ea typeface="Batang"/>
                <a:cs typeface="Calibri"/>
              </a:rPr>
              <a:t>Robust end to end security and encryption</a:t>
            </a:r>
          </a:p>
          <a:p>
            <a:endParaRPr lang="en-US" sz="1800">
              <a:latin typeface="Arial" panose="020B0604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endParaRPr lang="en-US" sz="1800">
              <a:latin typeface="Arial" panose="020B0604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1"/>
            <a:endParaRPr lang="en-US" sz="1400">
              <a:latin typeface="Arial" panose="020B0604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BB149-C744-39AE-5F10-9EAF952F6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5" r="2862" b="3648"/>
          <a:stretch/>
        </p:blipFill>
        <p:spPr>
          <a:xfrm>
            <a:off x="7454216" y="1348129"/>
            <a:ext cx="4007567" cy="2180366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31140CC-9C19-FCF0-33E2-773189EFC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199" y="3774244"/>
            <a:ext cx="3460036" cy="22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7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94DE76-ABED-4681-B7CC-DA882AF2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07" y="1120347"/>
            <a:ext cx="7840416" cy="2308653"/>
          </a:xfrm>
        </p:spPr>
        <p:txBody>
          <a:bodyPr/>
          <a:lstStyle/>
          <a:p>
            <a:pPr algn="ctr"/>
            <a:r>
              <a:rPr lang="en-US" b="0"/>
              <a:t>Thank You</a:t>
            </a:r>
            <a:endParaRPr lang="en-US" b="0" dirty="0"/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F2022344-B80E-F00A-8720-66200557D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189405"/>
            <a:ext cx="18415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3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ACC66-48DA-4696-A3A9-21DAE1D15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56531E-31F6-4B97-9A92-1FE8A8960D3D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0A3D65-E26F-DA11-14A8-8E6C7FD45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390" y="2684417"/>
            <a:ext cx="5680037" cy="2381065"/>
          </a:xfrm>
          <a:prstGeom prst="rect">
            <a:avLst/>
          </a:prstGeom>
        </p:spPr>
      </p:pic>
      <p:sp>
        <p:nvSpPr>
          <p:cNvPr id="10" name="Title 15">
            <a:extLst>
              <a:ext uri="{FF2B5EF4-FFF2-40B4-BE49-F238E27FC236}">
                <a16:creationId xmlns:a16="http://schemas.microsoft.com/office/drawing/2014/main" id="{4EF88FA3-F672-E4D1-A8DC-F9BDD995F457}"/>
              </a:ext>
            </a:extLst>
          </p:cNvPr>
          <p:cNvSpPr txBox="1">
            <a:spLocks/>
          </p:cNvSpPr>
          <p:nvPr/>
        </p:nvSpPr>
        <p:spPr>
          <a:xfrm>
            <a:off x="2209799" y="1126822"/>
            <a:ext cx="9144001" cy="1557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kern="1200" cap="small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7200" b="0"/>
              <a:t>Introducing </a:t>
            </a:r>
            <a:r>
              <a:rPr lang="en-US" sz="7200" b="0" err="1"/>
              <a:t>Adaptiv</a:t>
            </a:r>
            <a:r>
              <a:rPr lang="en-US" sz="7200" b="0"/>
              <a:t>™</a:t>
            </a:r>
            <a:endParaRPr lang="en-US" sz="7200" b="0" baseline="100000"/>
          </a:p>
        </p:txBody>
      </p:sp>
      <p:pic>
        <p:nvPicPr>
          <p:cNvPr id="2" name="Picture 6" descr="Logo&#10;&#10;Description automatically generated">
            <a:extLst>
              <a:ext uri="{FF2B5EF4-FFF2-40B4-BE49-F238E27FC236}">
                <a16:creationId xmlns:a16="http://schemas.microsoft.com/office/drawing/2014/main" id="{5DE06990-FD93-D81C-5960-BBB343D7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189405"/>
            <a:ext cx="18415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6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1E40CD-A806-4427-8459-852F1F60E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290688" y="1222693"/>
            <a:ext cx="6232832" cy="48556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FFBB7C4-6099-551B-7CA7-A3250FCC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907" y="647976"/>
            <a:ext cx="9610809" cy="679832"/>
          </a:xfrm>
        </p:spPr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</a:rPr>
              <a:t>Introducing Adaptiv</a:t>
            </a:r>
            <a:r>
              <a:rPr lang="en-US" sz="4000">
                <a:solidFill>
                  <a:srgbClr val="C00000"/>
                </a:solidFill>
                <a:cs typeface="Calibri" panose="020F0502020204030204" pitchFamily="34" charset="0"/>
              </a:rPr>
              <a:t>™</a:t>
            </a:r>
            <a:r>
              <a:rPr lang="en-US">
                <a:solidFill>
                  <a:srgbClr val="C00000"/>
                </a:solidFill>
              </a:rPr>
              <a:t> AMI</a:t>
            </a:r>
            <a:br>
              <a:rPr lang="en-US" sz="4400" b="0">
                <a:solidFill>
                  <a:schemeClr val="tx2"/>
                </a:solidFill>
              </a:rPr>
            </a:br>
            <a:endParaRPr lang="en-US"/>
          </a:p>
        </p:txBody>
      </p:sp>
      <p:sp>
        <p:nvSpPr>
          <p:cNvPr id="33" name="Content Placeholder 27">
            <a:extLst>
              <a:ext uri="{FF2B5EF4-FFF2-40B4-BE49-F238E27FC236}">
                <a16:creationId xmlns:a16="http://schemas.microsoft.com/office/drawing/2014/main" id="{FAEEED7C-0261-4CF7-98FE-EECD07569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772"/>
            <a:ext cx="10515600" cy="484243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000">
                <a:solidFill>
                  <a:schemeClr val="accent2"/>
                </a:solidFill>
              </a:rPr>
              <a:t>Zero Infrastructure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600"/>
              <a:t>Adaptiv</a:t>
            </a:r>
            <a:r>
              <a:rPr lang="en-US" sz="1600" baseline="30000"/>
              <a:t>™</a:t>
            </a:r>
            <a:r>
              <a:rPr lang="en-US" sz="1600"/>
              <a:t> AMI means no costly </a:t>
            </a:r>
            <a:br>
              <a:rPr lang="en-US" sz="1600"/>
            </a:br>
            <a:r>
              <a:rPr lang="en-US" sz="1600"/>
              <a:t>infrastructure to install / maintain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>
                <a:solidFill>
                  <a:schemeClr val="accent2"/>
                </a:solidFill>
              </a:rPr>
              <a:t>Integrated Data Transfer </a:t>
            </a:r>
          </a:p>
          <a:p>
            <a:pPr>
              <a:spcAft>
                <a:spcPts val="600"/>
              </a:spcAft>
            </a:pPr>
            <a:r>
              <a:rPr lang="en-US" sz="1600" b="0"/>
              <a:t>Standards-based integration to </a:t>
            </a:r>
            <a:br>
              <a:rPr lang="en-US" sz="1600" b="0"/>
            </a:br>
            <a:r>
              <a:rPr lang="en-US" sz="1600" b="0"/>
              <a:t>utility billing applications </a:t>
            </a:r>
          </a:p>
          <a:p>
            <a:pPr>
              <a:spcAft>
                <a:spcPts val="1200"/>
              </a:spcAft>
            </a:pPr>
            <a:r>
              <a:rPr lang="en-US" sz="1200" b="0">
                <a:solidFill>
                  <a:schemeClr val="accent5">
                    <a:lumMod val="75000"/>
                  </a:schemeClr>
                </a:solidFill>
              </a:rPr>
              <a:t>Multispeak, MV-RS, CMEP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>
                <a:solidFill>
                  <a:schemeClr val="accent2"/>
                </a:solidFill>
              </a:rPr>
              <a:t>Seamless Cloud Software </a:t>
            </a:r>
            <a:endParaRPr lang="en-US" sz="2000" b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 b="0"/>
              <a:t>No hardware to buy or </a:t>
            </a:r>
            <a:br>
              <a:rPr lang="en-US" sz="1600" b="0"/>
            </a:br>
            <a:r>
              <a:rPr lang="en-US" sz="1600" b="0"/>
              <a:t>databases to manage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>
                <a:solidFill>
                  <a:schemeClr val="accent2"/>
                </a:solidFill>
              </a:rPr>
              <a:t>Secure, Reliable Reads</a:t>
            </a:r>
            <a:endParaRPr lang="en-US" sz="2000" b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 b="0"/>
              <a:t>Secure communications for on-demand </a:t>
            </a:r>
            <a:br>
              <a:rPr lang="en-US" sz="1600" b="0"/>
            </a:br>
            <a:r>
              <a:rPr lang="en-US" sz="1600" b="0"/>
              <a:t>move in/move out reads on all meters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b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DF9B1B-95A5-4E64-97FE-4CAB7A0AF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56531E-31F6-4B97-9A92-1FE8A8960D3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FC7773-1A01-48DE-9964-02D09D1A6387}"/>
              </a:ext>
            </a:extLst>
          </p:cNvPr>
          <p:cNvSpPr/>
          <p:nvPr/>
        </p:nvSpPr>
        <p:spPr>
          <a:xfrm>
            <a:off x="5505214" y="868547"/>
            <a:ext cx="3936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ADVANCED METERING SOLUTION BY NIGHTHAWK</a:t>
            </a:r>
          </a:p>
        </p:txBody>
      </p:sp>
    </p:spTree>
    <p:extLst>
      <p:ext uri="{BB962C8B-B14F-4D97-AF65-F5344CB8AC3E}">
        <p14:creationId xmlns:p14="http://schemas.microsoft.com/office/powerpoint/2010/main" val="13466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4B0DC6-BC17-BEC0-64BB-8859CF86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422" y="607653"/>
            <a:ext cx="9610809" cy="679832"/>
          </a:xfrm>
        </p:spPr>
        <p:txBody>
          <a:bodyPr/>
          <a:lstStyle/>
          <a:p>
            <a:pPr algn="ctr"/>
            <a:r>
              <a:rPr lang="en-US" err="1"/>
              <a:t>Adaptiv</a:t>
            </a:r>
            <a:r>
              <a:rPr lang="en-US" sz="2400" baseline="70000"/>
              <a:t>™</a:t>
            </a:r>
            <a:r>
              <a:rPr lang="en-US" sz="4800" baseline="70000"/>
              <a:t> </a:t>
            </a:r>
            <a:r>
              <a:rPr lang="en-US"/>
              <a:t>Solution Benefits</a:t>
            </a:r>
            <a:br>
              <a:rPr lang="en-US" sz="4400" b="0">
                <a:solidFill>
                  <a:schemeClr val="accent5"/>
                </a:solidFill>
              </a:rPr>
            </a:b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45A0F7-7B9B-493C-A0EE-12335BDD5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56531E-31F6-4B97-9A92-1FE8A8960D3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AD071D-0B06-4995-8F4B-8C6209A67A53}"/>
              </a:ext>
            </a:extLst>
          </p:cNvPr>
          <p:cNvGrpSpPr/>
          <p:nvPr/>
        </p:nvGrpSpPr>
        <p:grpSpPr bwMode="ltGray">
          <a:xfrm>
            <a:off x="964330" y="1448557"/>
            <a:ext cx="10263340" cy="4461874"/>
            <a:chOff x="701964" y="1448557"/>
            <a:chExt cx="10263340" cy="446187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6CCE10D-7477-4428-9FDE-1A44C3FD764A}"/>
                </a:ext>
              </a:extLst>
            </p:cNvPr>
            <p:cNvGrpSpPr/>
            <p:nvPr/>
          </p:nvGrpSpPr>
          <p:grpSpPr bwMode="ltGray">
            <a:xfrm>
              <a:off x="701964" y="1448557"/>
              <a:ext cx="4685284" cy="4461874"/>
              <a:chOff x="4285673" y="1575300"/>
              <a:chExt cx="4685284" cy="446187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3DA81E-6AEA-447C-9D6B-68186AF7F452}"/>
                  </a:ext>
                </a:extLst>
              </p:cNvPr>
              <p:cNvSpPr/>
              <p:nvPr/>
            </p:nvSpPr>
            <p:spPr bwMode="ltGray">
              <a:xfrm>
                <a:off x="4285673" y="1575300"/>
                <a:ext cx="4685284" cy="4461874"/>
              </a:xfrm>
              <a:prstGeom prst="rect">
                <a:avLst/>
              </a:prstGeom>
              <a:solidFill>
                <a:srgbClr val="141B4D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0" tIns="0" rIns="274320" bIns="0" rtlCol="0" anchor="ctr" anchorCtr="0"/>
              <a:lstStyle/>
              <a:p>
                <a:pPr marL="461963" indent="-182563">
                  <a:spcAft>
                    <a:spcPts val="1400"/>
                  </a:spcAft>
                  <a:buClr>
                    <a:schemeClr val="accent6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1600">
                    <a:solidFill>
                      <a:schemeClr val="tx2"/>
                    </a:solidFill>
                    <a:cs typeface="Arial" panose="020B0604020202020204" pitchFamily="34" charset="0"/>
                  </a:rPr>
                  <a:t>On-demand remote move-in/ move-out reads</a:t>
                </a:r>
              </a:p>
              <a:p>
                <a:pPr marL="461963" indent="-182563">
                  <a:spcAft>
                    <a:spcPts val="1400"/>
                  </a:spcAft>
                  <a:buClr>
                    <a:schemeClr val="accent6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1600">
                    <a:solidFill>
                      <a:schemeClr val="tx2"/>
                    </a:solidFill>
                    <a:cs typeface="Arial" panose="020B0604020202020204" pitchFamily="34" charset="0"/>
                  </a:rPr>
                  <a:t>Predictive billing</a:t>
                </a:r>
              </a:p>
              <a:p>
                <a:pPr marL="461963" indent="-182563">
                  <a:spcAft>
                    <a:spcPts val="1400"/>
                  </a:spcAft>
                  <a:buClr>
                    <a:schemeClr val="accent6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1600">
                    <a:solidFill>
                      <a:schemeClr val="tx2"/>
                    </a:solidFill>
                    <a:cs typeface="Arial" panose="020B0604020202020204" pitchFamily="34" charset="0"/>
                  </a:rPr>
                  <a:t>Interval data for </a:t>
                </a:r>
                <a:br>
                  <a:rPr lang="en-US" sz="160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r>
                  <a:rPr lang="en-US" sz="1600">
                    <a:solidFill>
                      <a:schemeClr val="tx2"/>
                    </a:solidFill>
                    <a:cs typeface="Arial" panose="020B0604020202020204" pitchFamily="34" charset="0"/>
                  </a:rPr>
                  <a:t>advanced analytics: load analysis, interruptions monitoring, line </a:t>
                </a:r>
                <a:br>
                  <a:rPr lang="en-US" sz="160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r>
                  <a:rPr lang="en-US" sz="1600">
                    <a:solidFill>
                      <a:schemeClr val="tx2"/>
                    </a:solidFill>
                    <a:cs typeface="Arial" panose="020B0604020202020204" pitchFamily="34" charset="0"/>
                  </a:rPr>
                  <a:t>loss calculations</a:t>
                </a:r>
              </a:p>
              <a:p>
                <a:pPr marL="461963" indent="-182563">
                  <a:spcAft>
                    <a:spcPts val="1400"/>
                  </a:spcAft>
                  <a:buClr>
                    <a:schemeClr val="accent6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1600">
                    <a:solidFill>
                      <a:schemeClr val="tx2"/>
                    </a:solidFill>
                    <a:cs typeface="Arial" panose="020B0604020202020204" pitchFamily="34" charset="0"/>
                  </a:rPr>
                  <a:t>Standards-based integration to other applications</a:t>
                </a:r>
              </a:p>
              <a:p>
                <a:pPr marL="461963" indent="-182563">
                  <a:spcAft>
                    <a:spcPts val="1400"/>
                  </a:spcAft>
                  <a:buClr>
                    <a:schemeClr val="accent6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1600">
                    <a:solidFill>
                      <a:schemeClr val="tx2"/>
                    </a:solidFill>
                    <a:cs typeface="Arial" panose="020B0604020202020204" pitchFamily="34" charset="0"/>
                  </a:rPr>
                  <a:t>Integration to MDMS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71CE4E2-7476-43E0-8245-3FC0B98E75B3}"/>
                  </a:ext>
                </a:extLst>
              </p:cNvPr>
              <p:cNvSpPr/>
              <p:nvPr/>
            </p:nvSpPr>
            <p:spPr bwMode="ltGray">
              <a:xfrm>
                <a:off x="4285673" y="1575300"/>
                <a:ext cx="1820883" cy="4461872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 anchorCtr="0"/>
              <a:lstStyle/>
              <a:p>
                <a:pPr algn="ctr"/>
                <a:endParaRPr lang="en-US" sz="18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DA56EF7-F0D3-41AF-8DF0-C9118F6EC10A}"/>
                  </a:ext>
                </a:extLst>
              </p:cNvPr>
              <p:cNvSpPr/>
              <p:nvPr/>
            </p:nvSpPr>
            <p:spPr bwMode="ltGray">
              <a:xfrm>
                <a:off x="4285673" y="1575300"/>
                <a:ext cx="1820899" cy="4461872"/>
              </a:xfrm>
              <a:prstGeom prst="rect">
                <a:avLst/>
              </a:prstGeom>
              <a:solidFill>
                <a:srgbClr val="141B4D">
                  <a:alpha val="65882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 anchorCtr="0"/>
              <a:lstStyle/>
              <a:p>
                <a:pPr marL="117475" algn="ctr">
                  <a:lnSpc>
                    <a:spcPts val="2000"/>
                  </a:lnSpc>
                </a:pPr>
                <a:r>
                  <a:rPr lang="en-US" sz="1800" b="1">
                    <a:solidFill>
                      <a:schemeClr val="bg2"/>
                    </a:solidFill>
                  </a:rPr>
                  <a:t>Billing &amp; Operations</a:t>
                </a:r>
                <a:br>
                  <a:rPr lang="en-US" sz="1800" b="1">
                    <a:solidFill>
                      <a:schemeClr val="bg2"/>
                    </a:solidFill>
                  </a:rPr>
                </a:br>
                <a:r>
                  <a:rPr lang="en-US" sz="1100" spc="180">
                    <a:solidFill>
                      <a:schemeClr val="accent2"/>
                    </a:solidFill>
                  </a:rPr>
                  <a:t>FEATURES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39FD1C4-47C8-497C-829C-7028E680B4CE}"/>
                  </a:ext>
                </a:extLst>
              </p:cNvPr>
              <p:cNvCxnSpPr>
                <a:cxnSpLocks/>
              </p:cNvCxnSpPr>
              <p:nvPr/>
            </p:nvCxnSpPr>
            <p:spPr bwMode="ltGray">
              <a:xfrm>
                <a:off x="6120495" y="1575300"/>
                <a:ext cx="0" cy="4461872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1EFF92-760A-4AD0-8307-62D64CF6632B}"/>
                </a:ext>
              </a:extLst>
            </p:cNvPr>
            <p:cNvGrpSpPr/>
            <p:nvPr/>
          </p:nvGrpSpPr>
          <p:grpSpPr bwMode="ltGray">
            <a:xfrm>
              <a:off x="5450233" y="1448557"/>
              <a:ext cx="5515071" cy="4461874"/>
              <a:chOff x="5472267" y="1448557"/>
              <a:chExt cx="5515071" cy="4461874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44CAF4C-8B1E-463E-9897-B5539C724B72}"/>
                  </a:ext>
                </a:extLst>
              </p:cNvPr>
              <p:cNvGrpSpPr/>
              <p:nvPr/>
            </p:nvGrpSpPr>
            <p:grpSpPr bwMode="ltGray">
              <a:xfrm>
                <a:off x="5472267" y="1448557"/>
                <a:ext cx="5515071" cy="2194560"/>
                <a:chOff x="4285672" y="1575300"/>
                <a:chExt cx="5515071" cy="4461874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191ABE3-0563-453C-82B1-3F0835021ECF}"/>
                    </a:ext>
                  </a:extLst>
                </p:cNvPr>
                <p:cNvSpPr/>
                <p:nvPr/>
              </p:nvSpPr>
              <p:spPr bwMode="ltGray">
                <a:xfrm>
                  <a:off x="4285672" y="1575300"/>
                  <a:ext cx="5515071" cy="4461874"/>
                </a:xfrm>
                <a:prstGeom prst="rect">
                  <a:avLst/>
                </a:prstGeom>
                <a:solidFill>
                  <a:srgbClr val="141B4D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0" tIns="0" rIns="274320" bIns="0" rtlCol="0" anchor="ctr" anchorCtr="0"/>
                <a:lstStyle/>
                <a:p>
                  <a:pPr marL="461963" indent="-182563">
                    <a:spcAft>
                      <a:spcPts val="900"/>
                    </a:spcAft>
                    <a:buClr>
                      <a:schemeClr val="accent6">
                        <a:lumMod val="75000"/>
                      </a:schemeClr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600">
                      <a:solidFill>
                        <a:schemeClr val="tx2"/>
                      </a:solidFill>
                      <a:cs typeface="Arial" panose="020B0604020202020204" pitchFamily="34" charset="0"/>
                    </a:rPr>
                    <a:t>Outage and restoration alerts</a:t>
                  </a:r>
                </a:p>
                <a:p>
                  <a:pPr marL="461963" indent="-182563">
                    <a:spcAft>
                      <a:spcPts val="900"/>
                    </a:spcAft>
                    <a:buClr>
                      <a:schemeClr val="accent6">
                        <a:lumMod val="75000"/>
                      </a:schemeClr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600">
                      <a:solidFill>
                        <a:schemeClr val="tx2"/>
                      </a:solidFill>
                      <a:cs typeface="Arial" panose="020B0604020202020204" pitchFamily="34" charset="0"/>
                    </a:rPr>
                    <a:t>Voltage monitoring</a:t>
                  </a:r>
                </a:p>
                <a:p>
                  <a:pPr marL="461963" indent="-182563">
                    <a:spcAft>
                      <a:spcPts val="900"/>
                    </a:spcAft>
                    <a:buClr>
                      <a:schemeClr val="accent6">
                        <a:lumMod val="75000"/>
                      </a:schemeClr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600">
                      <a:solidFill>
                        <a:schemeClr val="tx2"/>
                      </a:solidFill>
                      <a:cs typeface="Arial" panose="020B0604020202020204" pitchFamily="34" charset="0"/>
                    </a:rPr>
                    <a:t>Bi-directional metering</a:t>
                  </a:r>
                </a:p>
                <a:p>
                  <a:pPr marL="461963" indent="-182563">
                    <a:spcAft>
                      <a:spcPts val="900"/>
                    </a:spcAft>
                    <a:buClr>
                      <a:schemeClr val="accent6">
                        <a:lumMod val="75000"/>
                      </a:schemeClr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600">
                      <a:solidFill>
                        <a:schemeClr val="tx2"/>
                      </a:solidFill>
                      <a:cs typeface="Arial" panose="020B0604020202020204" pitchFamily="34" charset="0"/>
                    </a:rPr>
                    <a:t>Remote connect and disconnect</a:t>
                  </a:r>
                </a:p>
                <a:p>
                  <a:pPr marL="461963" indent="-182563">
                    <a:spcAft>
                      <a:spcPts val="900"/>
                    </a:spcAft>
                    <a:buClr>
                      <a:schemeClr val="accent6">
                        <a:lumMod val="75000"/>
                      </a:schemeClr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600">
                      <a:solidFill>
                        <a:schemeClr val="tx2"/>
                      </a:solidFill>
                      <a:cs typeface="Arial" panose="020B0604020202020204" pitchFamily="34" charset="0"/>
                    </a:rPr>
                    <a:t>Load control options</a:t>
                  </a: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97FE5F8-1B0C-4F68-B389-D4B7441CE095}"/>
                    </a:ext>
                  </a:extLst>
                </p:cNvPr>
                <p:cNvSpPr/>
                <p:nvPr/>
              </p:nvSpPr>
              <p:spPr bwMode="ltGray">
                <a:xfrm>
                  <a:off x="4285673" y="1575300"/>
                  <a:ext cx="1820883" cy="4461872"/>
                </a:xfrm>
                <a:prstGeom prst="rect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 anchorCtr="0"/>
                <a:lstStyle/>
                <a:p>
                  <a:pPr algn="ctr"/>
                  <a:endParaRPr lang="en-US" sz="1800" b="1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E645738-EB11-455D-9423-A274C480CE28}"/>
                    </a:ext>
                  </a:extLst>
                </p:cNvPr>
                <p:cNvSpPr/>
                <p:nvPr/>
              </p:nvSpPr>
              <p:spPr bwMode="ltGray">
                <a:xfrm>
                  <a:off x="4285673" y="1575300"/>
                  <a:ext cx="1820899" cy="4461872"/>
                </a:xfrm>
                <a:prstGeom prst="rect">
                  <a:avLst/>
                </a:prstGeom>
                <a:solidFill>
                  <a:srgbClr val="141B4D">
                    <a:alpha val="27843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 anchorCtr="0"/>
                <a:lstStyle/>
                <a:p>
                  <a:pPr marL="117475" algn="ctr">
                    <a:lnSpc>
                      <a:spcPts val="2000"/>
                    </a:lnSpc>
                  </a:pPr>
                  <a:r>
                    <a:rPr lang="en-US" sz="1800" b="1">
                      <a:solidFill>
                        <a:schemeClr val="bg2"/>
                      </a:solidFill>
                    </a:rPr>
                    <a:t>Smart </a:t>
                  </a:r>
                  <a:br>
                    <a:rPr lang="en-US" sz="1800" b="1">
                      <a:solidFill>
                        <a:schemeClr val="bg2"/>
                      </a:solidFill>
                    </a:rPr>
                  </a:br>
                  <a:r>
                    <a:rPr lang="en-US" sz="1800" b="1">
                      <a:solidFill>
                        <a:schemeClr val="bg2"/>
                      </a:solidFill>
                    </a:rPr>
                    <a:t>Meter</a:t>
                  </a:r>
                  <a:br>
                    <a:rPr lang="en-US" sz="1800" b="1">
                      <a:solidFill>
                        <a:schemeClr val="bg2"/>
                      </a:solidFill>
                    </a:rPr>
                  </a:br>
                  <a:r>
                    <a:rPr lang="en-US" sz="1100" spc="180">
                      <a:solidFill>
                        <a:schemeClr val="accent2"/>
                      </a:solidFill>
                    </a:rPr>
                    <a:t>FEATURES</a:t>
                  </a:r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0C003F0A-7703-4EE1-939F-BF7112A8D486}"/>
                    </a:ext>
                  </a:extLst>
                </p:cNvPr>
                <p:cNvCxnSpPr>
                  <a:cxnSpLocks/>
                </p:cNvCxnSpPr>
                <p:nvPr/>
              </p:nvCxnSpPr>
              <p:spPr bwMode="ltGray">
                <a:xfrm>
                  <a:off x="6120495" y="1575300"/>
                  <a:ext cx="0" cy="4461872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A081EF08-3545-4986-8BD9-D30DEDB8C540}"/>
                  </a:ext>
                </a:extLst>
              </p:cNvPr>
              <p:cNvGrpSpPr/>
              <p:nvPr/>
            </p:nvGrpSpPr>
            <p:grpSpPr bwMode="ltGray">
              <a:xfrm>
                <a:off x="5472267" y="3715871"/>
                <a:ext cx="5515071" cy="2194560"/>
                <a:chOff x="4285672" y="1575300"/>
                <a:chExt cx="5515071" cy="4461874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F803F055-6432-4F10-9DD3-F269D1D0C592}"/>
                    </a:ext>
                  </a:extLst>
                </p:cNvPr>
                <p:cNvSpPr/>
                <p:nvPr/>
              </p:nvSpPr>
              <p:spPr bwMode="ltGray">
                <a:xfrm>
                  <a:off x="4285672" y="1575300"/>
                  <a:ext cx="5515071" cy="4461874"/>
                </a:xfrm>
                <a:prstGeom prst="rect">
                  <a:avLst/>
                </a:prstGeom>
                <a:solidFill>
                  <a:srgbClr val="141B4D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0" tIns="0" rIns="274320" bIns="0" rtlCol="0" anchor="ctr" anchorCtr="0"/>
                <a:lstStyle/>
                <a:p>
                  <a:pPr marL="461963" indent="-182563">
                    <a:spcAft>
                      <a:spcPts val="900"/>
                    </a:spcAft>
                    <a:buClr>
                      <a:schemeClr val="accent6">
                        <a:lumMod val="75000"/>
                      </a:schemeClr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600">
                      <a:solidFill>
                        <a:schemeClr val="tx2"/>
                      </a:solidFill>
                      <a:cs typeface="Arial" panose="020B0604020202020204" pitchFamily="34" charset="0"/>
                    </a:rPr>
                    <a:t>Integration to prepaid</a:t>
                  </a:r>
                </a:p>
                <a:p>
                  <a:pPr marL="461963" indent="-182563">
                    <a:spcAft>
                      <a:spcPts val="900"/>
                    </a:spcAft>
                    <a:buClr>
                      <a:schemeClr val="accent6">
                        <a:lumMod val="75000"/>
                      </a:schemeClr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600">
                      <a:solidFill>
                        <a:schemeClr val="tx2"/>
                      </a:solidFill>
                      <a:cs typeface="Arial" panose="020B0604020202020204" pitchFamily="34" charset="0"/>
                    </a:rPr>
                    <a:t>Customer portal</a:t>
                  </a:r>
                </a:p>
                <a:p>
                  <a:pPr marL="461963" indent="-182563">
                    <a:spcAft>
                      <a:spcPts val="900"/>
                    </a:spcAft>
                    <a:buClr>
                      <a:schemeClr val="accent6">
                        <a:lumMod val="75000"/>
                      </a:schemeClr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600">
                      <a:solidFill>
                        <a:schemeClr val="tx2"/>
                      </a:solidFill>
                      <a:cs typeface="Arial" panose="020B0604020202020204" pitchFamily="34" charset="0"/>
                    </a:rPr>
                    <a:t>Interval data collection </a:t>
                  </a:r>
                  <a:br>
                    <a:rPr lang="en-US" sz="1600">
                      <a:solidFill>
                        <a:schemeClr val="tx2"/>
                      </a:solidFill>
                      <a:cs typeface="Arial" panose="020B0604020202020204" pitchFamily="34" charset="0"/>
                    </a:rPr>
                  </a:br>
                  <a:r>
                    <a:rPr lang="en-US" sz="1600">
                      <a:solidFill>
                        <a:schemeClr val="tx2"/>
                      </a:solidFill>
                      <a:cs typeface="Arial" panose="020B0604020202020204" pitchFamily="34" charset="0"/>
                    </a:rPr>
                    <a:t>and presentment</a:t>
                  </a:r>
                </a:p>
                <a:p>
                  <a:pPr marL="461963" indent="-182563">
                    <a:spcAft>
                      <a:spcPts val="900"/>
                    </a:spcAft>
                    <a:buClr>
                      <a:schemeClr val="accent6">
                        <a:lumMod val="75000"/>
                      </a:schemeClr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600">
                      <a:solidFill>
                        <a:schemeClr val="tx2"/>
                      </a:solidFill>
                      <a:cs typeface="Arial" panose="020B0604020202020204" pitchFamily="34" charset="0"/>
                    </a:rPr>
                    <a:t>Complex rates</a:t>
                  </a: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590C84D1-9CC2-4F4E-9694-7CAB0DDCE67C}"/>
                    </a:ext>
                  </a:extLst>
                </p:cNvPr>
                <p:cNvSpPr/>
                <p:nvPr/>
              </p:nvSpPr>
              <p:spPr bwMode="ltGray">
                <a:xfrm>
                  <a:off x="4285673" y="1575300"/>
                  <a:ext cx="1820883" cy="4461872"/>
                </a:xfrm>
                <a:prstGeom prst="rect">
                  <a:avLst/>
                </a:prstGeom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59582" r="-54678"/>
                  </a:stretch>
                </a:blip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 anchorCtr="0"/>
                <a:lstStyle/>
                <a:p>
                  <a:pPr algn="ctr"/>
                  <a:endParaRPr lang="en-US" sz="1800" b="1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4DFEAF4-7BA5-44B2-B830-F85121521E84}"/>
                    </a:ext>
                  </a:extLst>
                </p:cNvPr>
                <p:cNvSpPr/>
                <p:nvPr/>
              </p:nvSpPr>
              <p:spPr bwMode="ltGray">
                <a:xfrm>
                  <a:off x="4285673" y="1575300"/>
                  <a:ext cx="1820899" cy="4461872"/>
                </a:xfrm>
                <a:prstGeom prst="rect">
                  <a:avLst/>
                </a:prstGeom>
                <a:solidFill>
                  <a:srgbClr val="141B4D">
                    <a:alpha val="38824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 anchorCtr="0"/>
                <a:lstStyle/>
                <a:p>
                  <a:pPr marL="117475" algn="ctr">
                    <a:lnSpc>
                      <a:spcPts val="2000"/>
                    </a:lnSpc>
                  </a:pPr>
                  <a:r>
                    <a:rPr lang="en-US" sz="1800" b="1">
                      <a:solidFill>
                        <a:schemeClr val="bg2"/>
                      </a:solidFill>
                    </a:rPr>
                    <a:t>Consumer Engagement</a:t>
                  </a:r>
                  <a:br>
                    <a:rPr lang="en-US" sz="1800" b="1">
                      <a:solidFill>
                        <a:schemeClr val="bg2"/>
                      </a:solidFill>
                    </a:rPr>
                  </a:br>
                  <a:r>
                    <a:rPr lang="en-US" sz="1100" spc="180">
                      <a:solidFill>
                        <a:schemeClr val="accent2"/>
                      </a:solidFill>
                    </a:rPr>
                    <a:t>FEATURES</a:t>
                  </a:r>
                </a:p>
              </p:txBody>
            </p: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49552901-69FF-4883-A86C-AFD515CD7085}"/>
                    </a:ext>
                  </a:extLst>
                </p:cNvPr>
                <p:cNvCxnSpPr>
                  <a:cxnSpLocks/>
                </p:cNvCxnSpPr>
                <p:nvPr/>
              </p:nvCxnSpPr>
              <p:spPr bwMode="ltGray">
                <a:xfrm>
                  <a:off x="6120495" y="1575300"/>
                  <a:ext cx="0" cy="4461872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5323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59">
            <a:extLst>
              <a:ext uri="{FF2B5EF4-FFF2-40B4-BE49-F238E27FC236}">
                <a16:creationId xmlns:a16="http://schemas.microsoft.com/office/drawing/2014/main" id="{61294A74-FF1A-41E6-9456-4816004BD9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/>
          <a:stretch/>
        </p:blipFill>
        <p:spPr>
          <a:xfrm rot="16200000">
            <a:off x="3497450" y="1291586"/>
            <a:ext cx="5253510" cy="4274825"/>
          </a:xfrm>
          <a:prstGeom prst="rect">
            <a:avLst/>
          </a:prstGeom>
        </p:spPr>
      </p:pic>
      <p:sp>
        <p:nvSpPr>
          <p:cNvPr id="167" name="Rectangle 166">
            <a:extLst>
              <a:ext uri="{FF2B5EF4-FFF2-40B4-BE49-F238E27FC236}">
                <a16:creationId xmlns:a16="http://schemas.microsoft.com/office/drawing/2014/main" id="{34DFC115-200E-44C8-A4D9-F293BD67D3E5}"/>
              </a:ext>
            </a:extLst>
          </p:cNvPr>
          <p:cNvSpPr/>
          <p:nvPr/>
        </p:nvSpPr>
        <p:spPr>
          <a:xfrm>
            <a:off x="7788649" y="1373286"/>
            <a:ext cx="3711182" cy="2243836"/>
          </a:xfrm>
          <a:prstGeom prst="rect">
            <a:avLst/>
          </a:prstGeom>
          <a:solidFill>
            <a:srgbClr val="F5F5F5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41300" dist="38100" dir="2700000" algn="tl" rotWithShape="0">
              <a:schemeClr val="accent1">
                <a:lumMod val="75000"/>
                <a:alpha val="2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BAFB2B22-0062-4AAD-A93D-0987F47FFC54}"/>
              </a:ext>
            </a:extLst>
          </p:cNvPr>
          <p:cNvSpPr/>
          <p:nvPr/>
        </p:nvSpPr>
        <p:spPr>
          <a:xfrm rot="15208780">
            <a:off x="6691762" y="1695289"/>
            <a:ext cx="952342" cy="2701742"/>
          </a:xfrm>
          <a:custGeom>
            <a:avLst/>
            <a:gdLst>
              <a:gd name="connsiteX0" fmla="*/ 0 w 952342"/>
              <a:gd name="connsiteY0" fmla="*/ 2239307 h 2239307"/>
              <a:gd name="connsiteX1" fmla="*/ 444963 w 952342"/>
              <a:gd name="connsiteY1" fmla="*/ 0 h 2239307"/>
              <a:gd name="connsiteX2" fmla="*/ 952342 w 952342"/>
              <a:gd name="connsiteY2" fmla="*/ 2239307 h 2239307"/>
              <a:gd name="connsiteX3" fmla="*/ 0 w 952342"/>
              <a:gd name="connsiteY3" fmla="*/ 2239307 h 2239307"/>
              <a:gd name="connsiteX0" fmla="*/ 0 w 952342"/>
              <a:gd name="connsiteY0" fmla="*/ 3271827 h 3271827"/>
              <a:gd name="connsiteX1" fmla="*/ 240909 w 952342"/>
              <a:gd name="connsiteY1" fmla="*/ 0 h 3271827"/>
              <a:gd name="connsiteX2" fmla="*/ 952342 w 952342"/>
              <a:gd name="connsiteY2" fmla="*/ 3271827 h 3271827"/>
              <a:gd name="connsiteX3" fmla="*/ 0 w 952342"/>
              <a:gd name="connsiteY3" fmla="*/ 3271827 h 3271827"/>
              <a:gd name="connsiteX0" fmla="*/ 0 w 952342"/>
              <a:gd name="connsiteY0" fmla="*/ 2507740 h 2507740"/>
              <a:gd name="connsiteX1" fmla="*/ 14281 w 952342"/>
              <a:gd name="connsiteY1" fmla="*/ 0 h 2507740"/>
              <a:gd name="connsiteX2" fmla="*/ 952342 w 952342"/>
              <a:gd name="connsiteY2" fmla="*/ 2507740 h 2507740"/>
              <a:gd name="connsiteX3" fmla="*/ 0 w 952342"/>
              <a:gd name="connsiteY3" fmla="*/ 2507740 h 2507740"/>
              <a:gd name="connsiteX0" fmla="*/ 0 w 952342"/>
              <a:gd name="connsiteY0" fmla="*/ 2701742 h 2701742"/>
              <a:gd name="connsiteX1" fmla="*/ 47828 w 952342"/>
              <a:gd name="connsiteY1" fmla="*/ 0 h 2701742"/>
              <a:gd name="connsiteX2" fmla="*/ 952342 w 952342"/>
              <a:gd name="connsiteY2" fmla="*/ 2701742 h 2701742"/>
              <a:gd name="connsiteX3" fmla="*/ 0 w 952342"/>
              <a:gd name="connsiteY3" fmla="*/ 2701742 h 270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342" h="2701742">
                <a:moveTo>
                  <a:pt x="0" y="2701742"/>
                </a:moveTo>
                <a:cubicBezTo>
                  <a:pt x="4760" y="1865829"/>
                  <a:pt x="43068" y="835913"/>
                  <a:pt x="47828" y="0"/>
                </a:cubicBezTo>
                <a:lnTo>
                  <a:pt x="952342" y="2701742"/>
                </a:lnTo>
                <a:lnTo>
                  <a:pt x="0" y="270174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94000">
                <a:schemeClr val="accent1">
                  <a:lumMod val="75000"/>
                  <a:alpha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D40F3AB-D498-4F7F-84B7-A7579C87FC86}"/>
              </a:ext>
            </a:extLst>
          </p:cNvPr>
          <p:cNvGrpSpPr/>
          <p:nvPr/>
        </p:nvGrpSpPr>
        <p:grpSpPr>
          <a:xfrm>
            <a:off x="7947933" y="1553034"/>
            <a:ext cx="3337149" cy="1646005"/>
            <a:chOff x="8357426" y="1376734"/>
            <a:chExt cx="3079627" cy="1518986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1A3E8D2-F437-491C-B7C6-4DBFA05F0B47}"/>
                </a:ext>
              </a:extLst>
            </p:cNvPr>
            <p:cNvGrpSpPr/>
            <p:nvPr/>
          </p:nvGrpSpPr>
          <p:grpSpPr>
            <a:xfrm rot="1974226">
              <a:off x="8520308" y="1376734"/>
              <a:ext cx="575388" cy="575388"/>
              <a:chOff x="13255300" y="1616102"/>
              <a:chExt cx="575388" cy="575388"/>
            </a:xfrm>
          </p:grpSpPr>
          <p:pic>
            <p:nvPicPr>
              <p:cNvPr id="186" name="Graphic 185" descr="Wireless">
                <a:extLst>
                  <a:ext uri="{FF2B5EF4-FFF2-40B4-BE49-F238E27FC236}">
                    <a16:creationId xmlns:a16="http://schemas.microsoft.com/office/drawing/2014/main" id="{D1D0B303-F2DE-41A3-8A38-9356C70D26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439762">
                <a:off x="13255300" y="1616102"/>
                <a:ext cx="575388" cy="575388"/>
              </a:xfrm>
              <a:prstGeom prst="rect">
                <a:avLst/>
              </a:prstGeom>
            </p:spPr>
          </p:pic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18CC273-F9D5-48DF-B5BC-612D3E2E334D}"/>
                  </a:ext>
                </a:extLst>
              </p:cNvPr>
              <p:cNvSpPr/>
              <p:nvPr/>
            </p:nvSpPr>
            <p:spPr>
              <a:xfrm>
                <a:off x="13599425" y="1999591"/>
                <a:ext cx="133855" cy="133855"/>
              </a:xfrm>
              <a:prstGeom prst="ellipse">
                <a:avLst/>
              </a:prstGeom>
              <a:solidFill>
                <a:srgbClr val="F5F5F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DAE2880-0EB5-4DB7-9FAE-FF86B95090C9}"/>
                </a:ext>
              </a:extLst>
            </p:cNvPr>
            <p:cNvGrpSpPr/>
            <p:nvPr/>
          </p:nvGrpSpPr>
          <p:grpSpPr>
            <a:xfrm>
              <a:off x="8357426" y="1664428"/>
              <a:ext cx="3079627" cy="1231292"/>
              <a:chOff x="8357426" y="1664428"/>
              <a:chExt cx="3079627" cy="1231292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E0C0620D-475A-4233-8C72-BCC8BDE00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57426" y="1664428"/>
                <a:ext cx="3079627" cy="1231292"/>
              </a:xfrm>
              <a:prstGeom prst="rect">
                <a:avLst/>
              </a:prstGeom>
            </p:spPr>
          </p:pic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49055D0D-6BB7-467B-8E0A-6D2D0BB58C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12878" y="1894271"/>
                <a:ext cx="426292" cy="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17879B39-AB52-4049-B6CB-CC4B9175BF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888" y="2099058"/>
                <a:ext cx="140388" cy="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5F51865A-60C8-41EB-A7C7-380B35BC00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4994" y="2299083"/>
                <a:ext cx="135731" cy="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1FBB04C-ECA6-41A7-9A8C-AC63B6969F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5944" y="2501489"/>
                <a:ext cx="242180" cy="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B4D06D4E-66B6-4DB0-B4FC-64218C8802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8300" y="2703895"/>
                <a:ext cx="550069" cy="0"/>
              </a:xfrm>
              <a:prstGeom prst="line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BEEB7AB9-013D-4DF1-94D5-0ADD3C70CDB5}"/>
              </a:ext>
            </a:extLst>
          </p:cNvPr>
          <p:cNvSpPr/>
          <p:nvPr/>
        </p:nvSpPr>
        <p:spPr>
          <a:xfrm>
            <a:off x="5923419" y="3682544"/>
            <a:ext cx="243109" cy="24310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08FFC-7891-4B19-93ED-7CAAF8C4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56531E-31F6-4B97-9A92-1FE8A8960D3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1" name="Title 2">
            <a:extLst>
              <a:ext uri="{FF2B5EF4-FFF2-40B4-BE49-F238E27FC236}">
                <a16:creationId xmlns:a16="http://schemas.microsoft.com/office/drawing/2014/main" id="{204E6F78-F7E7-461D-A21B-7800C6D6E945}"/>
              </a:ext>
            </a:extLst>
          </p:cNvPr>
          <p:cNvSpPr txBox="1">
            <a:spLocks/>
          </p:cNvSpPr>
          <p:nvPr/>
        </p:nvSpPr>
        <p:spPr>
          <a:xfrm>
            <a:off x="3370862" y="304902"/>
            <a:ext cx="10364111" cy="614855"/>
          </a:xfrm>
          <a:prstGeom prst="rect">
            <a:avLst/>
          </a:prstGeom>
        </p:spPr>
        <p:txBody>
          <a:bodyPr vert="horz" lIns="91440" tIns="38958" rIns="91440" bIns="38958" rtlCol="0" anchor="t" anchorCtr="0">
            <a:noAutofit/>
          </a:bodyPr>
          <a:lstStyle>
            <a:lvl1pPr marL="0" indent="0" algn="l" defTabSz="519382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</a:t>
            </a:r>
            <a:r>
              <a:rPr lang="en-US" sz="1800" b="0" baseline="7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  </a:t>
            </a:r>
            <a:r>
              <a:rPr lang="en-US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ONE HUB UNIT TO MANY LEAF UNITS</a:t>
            </a:r>
            <a:endParaRPr lang="en-US" sz="1500" b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Content Placeholder 1">
            <a:extLst>
              <a:ext uri="{FF2B5EF4-FFF2-40B4-BE49-F238E27FC236}">
                <a16:creationId xmlns:a16="http://schemas.microsoft.com/office/drawing/2014/main" id="{69FC5A81-E007-4BEA-8779-41EA1796FA0D}"/>
              </a:ext>
            </a:extLst>
          </p:cNvPr>
          <p:cNvSpPr txBox="1">
            <a:spLocks/>
          </p:cNvSpPr>
          <p:nvPr/>
        </p:nvSpPr>
        <p:spPr>
          <a:xfrm>
            <a:off x="330700" y="1507039"/>
            <a:ext cx="3708378" cy="4548716"/>
          </a:xfrm>
          <a:prstGeom prst="rect">
            <a:avLst/>
          </a:prstGeom>
        </p:spPr>
        <p:txBody>
          <a:bodyPr/>
          <a:lstStyle>
            <a:lvl1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2133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 typeface="Arial"/>
              <a:buNone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18" indent="-182858" algn="l" defTabSz="3913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430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6">
                  <a:lumMod val="50000"/>
                </a:schemeClr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143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6571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5953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5328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4706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lvl="2" indent="-188913"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Scalable, self-healing, </a:t>
            </a:r>
            <a:b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self-configuring network</a:t>
            </a:r>
          </a:p>
          <a:p>
            <a:pPr marL="461963" lvl="2" indent="-188913"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Next generation high bandwidth cellular-mesh</a:t>
            </a:r>
          </a:p>
          <a:p>
            <a:pPr marL="827675" lvl="3" indent="-188913"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One Hub with cellular modem per cluster</a:t>
            </a:r>
          </a:p>
          <a:p>
            <a:pPr marL="827675" lvl="3" indent="-188913"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Several Leaf meters within range of hub</a:t>
            </a:r>
            <a:b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via short-hop RF</a:t>
            </a:r>
          </a:p>
          <a:p>
            <a:pPr marL="461963" lvl="2" indent="-188913">
              <a:spcAft>
                <a:spcPts val="18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Simple installation </a:t>
            </a:r>
            <a:b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and maintenance</a:t>
            </a:r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655D9D-87A3-4AFA-AC60-34CE9C756C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45" y="3960224"/>
            <a:ext cx="3298049" cy="207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3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ight&#10;&#10;Description automatically generated">
            <a:extLst>
              <a:ext uri="{FF2B5EF4-FFF2-40B4-BE49-F238E27FC236}">
                <a16:creationId xmlns:a16="http://schemas.microsoft.com/office/drawing/2014/main" id="{DFB777CB-E359-4D87-B6B8-F66C14EEF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8" t="10600" r="18003" b="33182"/>
          <a:stretch/>
        </p:blipFill>
        <p:spPr>
          <a:xfrm rot="18780411">
            <a:off x="3941552" y="1688827"/>
            <a:ext cx="3542758" cy="39220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08FFC-7891-4B19-93ED-7CAAF8C4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56531E-31F6-4B97-9A92-1FE8A8960D3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1" name="Title 2">
            <a:extLst>
              <a:ext uri="{FF2B5EF4-FFF2-40B4-BE49-F238E27FC236}">
                <a16:creationId xmlns:a16="http://schemas.microsoft.com/office/drawing/2014/main" id="{204E6F78-F7E7-461D-A21B-7800C6D6E945}"/>
              </a:ext>
            </a:extLst>
          </p:cNvPr>
          <p:cNvSpPr txBox="1">
            <a:spLocks/>
          </p:cNvSpPr>
          <p:nvPr/>
        </p:nvSpPr>
        <p:spPr>
          <a:xfrm>
            <a:off x="3659403" y="280259"/>
            <a:ext cx="10364111" cy="614855"/>
          </a:xfrm>
          <a:prstGeom prst="rect">
            <a:avLst/>
          </a:prstGeom>
        </p:spPr>
        <p:txBody>
          <a:bodyPr vert="horz" lIns="91440" tIns="38958" rIns="91440" bIns="38958" rtlCol="0" anchor="t" anchorCtr="0">
            <a:noAutofit/>
          </a:bodyPr>
          <a:lstStyle>
            <a:lvl1pPr marL="0" indent="0" algn="l" defTabSz="519382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</a:t>
            </a:r>
            <a:r>
              <a:rPr lang="en-US" sz="3600" b="0" baseline="7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  </a:t>
            </a:r>
            <a:r>
              <a:rPr lang="en-US" sz="36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EASILY ADD WATER ENDPOINTS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CA5F18-A3A4-4694-A36A-96D5F5E38D05}"/>
              </a:ext>
            </a:extLst>
          </p:cNvPr>
          <p:cNvGrpSpPr/>
          <p:nvPr/>
        </p:nvGrpSpPr>
        <p:grpSpPr>
          <a:xfrm>
            <a:off x="6199792" y="1598641"/>
            <a:ext cx="5534244" cy="2076748"/>
            <a:chOff x="6199792" y="1376449"/>
            <a:chExt cx="5534244" cy="2076748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191A26D-43FD-41D2-8DE0-5113913EA2F5}"/>
                </a:ext>
              </a:extLst>
            </p:cNvPr>
            <p:cNvSpPr/>
            <p:nvPr/>
          </p:nvSpPr>
          <p:spPr>
            <a:xfrm>
              <a:off x="7558739" y="1376449"/>
              <a:ext cx="4175297" cy="2070683"/>
            </a:xfrm>
            <a:prstGeom prst="rect">
              <a:avLst/>
            </a:prstGeom>
            <a:solidFill>
              <a:srgbClr val="F5F5F5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241300" dist="38100" dir="2700000" algn="tl" rotWithShape="0">
                <a:schemeClr val="accent1">
                  <a:lumMod val="75000"/>
                  <a:alpha val="23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DB1EBDA-138B-48D6-B4B4-98F7AFAA6D71}"/>
                </a:ext>
              </a:extLst>
            </p:cNvPr>
            <p:cNvSpPr/>
            <p:nvPr/>
          </p:nvSpPr>
          <p:spPr>
            <a:xfrm rot="15163172">
              <a:off x="6731237" y="1561573"/>
              <a:ext cx="1360179" cy="2423069"/>
            </a:xfrm>
            <a:custGeom>
              <a:avLst/>
              <a:gdLst>
                <a:gd name="connsiteX0" fmla="*/ 0 w 1360179"/>
                <a:gd name="connsiteY0" fmla="*/ 2066830 h 2066830"/>
                <a:gd name="connsiteX1" fmla="*/ 210624 w 1360179"/>
                <a:gd name="connsiteY1" fmla="*/ 0 h 2066830"/>
                <a:gd name="connsiteX2" fmla="*/ 1360179 w 1360179"/>
                <a:gd name="connsiteY2" fmla="*/ 2066830 h 2066830"/>
                <a:gd name="connsiteX3" fmla="*/ 0 w 1360179"/>
                <a:gd name="connsiteY3" fmla="*/ 2066830 h 2066830"/>
                <a:gd name="connsiteX0" fmla="*/ 0 w 1360179"/>
                <a:gd name="connsiteY0" fmla="*/ 1788383 h 1788383"/>
                <a:gd name="connsiteX1" fmla="*/ 287001 w 1360179"/>
                <a:gd name="connsiteY1" fmla="*/ 0 h 1788383"/>
                <a:gd name="connsiteX2" fmla="*/ 1360179 w 1360179"/>
                <a:gd name="connsiteY2" fmla="*/ 1788383 h 1788383"/>
                <a:gd name="connsiteX3" fmla="*/ 0 w 1360179"/>
                <a:gd name="connsiteY3" fmla="*/ 1788383 h 1788383"/>
                <a:gd name="connsiteX0" fmla="*/ 0 w 1360179"/>
                <a:gd name="connsiteY0" fmla="*/ 2423069 h 2423069"/>
                <a:gd name="connsiteX1" fmla="*/ 657511 w 1360179"/>
                <a:gd name="connsiteY1" fmla="*/ 0 h 2423069"/>
                <a:gd name="connsiteX2" fmla="*/ 1360179 w 1360179"/>
                <a:gd name="connsiteY2" fmla="*/ 2423069 h 2423069"/>
                <a:gd name="connsiteX3" fmla="*/ 0 w 1360179"/>
                <a:gd name="connsiteY3" fmla="*/ 2423069 h 24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179" h="2423069">
                  <a:moveTo>
                    <a:pt x="0" y="2423069"/>
                  </a:moveTo>
                  <a:lnTo>
                    <a:pt x="657511" y="0"/>
                  </a:lnTo>
                  <a:lnTo>
                    <a:pt x="1360179" y="2423069"/>
                  </a:lnTo>
                  <a:lnTo>
                    <a:pt x="0" y="24230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56000"/>
                  </a:schemeClr>
                </a:gs>
                <a:gs pos="100000">
                  <a:schemeClr val="accent1">
                    <a:lumMod val="75000"/>
                    <a:alpha val="33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817C4F5-3A9A-4157-AB92-E0D48F1C6151}"/>
                </a:ext>
              </a:extLst>
            </p:cNvPr>
            <p:cNvSpPr/>
            <p:nvPr/>
          </p:nvSpPr>
          <p:spPr>
            <a:xfrm>
              <a:off x="9919674" y="1932760"/>
              <a:ext cx="1010857" cy="1014654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81062E6-C80D-4BFB-A31E-DF2DEA46F15D}"/>
                </a:ext>
              </a:extLst>
            </p:cNvPr>
            <p:cNvCxnSpPr>
              <a:cxnSpLocks/>
            </p:cNvCxnSpPr>
            <p:nvPr/>
          </p:nvCxnSpPr>
          <p:spPr>
            <a:xfrm>
              <a:off x="8375867" y="2436906"/>
              <a:ext cx="1708389" cy="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53CE123-C4B2-419E-9B90-28A7E7DA39D3}"/>
                </a:ext>
              </a:extLst>
            </p:cNvPr>
            <p:cNvGrpSpPr/>
            <p:nvPr/>
          </p:nvGrpSpPr>
          <p:grpSpPr>
            <a:xfrm>
              <a:off x="7803426" y="1662388"/>
              <a:ext cx="1737475" cy="1532575"/>
              <a:chOff x="10655545" y="1085812"/>
              <a:chExt cx="927754" cy="861596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343FA2C2-F520-4F0A-A276-0679BEB015F8}"/>
                  </a:ext>
                </a:extLst>
              </p:cNvPr>
              <p:cNvSpPr/>
              <p:nvPr/>
            </p:nvSpPr>
            <p:spPr>
              <a:xfrm>
                <a:off x="10655545" y="1085812"/>
                <a:ext cx="815282" cy="86159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8" name="Picture 87" descr="A picture containing device&#10;&#10;Description generated with high confidence">
                <a:extLst>
                  <a:ext uri="{FF2B5EF4-FFF2-40B4-BE49-F238E27FC236}">
                    <a16:creationId xmlns:a16="http://schemas.microsoft.com/office/drawing/2014/main" id="{E86A7C12-9A08-446B-B072-9A75BA57C8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98476" y="1118069"/>
                <a:ext cx="884823" cy="801688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1AC1EBCC-9F43-43BA-92EE-9A49BF54D9C8}"/>
                </a:ext>
              </a:extLst>
            </p:cNvPr>
            <p:cNvGrpSpPr/>
            <p:nvPr/>
          </p:nvGrpSpPr>
          <p:grpSpPr>
            <a:xfrm>
              <a:off x="9974369" y="1562231"/>
              <a:ext cx="1494074" cy="1247018"/>
              <a:chOff x="5003413" y="1916710"/>
              <a:chExt cx="967877" cy="807832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805F45DD-3085-48DB-B838-C16DA3D91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48758" y="2067238"/>
                <a:ext cx="922532" cy="657304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EED14713-4993-4757-A67F-C303A46A0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03413" y="1916710"/>
                <a:ext cx="331446" cy="746063"/>
              </a:xfrm>
              <a:prstGeom prst="rect">
                <a:avLst/>
              </a:prstGeom>
            </p:spPr>
          </p:pic>
        </p:grpSp>
        <p:sp>
          <p:nvSpPr>
            <p:cNvPr id="103" name="Content Placeholder 1">
              <a:extLst>
                <a:ext uri="{FF2B5EF4-FFF2-40B4-BE49-F238E27FC236}">
                  <a16:creationId xmlns:a16="http://schemas.microsoft.com/office/drawing/2014/main" id="{6C6C35B8-1CB2-4C13-85AF-012011F328AE}"/>
                </a:ext>
              </a:extLst>
            </p:cNvPr>
            <p:cNvSpPr txBox="1">
              <a:spLocks/>
            </p:cNvSpPr>
            <p:nvPr/>
          </p:nvSpPr>
          <p:spPr>
            <a:xfrm>
              <a:off x="8832006" y="3092869"/>
              <a:ext cx="2665782" cy="213949"/>
            </a:xfrm>
            <a:prstGeom prst="rect">
              <a:avLst/>
            </a:prstGeom>
          </p:spPr>
          <p:txBody>
            <a:bodyPr/>
            <a:lstStyle>
              <a:lvl1pPr marL="0" indent="0" algn="l" defTabSz="51938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Font typeface="Arial"/>
                <a:buNone/>
                <a:defRPr sz="2133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51938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accent2"/>
                </a:buClr>
                <a:buFont typeface="Arial"/>
                <a:buNone/>
                <a:defRPr sz="2133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5718" indent="-182858" algn="l" defTabSz="39133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accent2"/>
                </a:buClr>
                <a:buSzPct val="100000"/>
                <a:buFont typeface="Arial"/>
                <a:buChar char="•"/>
                <a:tabLst/>
                <a:defRPr sz="2133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1430" indent="-182858" algn="l" defTabSz="51938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accent6">
                    <a:lumMod val="50000"/>
                  </a:schemeClr>
                </a:buClr>
                <a:buSzPct val="100000"/>
                <a:buFont typeface="Arial"/>
                <a:buChar char="•"/>
                <a:defRPr sz="2133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143" indent="-182858" algn="l" defTabSz="51938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accent4"/>
                </a:buClr>
                <a:buSzPct val="100000"/>
                <a:buFont typeface="Arial"/>
                <a:buChar char="•"/>
                <a:defRPr sz="2133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56571" indent="-259690" algn="l" defTabSz="519382" rtl="0" eaLnBrk="1" latinLnBrk="0" hangingPunct="1">
                <a:spcBef>
                  <a:spcPct val="20000"/>
                </a:spcBef>
                <a:buFont typeface="Arial"/>
                <a:buChar char="•"/>
                <a:defRPr sz="22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75953" indent="-259690" algn="l" defTabSz="519382" rtl="0" eaLnBrk="1" latinLnBrk="0" hangingPunct="1">
                <a:spcBef>
                  <a:spcPct val="20000"/>
                </a:spcBef>
                <a:buFont typeface="Arial"/>
                <a:buChar char="•"/>
                <a:defRPr sz="22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95328" indent="-259690" algn="l" defTabSz="519382" rtl="0" eaLnBrk="1" latinLnBrk="0" hangingPunct="1">
                <a:spcBef>
                  <a:spcPct val="20000"/>
                </a:spcBef>
                <a:buFont typeface="Arial"/>
                <a:buChar char="•"/>
                <a:defRPr sz="22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14706" indent="-259690" algn="l" defTabSz="519382" rtl="0" eaLnBrk="1" latinLnBrk="0" hangingPunct="1">
                <a:spcBef>
                  <a:spcPct val="20000"/>
                </a:spcBef>
                <a:buFont typeface="Arial"/>
                <a:buChar char="•"/>
                <a:defRPr sz="22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2" indent="0" algn="r">
                <a:buNone/>
              </a:pPr>
              <a:r>
                <a:rPr lang="en-US" sz="800">
                  <a:solidFill>
                    <a:schemeClr val="accent5"/>
                  </a:solidFill>
                  <a:cs typeface="Arial" panose="020B0604020202020204" pitchFamily="34" charset="0"/>
                </a:rPr>
                <a:t>ONE WEP PER HUB OR LEAF UNIT</a:t>
              </a:r>
            </a:p>
          </p:txBody>
        </p:sp>
      </p:grpSp>
      <p:sp>
        <p:nvSpPr>
          <p:cNvPr id="105" name="Content Placeholder 1">
            <a:extLst>
              <a:ext uri="{FF2B5EF4-FFF2-40B4-BE49-F238E27FC236}">
                <a16:creationId xmlns:a16="http://schemas.microsoft.com/office/drawing/2014/main" id="{097C47D8-AD51-42CF-8DD1-145088471D71}"/>
              </a:ext>
            </a:extLst>
          </p:cNvPr>
          <p:cNvSpPr txBox="1">
            <a:spLocks/>
          </p:cNvSpPr>
          <p:nvPr/>
        </p:nvSpPr>
        <p:spPr>
          <a:xfrm>
            <a:off x="330700" y="1562873"/>
            <a:ext cx="3400217" cy="4341254"/>
          </a:xfrm>
          <a:prstGeom prst="rect">
            <a:avLst/>
          </a:prstGeom>
        </p:spPr>
        <p:txBody>
          <a:bodyPr/>
          <a:lstStyle>
            <a:lvl1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/>
              <a:buNone/>
              <a:defRPr sz="2133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Font typeface="Arial"/>
              <a:buNone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18" indent="-182858" algn="l" defTabSz="3913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430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6">
                  <a:lumMod val="50000"/>
                </a:schemeClr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143" indent="-182858" algn="l" defTabSz="5193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100000"/>
              <a:buFont typeface="Arial"/>
              <a:buChar char="•"/>
              <a:defRPr sz="2133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6571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5953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5328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4706" indent="-259690" algn="l" defTabSz="519382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lvl="2" indent="-188913">
              <a:spcAft>
                <a:spcPts val="24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Water LINK sends reads via Adaptiv</a:t>
            </a:r>
            <a:r>
              <a:rPr lang="en-US" sz="2000" baseline="34000">
                <a:solidFill>
                  <a:schemeClr val="tx2"/>
                </a:solidFill>
              </a:rPr>
              <a:t>™</a:t>
            </a: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 smart meters</a:t>
            </a:r>
          </a:p>
          <a:p>
            <a:pPr marL="461963" lvl="2" indent="-188913">
              <a:spcAft>
                <a:spcPts val="24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Scalable, self-healing, self-configuring mesh network </a:t>
            </a:r>
          </a:p>
          <a:p>
            <a:pPr marL="461963" lvl="2" indent="-188913">
              <a:spcAft>
                <a:spcPts val="24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Built-in security </a:t>
            </a:r>
            <a:b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and redundancy </a:t>
            </a:r>
          </a:p>
          <a:p>
            <a:pPr marL="461963" lvl="2" indent="-188913">
              <a:spcAft>
                <a:spcPts val="2400"/>
              </a:spcAft>
              <a:buClr>
                <a:schemeClr val="bg1">
                  <a:lumMod val="75000"/>
                </a:schemeClr>
              </a:buClr>
              <a:buSzPct val="90000"/>
            </a:pP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Interval data and </a:t>
            </a:r>
            <a:b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000">
                <a:solidFill>
                  <a:schemeClr val="tx2"/>
                </a:solidFill>
                <a:cs typeface="Arial" panose="020B0604020202020204" pitchFamily="34" charset="0"/>
              </a:rPr>
              <a:t>leak detection with exceptional battery life</a:t>
            </a:r>
          </a:p>
        </p:txBody>
      </p:sp>
      <p:pic>
        <p:nvPicPr>
          <p:cNvPr id="106" name="Picture 10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615D8E-9584-4FD6-9343-928823CBEB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86" y="3960224"/>
            <a:ext cx="3298049" cy="207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6D14F6C-B715-4E0C-990F-8C0B8E5DDA29}"/>
              </a:ext>
            </a:extLst>
          </p:cNvPr>
          <p:cNvGrpSpPr/>
          <p:nvPr/>
        </p:nvGrpSpPr>
        <p:grpSpPr bwMode="hidden">
          <a:xfrm>
            <a:off x="1" y="-3974"/>
            <a:ext cx="12192000" cy="6867411"/>
            <a:chOff x="1" y="-3974"/>
            <a:chExt cx="12192000" cy="686741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48021C6-6E4D-4119-BD0E-03732DE0BE9F}"/>
                </a:ext>
              </a:extLst>
            </p:cNvPr>
            <p:cNvSpPr/>
            <p:nvPr/>
          </p:nvSpPr>
          <p:spPr bwMode="hidden">
            <a:xfrm>
              <a:off x="1" y="6053926"/>
              <a:ext cx="12192000" cy="80951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177EC16-F2C0-4356-B039-A37D271C9159}"/>
                </a:ext>
              </a:extLst>
            </p:cNvPr>
            <p:cNvSpPr/>
            <p:nvPr/>
          </p:nvSpPr>
          <p:spPr bwMode="hidden">
            <a:xfrm>
              <a:off x="1" y="-3974"/>
              <a:ext cx="2321250" cy="80951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511FEBB-1BA5-42C3-BBC2-F7C123927797}"/>
              </a:ext>
            </a:extLst>
          </p:cNvPr>
          <p:cNvSpPr/>
          <p:nvPr/>
        </p:nvSpPr>
        <p:spPr bwMode="ltGray">
          <a:xfrm>
            <a:off x="-3808" y="0"/>
            <a:ext cx="3181574" cy="6858000"/>
          </a:xfrm>
          <a:prstGeom prst="rect">
            <a:avLst/>
          </a:prstGeom>
          <a:solidFill>
            <a:srgbClr val="141B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B361B36-0106-4417-B122-9183840187C2}"/>
              </a:ext>
            </a:extLst>
          </p:cNvPr>
          <p:cNvSpPr/>
          <p:nvPr/>
        </p:nvSpPr>
        <p:spPr>
          <a:xfrm>
            <a:off x="4501661" y="1621182"/>
            <a:ext cx="3655513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168275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Arial" panose="020B0604020202020204" pitchFamily="34" charset="0"/>
              </a:rPr>
              <a:t>LINK Xi - Itron C2SLD - Cell </a:t>
            </a:r>
            <a:br>
              <a:rPr lang="en-US" sz="16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1600">
                <a:solidFill>
                  <a:schemeClr val="tx2"/>
                </a:solidFill>
                <a:cs typeface="Arial" panose="020B0604020202020204" pitchFamily="34" charset="0"/>
              </a:rPr>
              <a:t>+ Mesh w/ ERT Collector and remote disconnect</a:t>
            </a:r>
          </a:p>
          <a:p>
            <a:pPr marL="733425" lvl="1" indent="-107950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7D838F"/>
                </a:solidFill>
                <a:cs typeface="Arial" panose="020B0604020202020204" pitchFamily="34" charset="0"/>
              </a:rPr>
              <a:t>Collects data from Water ERT </a:t>
            </a:r>
            <a:br>
              <a:rPr lang="en-US" sz="1400">
                <a:solidFill>
                  <a:srgbClr val="7D838F"/>
                </a:solidFill>
                <a:cs typeface="Arial" panose="020B0604020202020204" pitchFamily="34" charset="0"/>
              </a:rPr>
            </a:br>
            <a:r>
              <a:rPr lang="en-US" sz="1400">
                <a:solidFill>
                  <a:srgbClr val="7D838F"/>
                </a:solidFill>
                <a:cs typeface="Arial" panose="020B0604020202020204" pitchFamily="34" charset="0"/>
              </a:rPr>
              <a:t>and/or Leaf endpoints</a:t>
            </a:r>
          </a:p>
          <a:p>
            <a:pPr marL="344488" indent="-168275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Arial" panose="020B0604020202020204" pitchFamily="34" charset="0"/>
              </a:rPr>
              <a:t>Supports SCM (for older ERTs) and SCM+ (newer ERTs) protocols</a:t>
            </a:r>
          </a:p>
          <a:p>
            <a:pPr marL="733425" lvl="1" indent="-107950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7D838F"/>
                </a:solidFill>
                <a:cs typeface="Arial" panose="020B0604020202020204" pitchFamily="34" charset="0"/>
              </a:rPr>
              <a:t>Programmed in bubble-up mode</a:t>
            </a:r>
          </a:p>
          <a:p>
            <a:pPr marL="344488" indent="-168275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Arial" panose="020B0604020202020204" pitchFamily="34" charset="0"/>
              </a:rPr>
              <a:t>Uploads on a scheduled basis alternating between SCM and SCM+ modes</a:t>
            </a:r>
          </a:p>
          <a:p>
            <a:pPr marL="344488" indent="-168275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Arial" panose="020B0604020202020204" pitchFamily="34" charset="0"/>
              </a:rPr>
              <a:t>Latest daily read and historical daily reads can be viewed in Adaptiv</a:t>
            </a:r>
            <a:r>
              <a:rPr lang="en-US" sz="1600" baseline="30000">
                <a:solidFill>
                  <a:schemeClr val="tx2"/>
                </a:solidFill>
                <a:cs typeface="Arial" panose="020B0604020202020204" pitchFamily="34" charset="0"/>
              </a:rPr>
              <a:t>™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4B189F-9853-8BCF-4665-ECF76FD86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15" y="524367"/>
            <a:ext cx="9610809" cy="679832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Nighthawk Hub ERT Collector</a:t>
            </a:r>
            <a:br>
              <a:rPr lang="en-US" b="0">
                <a:solidFill>
                  <a:schemeClr val="accent2"/>
                </a:solidFill>
              </a:rPr>
            </a:b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08FFC-7891-4B19-93ED-7CAAF8C4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56531E-31F6-4B97-9A92-1FE8A8960D3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8" name="Picture 17" descr="A picture containing white, cup, table, meter&#10;&#10;Description automatically generated">
            <a:extLst>
              <a:ext uri="{FF2B5EF4-FFF2-40B4-BE49-F238E27FC236}">
                <a16:creationId xmlns:a16="http://schemas.microsoft.com/office/drawing/2014/main" id="{07D6CFD5-6968-4AAD-904E-A6E9763A9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59"/>
          <a:stretch/>
        </p:blipFill>
        <p:spPr>
          <a:xfrm>
            <a:off x="0" y="553336"/>
            <a:ext cx="3865830" cy="4266330"/>
          </a:xfrm>
          <a:prstGeom prst="rect">
            <a:avLst/>
          </a:prstGeom>
          <a:effectLst>
            <a:outerShdw blurRad="177800" dist="254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770679C-FD2A-4B79-BC0C-FB5E885FBBEF}"/>
              </a:ext>
            </a:extLst>
          </p:cNvPr>
          <p:cNvSpPr/>
          <p:nvPr/>
        </p:nvSpPr>
        <p:spPr>
          <a:xfrm>
            <a:off x="261716" y="5019736"/>
            <a:ext cx="2185014" cy="6715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marL="117475">
              <a:lnSpc>
                <a:spcPts val="2000"/>
              </a:lnSpc>
            </a:pPr>
            <a:r>
              <a:rPr lang="en-US" sz="2000" b="1">
                <a:solidFill>
                  <a:schemeClr val="bg2"/>
                </a:solidFill>
              </a:rPr>
              <a:t>LINK Xi-C</a:t>
            </a:r>
            <a:br>
              <a:rPr lang="en-US" sz="1600" b="1">
                <a:solidFill>
                  <a:schemeClr val="bg2"/>
                </a:solidFill>
              </a:rPr>
            </a:br>
            <a:r>
              <a:rPr lang="en-US" sz="1100" b="1" spc="120">
                <a:solidFill>
                  <a:schemeClr val="bg2"/>
                </a:solidFill>
              </a:rPr>
              <a:t>ITRON </a:t>
            </a:r>
            <a:r>
              <a:rPr lang="en-US" sz="1100" spc="120">
                <a:solidFill>
                  <a:schemeClr val="bg2"/>
                </a:solidFill>
              </a:rPr>
              <a:t>CENTRON II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62FB7-8806-4786-84DE-6824CE41AC2A}"/>
              </a:ext>
            </a:extLst>
          </p:cNvPr>
          <p:cNvSpPr/>
          <p:nvPr/>
        </p:nvSpPr>
        <p:spPr>
          <a:xfrm>
            <a:off x="10743429" y="6506917"/>
            <a:ext cx="1025734" cy="228013"/>
          </a:xfrm>
          <a:prstGeom prst="rect">
            <a:avLst/>
          </a:prstGeom>
        </p:spPr>
        <p:txBody>
          <a:bodyPr wrap="none" lIns="103888" tIns="51944" rIns="103888" bIns="51944">
            <a:spAutoFit/>
          </a:bodyPr>
          <a:lstStyle/>
          <a:p>
            <a:pPr algn="r"/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©2020 Nighthawk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64C332-A93A-4734-AE98-93E996017F60}"/>
              </a:ext>
            </a:extLst>
          </p:cNvPr>
          <p:cNvSpPr/>
          <p:nvPr/>
        </p:nvSpPr>
        <p:spPr>
          <a:xfrm>
            <a:off x="8123044" y="1621182"/>
            <a:ext cx="3655513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168275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Arial" panose="020B0604020202020204" pitchFamily="34" charset="0"/>
              </a:rPr>
              <a:t>Collector stores the latest </a:t>
            </a:r>
            <a:br>
              <a:rPr lang="en-US" sz="16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1600">
                <a:solidFill>
                  <a:schemeClr val="tx2"/>
                </a:solidFill>
                <a:cs typeface="Arial" panose="020B0604020202020204" pitchFamily="34" charset="0"/>
              </a:rPr>
              <a:t>reading for each unique ERT</a:t>
            </a:r>
          </a:p>
          <a:p>
            <a:pPr marL="344488" indent="-168275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cs typeface="Arial" panose="020B0604020202020204" pitchFamily="34" charset="0"/>
              </a:rPr>
              <a:t>No limit on number of ERT’s </a:t>
            </a:r>
            <a:br>
              <a:rPr lang="en-US" sz="160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1600">
                <a:solidFill>
                  <a:schemeClr val="tx2"/>
                </a:solidFill>
                <a:cs typeface="Arial" panose="020B0604020202020204" pitchFamily="34" charset="0"/>
              </a:rPr>
              <a:t>read by a single collector</a:t>
            </a:r>
          </a:p>
          <a:p>
            <a:pPr marL="733425" lvl="1" indent="-107950">
              <a:spcAft>
                <a:spcPts val="1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7D838F"/>
                </a:solidFill>
                <a:cs typeface="Arial" panose="020B0604020202020204" pitchFamily="34" charset="0"/>
              </a:rPr>
              <a:t>ERT collector table uploads collected reads when full (minimum of once daily) and reloads with additional ERT </a:t>
            </a:r>
            <a:br>
              <a:rPr lang="en-US" sz="1400">
                <a:solidFill>
                  <a:srgbClr val="7D838F"/>
                </a:solidFill>
                <a:cs typeface="Arial" panose="020B0604020202020204" pitchFamily="34" charset="0"/>
              </a:rPr>
            </a:br>
            <a:r>
              <a:rPr lang="en-US" sz="1400">
                <a:solidFill>
                  <a:srgbClr val="7D838F"/>
                </a:solidFill>
                <a:cs typeface="Arial" panose="020B0604020202020204" pitchFamily="34" charset="0"/>
              </a:rPr>
              <a:t>reads as needed</a:t>
            </a:r>
          </a:p>
          <a:p>
            <a:pPr marL="285750" indent="-119063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B069ED-AF77-EBBB-9863-01E6BE2B1E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30" y="6087943"/>
            <a:ext cx="1280566" cy="536813"/>
          </a:xfrm>
          <a:prstGeom prst="rect">
            <a:avLst/>
          </a:prstGeom>
        </p:spPr>
      </p:pic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96EA6E7B-C6E0-B0F1-209C-117E3FCD09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4"/>
          <a:stretch/>
        </p:blipFill>
        <p:spPr>
          <a:xfrm>
            <a:off x="5612809" y="6184083"/>
            <a:ext cx="1122300" cy="58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8E6BCB-EDCC-4CF9-9AC1-89820B3243FE}"/>
              </a:ext>
            </a:extLst>
          </p:cNvPr>
          <p:cNvGraphicFramePr>
            <a:graphicFrameLocks noGrp="1"/>
          </p:cNvGraphicFramePr>
          <p:nvPr/>
        </p:nvGraphicFramePr>
        <p:xfrm>
          <a:off x="2118360" y="1546218"/>
          <a:ext cx="7955280" cy="3939050"/>
        </p:xfrm>
        <a:graphic>
          <a:graphicData uri="http://schemas.openxmlformats.org/drawingml/2006/table">
            <a:tbl>
              <a:tblPr firstRow="1" firstCol="1" bandRow="1">
                <a:effectLst/>
                <a:tableStyleId>{5FD0F851-EC5A-4D38-B0AD-8093EC10F338}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157622422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74797419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6117925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r" defTabSz="51938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</a:p>
                  </a:txBody>
                  <a:tcPr marL="47405" marR="27432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algn="l" defTabSz="51938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ERT Collector Support</a:t>
                      </a:r>
                    </a:p>
                  </a:txBody>
                  <a:tcPr marL="47405" marR="474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algn="l" defTabSz="51938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effectLst/>
                        </a:rPr>
                        <a:t>Itron Protocol</a:t>
                      </a:r>
                      <a:endParaRPr lang="en-US" sz="1400" b="1" kern="120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05" marR="474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246910"/>
                  </a:ext>
                </a:extLst>
              </a:tr>
              <a:tr h="696370">
                <a:tc>
                  <a:txBody>
                    <a:bodyPr/>
                    <a:lstStyle/>
                    <a:p>
                      <a:pPr marL="0" marR="0" indent="0" algn="r" defTabSz="519382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Pct val="80000"/>
                        <a:buFontTx/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141B4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Electric</a:t>
                      </a:r>
                    </a:p>
                  </a:txBody>
                  <a:tcPr marL="68580" marR="27432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731520" marR="0" indent="0" algn="l" defTabSz="519382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Pct val="80000"/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indent="0" algn="l" defTabSz="519382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Pct val="80000"/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SCM, SCM +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842371"/>
                  </a:ext>
                </a:extLst>
              </a:tr>
              <a:tr h="696370">
                <a:tc>
                  <a:txBody>
                    <a:bodyPr/>
                    <a:lstStyle/>
                    <a:p>
                      <a:pPr marL="0" marR="0" indent="0" algn="r" defTabSz="519382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Pct val="80000"/>
                        <a:buFontTx/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141B4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 W</a:t>
                      </a:r>
                    </a:p>
                  </a:txBody>
                  <a:tcPr marL="68580" marR="27432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731520" marR="0" lvl="0" indent="0" algn="l" defTabSz="5193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3A3A3">
                            <a:lumMod val="75000"/>
                          </a:srgbClr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1B4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Yes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1B4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if in bubble up mode</a:t>
                      </a: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5193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3A3A3">
                            <a:lumMod val="75000"/>
                          </a:srgbClr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1B4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SCM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41B4D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399563"/>
                  </a:ext>
                </a:extLst>
              </a:tr>
              <a:tr h="696370">
                <a:tc>
                  <a:txBody>
                    <a:bodyPr/>
                    <a:lstStyle/>
                    <a:p>
                      <a:pPr marL="0" marR="0" indent="0" algn="r" defTabSz="519382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Pct val="80000"/>
                        <a:buFontTx/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141B4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 W</a:t>
                      </a:r>
                    </a:p>
                  </a:txBody>
                  <a:tcPr marL="68580" marR="27432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731520" marR="0" lvl="0" indent="0" algn="l" defTabSz="5193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3A3A3">
                            <a:lumMod val="75000"/>
                          </a:srgbClr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1B4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Yes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41B4D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5193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3A3A3">
                            <a:lumMod val="75000"/>
                          </a:srgbClr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1B4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SCM, SCM +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41B4D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643644"/>
                  </a:ext>
                </a:extLst>
              </a:tr>
              <a:tr h="696370">
                <a:tc>
                  <a:txBody>
                    <a:bodyPr/>
                    <a:lstStyle/>
                    <a:p>
                      <a:pPr marL="0" marR="0" indent="0" algn="r" defTabSz="519382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Pct val="80000"/>
                        <a:buFontTx/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141B4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 W/G</a:t>
                      </a:r>
                      <a:endParaRPr lang="en-US" sz="1400" b="0" i="0" u="none" strike="noStrike" kern="1200">
                        <a:solidFill>
                          <a:srgbClr val="141B4D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27432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731520" marR="0" lvl="0" indent="0" algn="l" defTabSz="5193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3A3A3">
                            <a:lumMod val="75000"/>
                          </a:srgbClr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1B4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Yes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41B4D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5193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3A3A3">
                            <a:lumMod val="75000"/>
                          </a:srgbClr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1B4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SCM, SCM +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41B4D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768137"/>
                  </a:ext>
                </a:extLst>
              </a:tr>
              <a:tr h="696370">
                <a:tc>
                  <a:txBody>
                    <a:bodyPr/>
                    <a:lstStyle/>
                    <a:p>
                      <a:pPr marL="0" marR="0" indent="0" algn="r" defTabSz="519382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Pct val="80000"/>
                        <a:buFontTx/>
                        <a:buNone/>
                      </a:pPr>
                      <a:r>
                        <a:rPr lang="en-US" sz="1400" b="1" i="0" u="none" strike="noStrike" kern="1200">
                          <a:solidFill>
                            <a:srgbClr val="141B4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 W+</a:t>
                      </a:r>
                    </a:p>
                  </a:txBody>
                  <a:tcPr marL="68580" marR="27432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731520" marR="0" lvl="0" indent="0" algn="l" defTabSz="5193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3A3A3">
                            <a:lumMod val="75000"/>
                          </a:srgbClr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1B4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Yes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41B4D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5193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A3A3A3">
                            <a:lumMod val="75000"/>
                          </a:srgbClr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1B4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SCM +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41B4D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440010"/>
                  </a:ext>
                </a:extLst>
              </a:tr>
            </a:tbl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A17B5603-FE28-46FF-BD83-4D619E3FB0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181" y="295084"/>
            <a:ext cx="9610809" cy="679832"/>
          </a:xfrm>
          <a:prstGeom prst="rect">
            <a:avLst/>
          </a:prstGeom>
        </p:spPr>
        <p:txBody>
          <a:bodyPr vert="horz" lIns="91440" tIns="38958" rIns="91440" bIns="38958" rtlCol="0" anchor="t" anchorCtr="0">
            <a:noAutofit/>
          </a:bodyPr>
          <a:lstStyle>
            <a:lvl1pPr marL="0" indent="0" algn="l" defTabSz="519382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400" b="0">
                <a:solidFill>
                  <a:srgbClr val="C00000"/>
                </a:solidFill>
              </a:rPr>
              <a:t>ERT Collector Supported ERTs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6F92C1-6993-4D39-9227-F23CE3B0E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56531E-31F6-4B97-9A92-1FE8A8960D3D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E067394-0F48-47D2-9CE4-0FCE7C66F704}"/>
              </a:ext>
            </a:extLst>
          </p:cNvPr>
          <p:cNvGrpSpPr/>
          <p:nvPr/>
        </p:nvGrpSpPr>
        <p:grpSpPr>
          <a:xfrm>
            <a:off x="4489679" y="2256576"/>
            <a:ext cx="228600" cy="2981404"/>
            <a:chOff x="5603257" y="2147937"/>
            <a:chExt cx="228600" cy="2981404"/>
          </a:xfrm>
        </p:grpSpPr>
        <p:pic>
          <p:nvPicPr>
            <p:cNvPr id="30" name="Graphic 29" descr="Badge Tick1">
              <a:extLst>
                <a:ext uri="{FF2B5EF4-FFF2-40B4-BE49-F238E27FC236}">
                  <a16:creationId xmlns:a16="http://schemas.microsoft.com/office/drawing/2014/main" id="{26E9A43C-AE3B-48D6-988A-C7BBECE2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03257" y="2147937"/>
              <a:ext cx="228600" cy="228600"/>
            </a:xfrm>
            <a:prstGeom prst="rect">
              <a:avLst/>
            </a:prstGeom>
          </p:spPr>
        </p:pic>
        <p:pic>
          <p:nvPicPr>
            <p:cNvPr id="31" name="Graphic 30" descr="Badge Tick1">
              <a:extLst>
                <a:ext uri="{FF2B5EF4-FFF2-40B4-BE49-F238E27FC236}">
                  <a16:creationId xmlns:a16="http://schemas.microsoft.com/office/drawing/2014/main" id="{7CCA4CC5-B091-43C1-BF17-09479C47A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03257" y="2818032"/>
              <a:ext cx="228600" cy="228600"/>
            </a:xfrm>
            <a:prstGeom prst="rect">
              <a:avLst/>
            </a:prstGeom>
          </p:spPr>
        </p:pic>
        <p:pic>
          <p:nvPicPr>
            <p:cNvPr id="32" name="Graphic 31" descr="Badge Tick1">
              <a:extLst>
                <a:ext uri="{FF2B5EF4-FFF2-40B4-BE49-F238E27FC236}">
                  <a16:creationId xmlns:a16="http://schemas.microsoft.com/office/drawing/2014/main" id="{5A9741BC-F22E-4F57-8887-4955A021E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03257" y="3515286"/>
              <a:ext cx="228600" cy="228600"/>
            </a:xfrm>
            <a:prstGeom prst="rect">
              <a:avLst/>
            </a:prstGeom>
          </p:spPr>
        </p:pic>
        <p:pic>
          <p:nvPicPr>
            <p:cNvPr id="33" name="Graphic 32" descr="Badge Tick1">
              <a:extLst>
                <a:ext uri="{FF2B5EF4-FFF2-40B4-BE49-F238E27FC236}">
                  <a16:creationId xmlns:a16="http://schemas.microsoft.com/office/drawing/2014/main" id="{DD04C643-9F9E-43D5-9CBF-C939254FF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03257" y="4194434"/>
              <a:ext cx="228600" cy="228600"/>
            </a:xfrm>
            <a:prstGeom prst="rect">
              <a:avLst/>
            </a:prstGeom>
          </p:spPr>
        </p:pic>
        <p:pic>
          <p:nvPicPr>
            <p:cNvPr id="34" name="Graphic 33" descr="Badge Tick1">
              <a:extLst>
                <a:ext uri="{FF2B5EF4-FFF2-40B4-BE49-F238E27FC236}">
                  <a16:creationId xmlns:a16="http://schemas.microsoft.com/office/drawing/2014/main" id="{33571123-BE8C-4B8B-B56D-75E9CC3FD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03257" y="4900741"/>
              <a:ext cx="228600" cy="2286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5C9507-608B-4DEA-AF2B-9DB7F333019C}"/>
              </a:ext>
            </a:extLst>
          </p:cNvPr>
          <p:cNvGrpSpPr/>
          <p:nvPr/>
        </p:nvGrpSpPr>
        <p:grpSpPr>
          <a:xfrm>
            <a:off x="8818080" y="5749231"/>
            <a:ext cx="2963072" cy="412562"/>
            <a:chOff x="11137363" y="2631786"/>
            <a:chExt cx="2963072" cy="41256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6D1B26F-3B40-422B-8E41-8314BA606AB3}"/>
                </a:ext>
              </a:extLst>
            </p:cNvPr>
            <p:cNvSpPr/>
            <p:nvPr/>
          </p:nvSpPr>
          <p:spPr>
            <a:xfrm>
              <a:off x="11137363" y="2701363"/>
              <a:ext cx="289541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>
                  <a:solidFill>
                    <a:schemeClr val="accent5"/>
                  </a:solidFill>
                  <a:cs typeface="Arial" panose="020B0604020202020204" pitchFamily="34" charset="0"/>
                </a:rPr>
                <a:t>+ signifies daily reads, no interval data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F65C3CA-C394-4164-8946-62D9AF7B76B7}"/>
                </a:ext>
              </a:extLst>
            </p:cNvPr>
            <p:cNvCxnSpPr>
              <a:cxnSpLocks/>
            </p:cNvCxnSpPr>
            <p:nvPr/>
          </p:nvCxnSpPr>
          <p:spPr>
            <a:xfrm>
              <a:off x="14100435" y="2631786"/>
              <a:ext cx="0" cy="412562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46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Nighthawk 2019">
  <a:themeElements>
    <a:clrScheme name="Nighthawk 2020">
      <a:dk1>
        <a:srgbClr val="141B4D"/>
      </a:dk1>
      <a:lt1>
        <a:srgbClr val="EAEBED"/>
      </a:lt1>
      <a:dk2>
        <a:srgbClr val="141B4D"/>
      </a:dk2>
      <a:lt2>
        <a:srgbClr val="FFFFFF"/>
      </a:lt2>
      <a:accent1>
        <a:srgbClr val="1F2977"/>
      </a:accent1>
      <a:accent2>
        <a:srgbClr val="00AEC7"/>
      </a:accent2>
      <a:accent3>
        <a:srgbClr val="A7F5FF"/>
      </a:accent3>
      <a:accent4>
        <a:srgbClr val="FDB813"/>
      </a:accent4>
      <a:accent5>
        <a:srgbClr val="A3A3A3"/>
      </a:accent5>
      <a:accent6>
        <a:srgbClr val="EAEBED"/>
      </a:accent6>
      <a:hlink>
        <a:srgbClr val="00AEC7"/>
      </a:hlink>
      <a:folHlink>
        <a:srgbClr val="7A7A7A"/>
      </a:folHlink>
    </a:clrScheme>
    <a:fontScheme name="Zinwave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Zinwave 2019" id="{C942BAD1-1E0F-4530-BC2B-7D0EEEF0D89B}" vid="{0D2C3C25-4955-43CB-85E8-D6D766965EC1}"/>
    </a:ext>
  </a:extLst>
</a:theme>
</file>

<file path=ppt/theme/theme2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38EA8B65C04BA81A0809E21FF92B" ma:contentTypeVersion="16" ma:contentTypeDescription="Create a new document." ma:contentTypeScope="" ma:versionID="5e35fcddb325bbb504710d5c0b9eeddf">
  <xsd:schema xmlns:xsd="http://www.w3.org/2001/XMLSchema" xmlns:xs="http://www.w3.org/2001/XMLSchema" xmlns:p="http://schemas.microsoft.com/office/2006/metadata/properties" xmlns:ns2="8f26ee74-1c53-4b01-a982-cec1216b8a00" xmlns:ns3="865caf8b-3888-4957-b682-040f388f7b52" targetNamespace="http://schemas.microsoft.com/office/2006/metadata/properties" ma:root="true" ma:fieldsID="9ad50055fb2e25e379a2e899564cfb19" ns2:_="" ns3:_="">
    <xsd:import namespace="8f26ee74-1c53-4b01-a982-cec1216b8a00"/>
    <xsd:import namespace="865caf8b-3888-4957-b682-040f388f7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6ee74-1c53-4b01-a982-cec1216b8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ab868-c1cd-4777-b02c-d2c7bd6b6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caf8b-3888-4957-b682-040f388f7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4e4d7b-98bd-4047-8838-282fa790d938}" ma:internalName="TaxCatchAll" ma:showField="CatchAllData" ma:web="865caf8b-3888-4957-b682-040f388f7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65caf8b-3888-4957-b682-040f388f7b52">
      <UserInfo>
        <DisplayName>Jon Scott</DisplayName>
        <AccountId>48</AccountId>
        <AccountType/>
      </UserInfo>
      <UserInfo>
        <DisplayName>Tom Lawton</DisplayName>
        <AccountId>53</AccountId>
        <AccountType/>
      </UserInfo>
      <UserInfo>
        <DisplayName>Sandy Garcia</DisplayName>
        <AccountId>14</AccountId>
        <AccountType/>
      </UserInfo>
      <UserInfo>
        <DisplayName>Ingrid Swan</DisplayName>
        <AccountId>60</AccountId>
        <AccountType/>
      </UserInfo>
      <UserInfo>
        <DisplayName>Evan Scheerer</DisplayName>
        <AccountId>72</AccountId>
        <AccountType/>
      </UserInfo>
    </SharedWithUsers>
    <lcf76f155ced4ddcb4097134ff3c332f xmlns="8f26ee74-1c53-4b01-a982-cec1216b8a00">
      <Terms xmlns="http://schemas.microsoft.com/office/infopath/2007/PartnerControls"/>
    </lcf76f155ced4ddcb4097134ff3c332f>
    <TaxCatchAll xmlns="865caf8b-3888-4957-b682-040f388f7b52" xsi:nil="true"/>
  </documentManagement>
</p:properties>
</file>

<file path=customXml/itemProps1.xml><?xml version="1.0" encoding="utf-8"?>
<ds:datastoreItem xmlns:ds="http://schemas.openxmlformats.org/officeDocument/2006/customXml" ds:itemID="{15E0F0B0-77B8-4F05-AFF4-8887FBE7B9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3A0482-8ED7-43AD-9A62-EBA91E21A642}">
  <ds:schemaRefs>
    <ds:schemaRef ds:uri="865caf8b-3888-4957-b682-040f388f7b52"/>
    <ds:schemaRef ds:uri="8f26ee74-1c53-4b01-a982-cec1216b8a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DCD28D-14CF-4C1E-90A3-BED476D300E6}">
  <ds:schemaRefs>
    <ds:schemaRef ds:uri="http://schemas.microsoft.com/office/2006/documentManagement/types"/>
    <ds:schemaRef ds:uri="http://schemas.openxmlformats.org/package/2006/metadata/core-properties"/>
    <ds:schemaRef ds:uri="865caf8b-3888-4957-b682-040f388f7b52"/>
    <ds:schemaRef ds:uri="http://purl.org/dc/elements/1.1/"/>
    <ds:schemaRef ds:uri="8f26ee74-1c53-4b01-a982-cec1216b8a00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Zinwave 2019</Template>
  <TotalTime>0</TotalTime>
  <Words>1209</Words>
  <Application>Microsoft Office PowerPoint</Application>
  <PresentationFormat>Widescreen</PresentationFormat>
  <Paragraphs>238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Nighthawk 2019</vt:lpstr>
      <vt:lpstr>TESCO Template</vt:lpstr>
      <vt:lpstr>NIGHTHAWK AMI on the Public Network </vt:lpstr>
      <vt:lpstr>PowerPoint Presentation</vt:lpstr>
      <vt:lpstr>PowerPoint Presentation</vt:lpstr>
      <vt:lpstr>Introducing Adaptiv™ AMI </vt:lpstr>
      <vt:lpstr>Adaptiv™ Solution Benefits </vt:lpstr>
      <vt:lpstr>PowerPoint Presentation</vt:lpstr>
      <vt:lpstr>PowerPoint Presentation</vt:lpstr>
      <vt:lpstr>Nighthawk Hub ERT Collector </vt:lpstr>
      <vt:lpstr>ERT Collector Supported ERTs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MV-90 Solution</vt:lpstr>
      <vt:lpstr>Fiber Hub Solution</vt:lpstr>
      <vt:lpstr>Thank You</vt:lpstr>
    </vt:vector>
  </TitlesOfParts>
  <Company>Nighthawk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Contents</dc:title>
  <dc:creator>Andrea Eaken</dc:creator>
  <cp:keywords>Adaptiv 2020</cp:keywords>
  <cp:lastModifiedBy>Ingrid Swan</cp:lastModifiedBy>
  <cp:revision>1</cp:revision>
  <dcterms:created xsi:type="dcterms:W3CDTF">2018-09-19T18:58:54Z</dcterms:created>
  <dcterms:modified xsi:type="dcterms:W3CDTF">2023-05-16T15:32:09Z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0x0101003B2438EA8B65C04BA81A0809E21FF92B</vt:lpwstr>
  </property>
  <property fmtid="{D5CDD505-2E9C-101B-9397-08002B2CF9AE}" pid="3" name="Order">
    <vt:r8>367700</vt:r8>
  </property>
  <property fmtid="{D5CDD505-2E9C-101B-9397-08002B2CF9AE}" pid="4" name="AuthorIds_UIVersion_6656">
    <vt:lpwstr>299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AuthorIds_UIVersion_1024">
    <vt:lpwstr>299</vt:lpwstr>
  </property>
  <property fmtid="{D5CDD505-2E9C-101B-9397-08002B2CF9AE}" pid="10" name="_dlc_DocIdItemGuid">
    <vt:lpwstr>b30e4c25-7f21-4991-85ac-7333208ea20b</vt:lpwstr>
  </property>
  <property fmtid="{D5CDD505-2E9C-101B-9397-08002B2CF9AE}" pid="11" name="MediaServiceImageTags">
    <vt:lpwstr/>
  </property>
</Properties>
</file>