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F1277-FF5D-4E5E-93CC-C9862AC96D56}" v="7" dt="2023-05-01T15:18:21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Swan" userId="1cb538ef-fa29-4d84-8795-eb5455bc866a" providerId="ADAL" clId="{155F1277-FF5D-4E5E-93CC-C9862AC96D56}"/>
    <pc:docChg chg="custSel modSld">
      <pc:chgData name="Ingrid Swan" userId="1cb538ef-fa29-4d84-8795-eb5455bc866a" providerId="ADAL" clId="{155F1277-FF5D-4E5E-93CC-C9862AC96D56}" dt="2023-05-01T15:18:21.807" v="211" actId="1076"/>
      <pc:docMkLst>
        <pc:docMk/>
      </pc:docMkLst>
      <pc:sldChg chg="addSp delSp modSp mod">
        <pc:chgData name="Ingrid Swan" userId="1cb538ef-fa29-4d84-8795-eb5455bc866a" providerId="ADAL" clId="{155F1277-FF5D-4E5E-93CC-C9862AC96D56}" dt="2023-05-01T15:18:21.807" v="211" actId="1076"/>
        <pc:sldMkLst>
          <pc:docMk/>
          <pc:sldMk cId="2339861421" sldId="256"/>
        </pc:sldMkLst>
        <pc:spChg chg="add mod">
          <ac:chgData name="Ingrid Swan" userId="1cb538ef-fa29-4d84-8795-eb5455bc866a" providerId="ADAL" clId="{155F1277-FF5D-4E5E-93CC-C9862AC96D56}" dt="2023-05-01T15:17:58.894" v="209" actId="1076"/>
          <ac:spMkLst>
            <pc:docMk/>
            <pc:sldMk cId="2339861421" sldId="256"/>
            <ac:spMk id="3" creationId="{FBB2FFB8-34ED-64D1-23BF-A3D57D56A7BB}"/>
          </ac:spMkLst>
        </pc:spChg>
        <pc:spChg chg="add del mod">
          <ac:chgData name="Ingrid Swan" userId="1cb538ef-fa29-4d84-8795-eb5455bc866a" providerId="ADAL" clId="{155F1277-FF5D-4E5E-93CC-C9862AC96D56}" dt="2023-05-01T15:17:55.440" v="208" actId="478"/>
          <ac:spMkLst>
            <pc:docMk/>
            <pc:sldMk cId="2339861421" sldId="256"/>
            <ac:spMk id="5" creationId="{A079D38F-E44B-9207-D48F-16B925EEDA52}"/>
          </ac:spMkLst>
        </pc:spChg>
        <pc:spChg chg="mod">
          <ac:chgData name="Ingrid Swan" userId="1cb538ef-fa29-4d84-8795-eb5455bc866a" providerId="ADAL" clId="{155F1277-FF5D-4E5E-93CC-C9862AC96D56}" dt="2023-05-01T15:12:58.567" v="78" actId="1076"/>
          <ac:spMkLst>
            <pc:docMk/>
            <pc:sldMk cId="2339861421" sldId="256"/>
            <ac:spMk id="6" creationId="{F83B5F18-9223-4EA5-8186-9DCC7A37AADC}"/>
          </ac:spMkLst>
        </pc:spChg>
        <pc:spChg chg="mod">
          <ac:chgData name="Ingrid Swan" userId="1cb538ef-fa29-4d84-8795-eb5455bc866a" providerId="ADAL" clId="{155F1277-FF5D-4E5E-93CC-C9862AC96D56}" dt="2023-05-01T15:14:39.370" v="144" actId="207"/>
          <ac:spMkLst>
            <pc:docMk/>
            <pc:sldMk cId="2339861421" sldId="256"/>
            <ac:spMk id="7" creationId="{E32853D5-CE40-4EA1-9AC1-4146F7715875}"/>
          </ac:spMkLst>
        </pc:spChg>
        <pc:spChg chg="del">
          <ac:chgData name="Ingrid Swan" userId="1cb538ef-fa29-4d84-8795-eb5455bc866a" providerId="ADAL" clId="{155F1277-FF5D-4E5E-93CC-C9862AC96D56}" dt="2023-05-01T15:17:46.180" v="203" actId="478"/>
          <ac:spMkLst>
            <pc:docMk/>
            <pc:sldMk cId="2339861421" sldId="256"/>
            <ac:spMk id="8" creationId="{08439FC1-AFFA-4137-9F38-E9DED5B7B447}"/>
          </ac:spMkLst>
        </pc:spChg>
        <pc:spChg chg="del mod">
          <ac:chgData name="Ingrid Swan" userId="1cb538ef-fa29-4d84-8795-eb5455bc866a" providerId="ADAL" clId="{155F1277-FF5D-4E5E-93CC-C9862AC96D56}" dt="2023-05-01T15:17:48.435" v="205" actId="478"/>
          <ac:spMkLst>
            <pc:docMk/>
            <pc:sldMk cId="2339861421" sldId="256"/>
            <ac:spMk id="10" creationId="{036CD409-C677-4934-88AF-EBDEB234C950}"/>
          </ac:spMkLst>
        </pc:spChg>
        <pc:spChg chg="del mod">
          <ac:chgData name="Ingrid Swan" userId="1cb538ef-fa29-4d84-8795-eb5455bc866a" providerId="ADAL" clId="{155F1277-FF5D-4E5E-93CC-C9862AC96D56}" dt="2023-05-01T15:13:56.266" v="139" actId="478"/>
          <ac:spMkLst>
            <pc:docMk/>
            <pc:sldMk cId="2339861421" sldId="256"/>
            <ac:spMk id="11" creationId="{00000000-0000-0000-0000-000000000000}"/>
          </ac:spMkLst>
        </pc:spChg>
        <pc:spChg chg="add del mod">
          <ac:chgData name="Ingrid Swan" userId="1cb538ef-fa29-4d84-8795-eb5455bc866a" providerId="ADAL" clId="{155F1277-FF5D-4E5E-93CC-C9862AC96D56}" dt="2023-05-01T15:17:53.298" v="207" actId="478"/>
          <ac:spMkLst>
            <pc:docMk/>
            <pc:sldMk cId="2339861421" sldId="256"/>
            <ac:spMk id="12" creationId="{6D99DD4F-9FD5-5CFE-D0B5-9434624FF9C4}"/>
          </ac:spMkLst>
        </pc:spChg>
        <pc:picChg chg="add del mod">
          <ac:chgData name="Ingrid Swan" userId="1cb538ef-fa29-4d84-8795-eb5455bc866a" providerId="ADAL" clId="{155F1277-FF5D-4E5E-93CC-C9862AC96D56}" dt="2023-05-01T15:16:22.444" v="150" actId="478"/>
          <ac:picMkLst>
            <pc:docMk/>
            <pc:sldMk cId="2339861421" sldId="256"/>
            <ac:picMk id="2" creationId="{B5AB82C2-5976-391C-7181-843A39A0303F}"/>
          </ac:picMkLst>
        </pc:picChg>
        <pc:picChg chg="add mod">
          <ac:chgData name="Ingrid Swan" userId="1cb538ef-fa29-4d84-8795-eb5455bc866a" providerId="ADAL" clId="{155F1277-FF5D-4E5E-93CC-C9862AC96D56}" dt="2023-05-01T15:18:21.807" v="211" actId="1076"/>
          <ac:picMkLst>
            <pc:docMk/>
            <pc:sldMk cId="2339861421" sldId="256"/>
            <ac:picMk id="13" creationId="{3F0973CA-F74C-2EFF-6BB9-34948C48A48B}"/>
          </ac:picMkLst>
        </pc:picChg>
      </pc:sldChg>
      <pc:sldChg chg="modSp mod">
        <pc:chgData name="Ingrid Swan" userId="1cb538ef-fa29-4d84-8795-eb5455bc866a" providerId="ADAL" clId="{155F1277-FF5D-4E5E-93CC-C9862AC96D56}" dt="2023-05-01T15:07:28.354" v="0" actId="207"/>
        <pc:sldMkLst>
          <pc:docMk/>
          <pc:sldMk cId="2562747676" sldId="257"/>
        </pc:sldMkLst>
        <pc:spChg chg="mod">
          <ac:chgData name="Ingrid Swan" userId="1cb538ef-fa29-4d84-8795-eb5455bc866a" providerId="ADAL" clId="{155F1277-FF5D-4E5E-93CC-C9862AC96D56}" dt="2023-05-01T15:07:28.354" v="0" actId="207"/>
          <ac:spMkLst>
            <pc:docMk/>
            <pc:sldMk cId="2562747676" sldId="257"/>
            <ac:spMk id="2" creationId="{5197AD4A-2ABB-4426-A1D3-1531700915FB}"/>
          </ac:spMkLst>
        </pc:spChg>
      </pc:sldChg>
      <pc:sldChg chg="modSp mod">
        <pc:chgData name="Ingrid Swan" userId="1cb538ef-fa29-4d84-8795-eb5455bc866a" providerId="ADAL" clId="{155F1277-FF5D-4E5E-93CC-C9862AC96D56}" dt="2023-05-01T15:07:34.411" v="1" actId="207"/>
        <pc:sldMkLst>
          <pc:docMk/>
          <pc:sldMk cId="2843812274" sldId="258"/>
        </pc:sldMkLst>
        <pc:spChg chg="mod">
          <ac:chgData name="Ingrid Swan" userId="1cb538ef-fa29-4d84-8795-eb5455bc866a" providerId="ADAL" clId="{155F1277-FF5D-4E5E-93CC-C9862AC96D56}" dt="2023-05-01T15:07:34.411" v="1" actId="207"/>
          <ac:spMkLst>
            <pc:docMk/>
            <pc:sldMk cId="2843812274" sldId="258"/>
            <ac:spMk id="2" creationId="{00000000-0000-0000-0000-000000000000}"/>
          </ac:spMkLst>
        </pc:spChg>
      </pc:sldChg>
      <pc:sldChg chg="modSp mod">
        <pc:chgData name="Ingrid Swan" userId="1cb538ef-fa29-4d84-8795-eb5455bc866a" providerId="ADAL" clId="{155F1277-FF5D-4E5E-93CC-C9862AC96D56}" dt="2023-05-01T15:07:49.810" v="3" actId="207"/>
        <pc:sldMkLst>
          <pc:docMk/>
          <pc:sldMk cId="3820829748" sldId="260"/>
        </pc:sldMkLst>
        <pc:spChg chg="mod">
          <ac:chgData name="Ingrid Swan" userId="1cb538ef-fa29-4d84-8795-eb5455bc866a" providerId="ADAL" clId="{155F1277-FF5D-4E5E-93CC-C9862AC96D56}" dt="2023-05-01T15:07:49.810" v="3" actId="207"/>
          <ac:spMkLst>
            <pc:docMk/>
            <pc:sldMk cId="3820829748" sldId="260"/>
            <ac:spMk id="2" creationId="{00000000-0000-0000-0000-000000000000}"/>
          </ac:spMkLst>
        </pc:spChg>
      </pc:sldChg>
      <pc:sldChg chg="modSp mod">
        <pc:chgData name="Ingrid Swan" userId="1cb538ef-fa29-4d84-8795-eb5455bc866a" providerId="ADAL" clId="{155F1277-FF5D-4E5E-93CC-C9862AC96D56}" dt="2023-05-01T15:07:56.673" v="4" actId="207"/>
        <pc:sldMkLst>
          <pc:docMk/>
          <pc:sldMk cId="4129326659" sldId="261"/>
        </pc:sldMkLst>
        <pc:spChg chg="mod">
          <ac:chgData name="Ingrid Swan" userId="1cb538ef-fa29-4d84-8795-eb5455bc866a" providerId="ADAL" clId="{155F1277-FF5D-4E5E-93CC-C9862AC96D56}" dt="2023-05-01T15:07:56.673" v="4" actId="207"/>
          <ac:spMkLst>
            <pc:docMk/>
            <pc:sldMk cId="4129326659" sldId="261"/>
            <ac:spMk id="2" creationId="{00000000-0000-0000-0000-000000000000}"/>
          </ac:spMkLst>
        </pc:spChg>
      </pc:sldChg>
      <pc:sldChg chg="modSp mod">
        <pc:chgData name="Ingrid Swan" userId="1cb538ef-fa29-4d84-8795-eb5455bc866a" providerId="ADAL" clId="{155F1277-FF5D-4E5E-93CC-C9862AC96D56}" dt="2023-05-01T15:09:21.056" v="20" actId="207"/>
        <pc:sldMkLst>
          <pc:docMk/>
          <pc:sldMk cId="4129326659" sldId="262"/>
        </pc:sldMkLst>
        <pc:spChg chg="mod">
          <ac:chgData name="Ingrid Swan" userId="1cb538ef-fa29-4d84-8795-eb5455bc866a" providerId="ADAL" clId="{155F1277-FF5D-4E5E-93CC-C9862AC96D56}" dt="2023-05-01T15:09:05.360" v="17" actId="255"/>
          <ac:spMkLst>
            <pc:docMk/>
            <pc:sldMk cId="4129326659" sldId="262"/>
            <ac:spMk id="2" creationId="{00000000-0000-0000-0000-000000000000}"/>
          </ac:spMkLst>
        </pc:spChg>
        <pc:spChg chg="mod">
          <ac:chgData name="Ingrid Swan" userId="1cb538ef-fa29-4d84-8795-eb5455bc866a" providerId="ADAL" clId="{155F1277-FF5D-4E5E-93CC-C9862AC96D56}" dt="2023-05-01T15:09:12.103" v="18" actId="207"/>
          <ac:spMkLst>
            <pc:docMk/>
            <pc:sldMk cId="4129326659" sldId="262"/>
            <ac:spMk id="9" creationId="{00000000-0000-0000-0000-000000000000}"/>
          </ac:spMkLst>
        </pc:spChg>
        <pc:spChg chg="mod">
          <ac:chgData name="Ingrid Swan" userId="1cb538ef-fa29-4d84-8795-eb5455bc866a" providerId="ADAL" clId="{155F1277-FF5D-4E5E-93CC-C9862AC96D56}" dt="2023-05-01T15:09:21.056" v="20" actId="207"/>
          <ac:spMkLst>
            <pc:docMk/>
            <pc:sldMk cId="4129326659" sldId="262"/>
            <ac:spMk id="10" creationId="{00000000-0000-0000-0000-000000000000}"/>
          </ac:spMkLst>
        </pc:spChg>
      </pc:sldChg>
      <pc:sldChg chg="modSp mod">
        <pc:chgData name="Ingrid Swan" userId="1cb538ef-fa29-4d84-8795-eb5455bc866a" providerId="ADAL" clId="{155F1277-FF5D-4E5E-93CC-C9862AC96D56}" dt="2023-05-01T15:08:48.744" v="15" actId="1076"/>
        <pc:sldMkLst>
          <pc:docMk/>
          <pc:sldMk cId="4129326659" sldId="263"/>
        </pc:sldMkLst>
        <pc:spChg chg="mod">
          <ac:chgData name="Ingrid Swan" userId="1cb538ef-fa29-4d84-8795-eb5455bc866a" providerId="ADAL" clId="{155F1277-FF5D-4E5E-93CC-C9862AC96D56}" dt="2023-05-01T15:08:48.744" v="15" actId="1076"/>
          <ac:spMkLst>
            <pc:docMk/>
            <pc:sldMk cId="4129326659" sldId="263"/>
            <ac:spMk id="2" creationId="{00000000-0000-0000-0000-000000000000}"/>
          </ac:spMkLst>
        </pc:spChg>
      </pc:sldChg>
      <pc:sldChg chg="modSp mod">
        <pc:chgData name="Ingrid Swan" userId="1cb538ef-fa29-4d84-8795-eb5455bc866a" providerId="ADAL" clId="{155F1277-FF5D-4E5E-93CC-C9862AC96D56}" dt="2023-05-01T15:09:51.157" v="26" actId="1076"/>
        <pc:sldMkLst>
          <pc:docMk/>
          <pc:sldMk cId="4129326659" sldId="264"/>
        </pc:sldMkLst>
        <pc:spChg chg="mod">
          <ac:chgData name="Ingrid Swan" userId="1cb538ef-fa29-4d84-8795-eb5455bc866a" providerId="ADAL" clId="{155F1277-FF5D-4E5E-93CC-C9862AC96D56}" dt="2023-05-01T15:09:51.157" v="26" actId="1076"/>
          <ac:spMkLst>
            <pc:docMk/>
            <pc:sldMk cId="4129326659" sldId="264"/>
            <ac:spMk id="2" creationId="{00000000-0000-0000-0000-000000000000}"/>
          </ac:spMkLst>
        </pc:spChg>
      </pc:sldChg>
      <pc:sldChg chg="modSp mod">
        <pc:chgData name="Ingrid Swan" userId="1cb538ef-fa29-4d84-8795-eb5455bc866a" providerId="ADAL" clId="{155F1277-FF5D-4E5E-93CC-C9862AC96D56}" dt="2023-05-01T15:10:11.391" v="31" actId="255"/>
        <pc:sldMkLst>
          <pc:docMk/>
          <pc:sldMk cId="4129326659" sldId="265"/>
        </pc:sldMkLst>
        <pc:spChg chg="mod">
          <ac:chgData name="Ingrid Swan" userId="1cb538ef-fa29-4d84-8795-eb5455bc866a" providerId="ADAL" clId="{155F1277-FF5D-4E5E-93CC-C9862AC96D56}" dt="2023-05-01T15:10:11.391" v="31" actId="255"/>
          <ac:spMkLst>
            <pc:docMk/>
            <pc:sldMk cId="4129326659" sldId="265"/>
            <ac:spMk id="2" creationId="{00000000-0000-0000-0000-000000000000}"/>
          </ac:spMkLst>
        </pc:spChg>
      </pc:sldChg>
      <pc:sldChg chg="modSp mod">
        <pc:chgData name="Ingrid Swan" userId="1cb538ef-fa29-4d84-8795-eb5455bc866a" providerId="ADAL" clId="{155F1277-FF5D-4E5E-93CC-C9862AC96D56}" dt="2023-05-01T15:10:20.812" v="32" actId="207"/>
        <pc:sldMkLst>
          <pc:docMk/>
          <pc:sldMk cId="4129326659" sldId="266"/>
        </pc:sldMkLst>
        <pc:spChg chg="mod">
          <ac:chgData name="Ingrid Swan" userId="1cb538ef-fa29-4d84-8795-eb5455bc866a" providerId="ADAL" clId="{155F1277-FF5D-4E5E-93CC-C9862AC96D56}" dt="2023-05-01T15:10:20.812" v="32" actId="207"/>
          <ac:spMkLst>
            <pc:docMk/>
            <pc:sldMk cId="4129326659" sldId="266"/>
            <ac:spMk id="2" creationId="{00000000-0000-0000-0000-000000000000}"/>
          </ac:spMkLst>
        </pc:spChg>
      </pc:sldChg>
      <pc:sldChg chg="modSp mod">
        <pc:chgData name="Ingrid Swan" userId="1cb538ef-fa29-4d84-8795-eb5455bc866a" providerId="ADAL" clId="{155F1277-FF5D-4E5E-93CC-C9862AC96D56}" dt="2023-05-01T15:10:40.574" v="37" actId="255"/>
        <pc:sldMkLst>
          <pc:docMk/>
          <pc:sldMk cId="4129326659" sldId="267"/>
        </pc:sldMkLst>
        <pc:spChg chg="mod">
          <ac:chgData name="Ingrid Swan" userId="1cb538ef-fa29-4d84-8795-eb5455bc866a" providerId="ADAL" clId="{155F1277-FF5D-4E5E-93CC-C9862AC96D56}" dt="2023-05-01T15:10:40.574" v="37" actId="255"/>
          <ac:spMkLst>
            <pc:docMk/>
            <pc:sldMk cId="4129326659" sldId="267"/>
            <ac:spMk id="2" creationId="{00000000-0000-0000-0000-000000000000}"/>
          </ac:spMkLst>
        </pc:spChg>
      </pc:sldChg>
      <pc:sldChg chg="modSp mod">
        <pc:chgData name="Ingrid Swan" userId="1cb538ef-fa29-4d84-8795-eb5455bc866a" providerId="ADAL" clId="{155F1277-FF5D-4E5E-93CC-C9862AC96D56}" dt="2023-05-01T15:10:48.413" v="38" actId="207"/>
        <pc:sldMkLst>
          <pc:docMk/>
          <pc:sldMk cId="4129326659" sldId="268"/>
        </pc:sldMkLst>
        <pc:spChg chg="mod">
          <ac:chgData name="Ingrid Swan" userId="1cb538ef-fa29-4d84-8795-eb5455bc866a" providerId="ADAL" clId="{155F1277-FF5D-4E5E-93CC-C9862AC96D56}" dt="2023-05-01T15:10:48.413" v="38" actId="207"/>
          <ac:spMkLst>
            <pc:docMk/>
            <pc:sldMk cId="4129326659" sldId="268"/>
            <ac:spMk id="2" creationId="{00000000-0000-0000-0000-000000000000}"/>
          </ac:spMkLst>
        </pc:spChg>
      </pc:sldChg>
      <pc:sldChg chg="modSp mod">
        <pc:chgData name="Ingrid Swan" userId="1cb538ef-fa29-4d84-8795-eb5455bc866a" providerId="ADAL" clId="{155F1277-FF5D-4E5E-93CC-C9862AC96D56}" dt="2023-05-01T15:11:02.092" v="40" actId="255"/>
        <pc:sldMkLst>
          <pc:docMk/>
          <pc:sldMk cId="4129326659" sldId="270"/>
        </pc:sldMkLst>
        <pc:spChg chg="mod">
          <ac:chgData name="Ingrid Swan" userId="1cb538ef-fa29-4d84-8795-eb5455bc866a" providerId="ADAL" clId="{155F1277-FF5D-4E5E-93CC-C9862AC96D56}" dt="2023-05-01T15:11:02.092" v="40" actId="255"/>
          <ac:spMkLst>
            <pc:docMk/>
            <pc:sldMk cId="4129326659" sldId="270"/>
            <ac:spMk id="2" creationId="{00000000-0000-0000-0000-000000000000}"/>
          </ac:spMkLst>
        </pc:spChg>
      </pc:sldChg>
      <pc:sldChg chg="modSp mod">
        <pc:chgData name="Ingrid Swan" userId="1cb538ef-fa29-4d84-8795-eb5455bc866a" providerId="ADAL" clId="{155F1277-FF5D-4E5E-93CC-C9862AC96D56}" dt="2023-05-01T15:12:26.105" v="76" actId="20577"/>
        <pc:sldMkLst>
          <pc:docMk/>
          <pc:sldMk cId="4129326659" sldId="271"/>
        </pc:sldMkLst>
        <pc:spChg chg="mod">
          <ac:chgData name="Ingrid Swan" userId="1cb538ef-fa29-4d84-8795-eb5455bc866a" providerId="ADAL" clId="{155F1277-FF5D-4E5E-93CC-C9862AC96D56}" dt="2023-05-01T15:12:26.105" v="76" actId="20577"/>
          <ac:spMkLst>
            <pc:docMk/>
            <pc:sldMk cId="4129326659" sldId="27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5D57F-F683-4E3F-BE97-7564C6EB85D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94E9-629F-4050-8653-F013BB50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490220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17336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444522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 userDrawn="1"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BE40C90E-40B9-A27C-7243-1FF0215C6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48" y="274466"/>
            <a:ext cx="18415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67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C28FDA1-A3AB-BFBF-691D-0EDF545CA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0" y="170546"/>
            <a:ext cx="871150" cy="6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4B6628-6A3E-354B-3FCB-482DC470F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0" y="170546"/>
            <a:ext cx="871150" cy="6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3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1120347"/>
            <a:ext cx="6838308" cy="3442130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4566674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12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9D007CA-749D-45F5-2B44-DFD17D5BA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0" y="170546"/>
            <a:ext cx="871150" cy="6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8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43E34A1-A87F-6194-3307-460A26EA8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0" y="170546"/>
            <a:ext cx="871150" cy="6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4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0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EF08452-26DD-95BF-CEDB-60B684D9E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0" y="170546"/>
            <a:ext cx="871150" cy="6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2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AA2B506-9170-1B53-1038-546FAA4EBF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0" y="170546"/>
            <a:ext cx="871150" cy="6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0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9A92D5C-1778-F817-39C6-E0910C0F1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0" y="170546"/>
            <a:ext cx="871150" cy="6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0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A7F9707-591A-555C-8A43-08B98FCE4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0" y="170546"/>
            <a:ext cx="871150" cy="6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.tescometering.com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 userDrawn="1"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fratellone@tesco.softwar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74710"/>
            <a:ext cx="6858001" cy="1557595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+mj-lt"/>
                <a:cs typeface="Arial" panose="020B0604020202020204" pitchFamily="34" charset="0"/>
              </a:rPr>
              <a:t>Meter Manager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32853D5-CE40-4EA1-9AC1-4146F7715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2754141"/>
            <a:ext cx="8458201" cy="674859"/>
          </a:xfrm>
        </p:spPr>
        <p:txBody>
          <a:bodyPr/>
          <a:lstStyle/>
          <a:p>
            <a:r>
              <a:rPr lang="en-US" sz="3600" dirty="0">
                <a:solidFill>
                  <a:schemeClr val="bg1">
                    <a:lumMod val="25000"/>
                  </a:schemeClr>
                </a:solidFill>
              </a:rPr>
              <a:t>Metering-Centric Quality Management (Asset, Inventory&amp; Field Service Management Software)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FBB2FFB8-34ED-64D1-23BF-A3D57D56A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82" y="4761526"/>
            <a:ext cx="746760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 Paul Fratellone, TESCO Software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Mid-South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May 3, 2023 at 3:00 PM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F0973CA-F74C-2EFF-6BB9-34948C48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57" y="5199144"/>
            <a:ext cx="1497013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577" y="156259"/>
            <a:ext cx="8149423" cy="6798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65000"/>
              </a:lnSpc>
            </a:pPr>
            <a:r>
              <a:rPr lang="en-US" sz="3400" dirty="0">
                <a:solidFill>
                  <a:srgbClr val="FF0000"/>
                </a:solidFill>
              </a:rPr>
              <a:t>Metering-Centric Field Service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021"/>
            <a:ext cx="4807007" cy="42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07" y="1545021"/>
            <a:ext cx="4272673" cy="484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32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65000"/>
              </a:lnSpc>
            </a:pPr>
            <a:r>
              <a:rPr lang="en-US" sz="3600" dirty="0">
                <a:solidFill>
                  <a:srgbClr val="FF0000"/>
                </a:solidFill>
              </a:rPr>
              <a:t>Metering-Centric Differentiators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" y="1493103"/>
            <a:ext cx="9080939" cy="453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32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94" y="136524"/>
            <a:ext cx="8366706" cy="6798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65000"/>
              </a:lnSpc>
            </a:pPr>
            <a:r>
              <a:rPr lang="en-US" sz="3200" dirty="0">
                <a:solidFill>
                  <a:srgbClr val="FF0000"/>
                </a:solidFill>
              </a:rPr>
              <a:t>Built in Intelligence with Real-time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5516"/>
            <a:ext cx="9144000" cy="414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1894"/>
            <a:ext cx="2664372" cy="13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32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65000"/>
              </a:lnSpc>
            </a:pPr>
            <a:r>
              <a:rPr lang="en-US" sz="3600" dirty="0">
                <a:solidFill>
                  <a:srgbClr val="FF0000"/>
                </a:solidFill>
              </a:rPr>
              <a:t>Experienced, Trusted and Successful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68687" y="1466202"/>
            <a:ext cx="5812254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26000"/>
              <a:buFont typeface="Wingdings" panose="05000000000000000000" pitchFamily="2" charset="2"/>
              <a:buChar char="ü"/>
            </a:pPr>
            <a:r>
              <a:rPr lang="en-US" sz="2300" dirty="0"/>
              <a:t> Total control and transparency of your assets throughout the asset lifecycle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26000"/>
              <a:buFont typeface="Wingdings" panose="05000000000000000000" pitchFamily="2" charset="2"/>
              <a:buChar char="ü"/>
            </a:pPr>
            <a:r>
              <a:rPr lang="en-US" sz="2300" dirty="0"/>
              <a:t> </a:t>
            </a:r>
            <a:r>
              <a:rPr lang="en-US" sz="2300" b="1" dirty="0"/>
              <a:t>Year-on-Year growth and very satisfied customers </a:t>
            </a:r>
            <a:r>
              <a:rPr lang="en-US" sz="2300" dirty="0"/>
              <a:t>as over 75%  expand their utilization of  Meter Manager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26000"/>
              <a:buFont typeface="Wingdings" panose="05000000000000000000" pitchFamily="2" charset="2"/>
              <a:buChar char="ü"/>
            </a:pPr>
            <a:r>
              <a:rPr lang="en-US" sz="2300" dirty="0"/>
              <a:t> </a:t>
            </a:r>
            <a:r>
              <a:rPr lang="en-US" sz="2300" b="1" dirty="0"/>
              <a:t>Host On-premise, or your private cloud</a:t>
            </a:r>
            <a:r>
              <a:rPr lang="en-US" sz="2300" dirty="0"/>
              <a:t>; Infrastructure Managed Services available 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26000"/>
              <a:buFont typeface="Wingdings" panose="05000000000000000000" pitchFamily="2" charset="2"/>
              <a:buChar char="ü"/>
            </a:pPr>
            <a:r>
              <a:rPr lang="en-US" sz="2300" dirty="0"/>
              <a:t> </a:t>
            </a:r>
            <a:r>
              <a:rPr lang="en-US" sz="2300" b="1" dirty="0"/>
              <a:t>Flexible financial models</a:t>
            </a:r>
            <a:r>
              <a:rPr lang="en-US" sz="2300" dirty="0"/>
              <a:t>: Purchase, Lease with option to purchase, or subscription model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26000"/>
              <a:buFont typeface="Wingdings" panose="05000000000000000000" pitchFamily="2" charset="2"/>
              <a:buChar char="ü"/>
            </a:pPr>
            <a:r>
              <a:rPr lang="en-US" sz="2300" dirty="0"/>
              <a:t>Ability to scale with new devices (Sensors, Street Light Controllers, ConnectDER, and all AMI equipment)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779" y="4094937"/>
            <a:ext cx="2585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TESCO Meter Manager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Enabling Control for Every Asset Under Management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002220"/>
            <a:ext cx="2835166" cy="184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32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FF0000"/>
                </a:solidFill>
              </a:rPr>
              <a:t>Contact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31" y="1124627"/>
            <a:ext cx="3703448" cy="222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66085" y="4781403"/>
            <a:ext cx="3657401" cy="1426258"/>
          </a:xfrm>
          <a:prstGeom prst="rect">
            <a:avLst/>
          </a:prstGeom>
        </p:spPr>
        <p:txBody>
          <a:bodyPr wrap="square" lIns="86585" tIns="43292" rIns="86585" bIns="43292">
            <a:spAutoFit/>
          </a:bodyPr>
          <a:lstStyle/>
          <a:p>
            <a:r>
              <a:rPr lang="en-US" b="1" dirty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Times New Roman"/>
              </a:rPr>
              <a:t>Paul Fratellone</a:t>
            </a:r>
          </a:p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TESCO Software </a:t>
            </a:r>
          </a:p>
          <a:p>
            <a:r>
              <a:rPr lang="en-US" sz="1700" dirty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Times New Roman"/>
              </a:rPr>
              <a:t>Director Software Products</a:t>
            </a:r>
          </a:p>
          <a:p>
            <a:r>
              <a:rPr lang="en-US" sz="1700" dirty="0">
                <a:latin typeface="Calibri" panose="020F0502020204030204" pitchFamily="34" charset="0"/>
                <a:ea typeface="Calibri"/>
                <a:cs typeface="Times New Roman"/>
                <a:hlinkClick r:id="rId3"/>
              </a:rPr>
              <a:t>paul.fratellone@tesco.software</a:t>
            </a:r>
            <a:endParaRPr lang="en-US" sz="17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r>
              <a:rPr lang="en-US" sz="1700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Times New Roman"/>
              </a:rPr>
              <a:t>267-588-1418</a:t>
            </a:r>
            <a:endParaRPr lang="en-US" sz="17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51" y="4949412"/>
            <a:ext cx="3178469" cy="118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297"/>
            <a:ext cx="9144000" cy="103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32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AD4A-2ABB-4426-A1D3-15317009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Utility’s Common Challenges</a:t>
            </a: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B4E4-7CDB-47DC-A9DC-BE874D7E1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B4347-6B9F-48C2-AF8B-BD54C46F7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" y="1673119"/>
            <a:ext cx="9057291" cy="405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74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Benefits of Enterprise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1417"/>
            <a:ext cx="9144000" cy="39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1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92" y="237291"/>
            <a:ext cx="8905415" cy="6798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65000"/>
              </a:lnSpc>
            </a:pPr>
            <a:r>
              <a:rPr lang="en-US" sz="3200" dirty="0">
                <a:solidFill>
                  <a:srgbClr val="FF0000"/>
                </a:solidFill>
              </a:rPr>
              <a:t>VALUE: Technology &amp; Process Improvements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" y="1611742"/>
            <a:ext cx="8537028" cy="255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50" y="1334391"/>
            <a:ext cx="1552066" cy="57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" y="4422223"/>
            <a:ext cx="9049015" cy="177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32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Add Value Throughout the AMI Portfolio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8092"/>
            <a:ext cx="9144000" cy="299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5" y="5123933"/>
            <a:ext cx="8836572" cy="115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527" y="1300655"/>
            <a:ext cx="8891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Architected with touchpoints to efficiently process core information </a:t>
            </a:r>
          </a:p>
        </p:txBody>
      </p:sp>
    </p:spTree>
    <p:extLst>
      <p:ext uri="{BB962C8B-B14F-4D97-AF65-F5344CB8AC3E}">
        <p14:creationId xmlns:p14="http://schemas.microsoft.com/office/powerpoint/2010/main" val="382082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Eliminate Manual entry from Test Records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11432"/>
            <a:ext cx="9144001" cy="383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274" y="5612524"/>
            <a:ext cx="782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FIELD or METER SHOP, Automatically store test records with manual entry</a:t>
            </a:r>
          </a:p>
        </p:txBody>
      </p:sp>
    </p:spTree>
    <p:extLst>
      <p:ext uri="{BB962C8B-B14F-4D97-AF65-F5344CB8AC3E}">
        <p14:creationId xmlns:p14="http://schemas.microsoft.com/office/powerpoint/2010/main" val="412932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FF0000"/>
                </a:solidFill>
              </a:rPr>
              <a:t>Host On-premise or Your Cloud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" y="1787324"/>
            <a:ext cx="4745420" cy="364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87" y="1734206"/>
            <a:ext cx="4217282" cy="38310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4840005" y="1229710"/>
            <a:ext cx="0" cy="54785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26670" y="1309693"/>
            <a:ext cx="100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Complex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4902" y="1282270"/>
            <a:ext cx="81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Simple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358" y="6017163"/>
            <a:ext cx="4050981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Managed Services Available</a:t>
            </a:r>
          </a:p>
        </p:txBody>
      </p:sp>
    </p:spTree>
    <p:extLst>
      <p:ext uri="{BB962C8B-B14F-4D97-AF65-F5344CB8AC3E}">
        <p14:creationId xmlns:p14="http://schemas.microsoft.com/office/powerpoint/2010/main" val="412932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7" y="156259"/>
            <a:ext cx="8946931" cy="679832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sz="3400" dirty="0">
                <a:solidFill>
                  <a:srgbClr val="FF0000"/>
                </a:solidFill>
              </a:rPr>
              <a:t>Integration With Enterprise &amp; Legacy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2" y="1624524"/>
            <a:ext cx="8946931" cy="370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32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10" y="100310"/>
            <a:ext cx="8383621" cy="6798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65000"/>
              </a:lnSpc>
            </a:pPr>
            <a:r>
              <a:rPr lang="en-US" sz="3200" dirty="0">
                <a:solidFill>
                  <a:srgbClr val="FF0000"/>
                </a:solidFill>
              </a:rPr>
              <a:t>Controlling Inventory and Device Consignment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" y="2029157"/>
            <a:ext cx="9057290" cy="357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437" y="1426774"/>
            <a:ext cx="8232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Built-In Feedback Loops catching potential problems earlier in the workflow</a:t>
            </a:r>
          </a:p>
        </p:txBody>
      </p:sp>
    </p:spTree>
    <p:extLst>
      <p:ext uri="{BB962C8B-B14F-4D97-AF65-F5344CB8AC3E}">
        <p14:creationId xmlns:p14="http://schemas.microsoft.com/office/powerpoint/2010/main" val="4129326659"/>
      </p:ext>
    </p:extLst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</documentManagement>
</p:properties>
</file>

<file path=customXml/itemProps1.xml><?xml version="1.0" encoding="utf-8"?>
<ds:datastoreItem xmlns:ds="http://schemas.openxmlformats.org/officeDocument/2006/customXml" ds:itemID="{12421CF6-B809-4AAA-9D4C-A6D4F42FD8DA}"/>
</file>

<file path=customXml/itemProps2.xml><?xml version="1.0" encoding="utf-8"?>
<ds:datastoreItem xmlns:ds="http://schemas.openxmlformats.org/officeDocument/2006/customXml" ds:itemID="{C9974451-4B46-46C1-A9C1-AF45E54015C8}"/>
</file>

<file path=customXml/itemProps3.xml><?xml version="1.0" encoding="utf-8"?>
<ds:datastoreItem xmlns:ds="http://schemas.openxmlformats.org/officeDocument/2006/customXml" ds:itemID="{3526D961-89E3-4A85-8245-A139CE36B77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292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TESCO Template</vt:lpstr>
      <vt:lpstr>Meter Manager </vt:lpstr>
      <vt:lpstr>Utility’s Common Challenges </vt:lpstr>
      <vt:lpstr>Benefits of Enterprise Software</vt:lpstr>
      <vt:lpstr>VALUE: Technology &amp; Process Improvements</vt:lpstr>
      <vt:lpstr>Add Value Throughout the AMI Portfolio </vt:lpstr>
      <vt:lpstr>Eliminate Manual entry from Test Records </vt:lpstr>
      <vt:lpstr>Host On-premise or Your Cloud</vt:lpstr>
      <vt:lpstr>Integration With Enterprise &amp; Legacy Systems</vt:lpstr>
      <vt:lpstr>Controlling Inventory and Device Consignment </vt:lpstr>
      <vt:lpstr>Metering-Centric Field Service Management</vt:lpstr>
      <vt:lpstr>Metering-Centric Differentiators</vt:lpstr>
      <vt:lpstr>Built in Intelligence with Real-time Information</vt:lpstr>
      <vt:lpstr>Experienced, Trusted and Successful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Jedidiah Tamayo</dc:creator>
  <cp:lastModifiedBy>Ingrid Swan</cp:lastModifiedBy>
  <cp:revision>13</cp:revision>
  <dcterms:created xsi:type="dcterms:W3CDTF">2021-12-30T15:47:27Z</dcterms:created>
  <dcterms:modified xsi:type="dcterms:W3CDTF">2023-05-01T15:18:28Z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</Properties>
</file>