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71" r:id="rId4"/>
    <p:sldId id="258" r:id="rId5"/>
    <p:sldId id="259" r:id="rId6"/>
    <p:sldId id="266" r:id="rId7"/>
    <p:sldId id="267" r:id="rId8"/>
    <p:sldId id="270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8E46DC-A511-4DBE-8CB0-F88A82F9222E}" v="8" dt="2023-07-12T12:22:15.9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63" autoAdjust="0"/>
    <p:restoredTop sz="94684" autoAdjust="0"/>
  </p:normalViewPr>
  <p:slideViewPr>
    <p:cSldViewPr snapToGrid="0">
      <p:cViewPr varScale="1">
        <p:scale>
          <a:sx n="111" d="100"/>
          <a:sy n="111" d="100"/>
        </p:scale>
        <p:origin x="169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x Kobrenko" userId="8c15ee09-4793-4a98-bca2-5d2f13d862b4" providerId="ADAL" clId="{BD8E46DC-A511-4DBE-8CB0-F88A82F9222E}"/>
    <pc:docChg chg="undo custSel addSld delSld modSld sldOrd">
      <pc:chgData name="Alex Kobrenko" userId="8c15ee09-4793-4a98-bca2-5d2f13d862b4" providerId="ADAL" clId="{BD8E46DC-A511-4DBE-8CB0-F88A82F9222E}" dt="2023-07-12T13:36:01.728" v="2459"/>
      <pc:docMkLst>
        <pc:docMk/>
      </pc:docMkLst>
      <pc:sldChg chg="modSp mod">
        <pc:chgData name="Alex Kobrenko" userId="8c15ee09-4793-4a98-bca2-5d2f13d862b4" providerId="ADAL" clId="{BD8E46DC-A511-4DBE-8CB0-F88A82F9222E}" dt="2023-07-11T12:23:41.487" v="125" actId="20577"/>
        <pc:sldMkLst>
          <pc:docMk/>
          <pc:sldMk cId="2339861421" sldId="256"/>
        </pc:sldMkLst>
        <pc:spChg chg="mod">
          <ac:chgData name="Alex Kobrenko" userId="8c15ee09-4793-4a98-bca2-5d2f13d862b4" providerId="ADAL" clId="{BD8E46DC-A511-4DBE-8CB0-F88A82F9222E}" dt="2023-07-11T12:23:18.394" v="55" actId="20577"/>
          <ac:spMkLst>
            <pc:docMk/>
            <pc:sldMk cId="2339861421" sldId="256"/>
            <ac:spMk id="6" creationId="{F83B5F18-9223-4EA5-8186-9DCC7A37AADC}"/>
          </ac:spMkLst>
        </pc:spChg>
        <pc:spChg chg="mod">
          <ac:chgData name="Alex Kobrenko" userId="8c15ee09-4793-4a98-bca2-5d2f13d862b4" providerId="ADAL" clId="{BD8E46DC-A511-4DBE-8CB0-F88A82F9222E}" dt="2023-07-11T12:23:41.487" v="125" actId="20577"/>
          <ac:spMkLst>
            <pc:docMk/>
            <pc:sldMk cId="2339861421" sldId="256"/>
            <ac:spMk id="7" creationId="{E32853D5-CE40-4EA1-9AC1-4146F7715875}"/>
          </ac:spMkLst>
        </pc:spChg>
        <pc:spChg chg="mod">
          <ac:chgData name="Alex Kobrenko" userId="8c15ee09-4793-4a98-bca2-5d2f13d862b4" providerId="ADAL" clId="{BD8E46DC-A511-4DBE-8CB0-F88A82F9222E}" dt="2023-07-11T12:23:05.036" v="33" actId="20577"/>
          <ac:spMkLst>
            <pc:docMk/>
            <pc:sldMk cId="2339861421" sldId="256"/>
            <ac:spMk id="9" creationId="{D4E203CD-A721-449E-BB11-1D4D1E963CC9}"/>
          </ac:spMkLst>
        </pc:spChg>
        <pc:spChg chg="mod">
          <ac:chgData name="Alex Kobrenko" userId="8c15ee09-4793-4a98-bca2-5d2f13d862b4" providerId="ADAL" clId="{BD8E46DC-A511-4DBE-8CB0-F88A82F9222E}" dt="2023-07-11T12:22:54.575" v="12" actId="20577"/>
          <ac:spMkLst>
            <pc:docMk/>
            <pc:sldMk cId="2339861421" sldId="256"/>
            <ac:spMk id="10" creationId="{036CD409-C677-4934-88AF-EBDEB234C950}"/>
          </ac:spMkLst>
        </pc:spChg>
      </pc:sldChg>
      <pc:sldChg chg="modSp mod">
        <pc:chgData name="Alex Kobrenko" userId="8c15ee09-4793-4a98-bca2-5d2f13d862b4" providerId="ADAL" clId="{BD8E46DC-A511-4DBE-8CB0-F88A82F9222E}" dt="2023-07-11T14:15:47.521" v="851" actId="20577"/>
        <pc:sldMkLst>
          <pc:docMk/>
          <pc:sldMk cId="2562747676" sldId="257"/>
        </pc:sldMkLst>
        <pc:spChg chg="mod">
          <ac:chgData name="Alex Kobrenko" userId="8c15ee09-4793-4a98-bca2-5d2f13d862b4" providerId="ADAL" clId="{BD8E46DC-A511-4DBE-8CB0-F88A82F9222E}" dt="2023-07-11T14:15:47.521" v="851" actId="20577"/>
          <ac:spMkLst>
            <pc:docMk/>
            <pc:sldMk cId="2562747676" sldId="257"/>
            <ac:spMk id="2" creationId="{5197AD4A-2ABB-4426-A1D3-1531700915FB}"/>
          </ac:spMkLst>
        </pc:spChg>
        <pc:spChg chg="mod">
          <ac:chgData name="Alex Kobrenko" userId="8c15ee09-4793-4a98-bca2-5d2f13d862b4" providerId="ADAL" clId="{BD8E46DC-A511-4DBE-8CB0-F88A82F9222E}" dt="2023-07-11T14:06:39.859" v="833" actId="20577"/>
          <ac:spMkLst>
            <pc:docMk/>
            <pc:sldMk cId="2562747676" sldId="257"/>
            <ac:spMk id="3" creationId="{FCA7552B-032F-4836-A6D5-1A5258BB2A93}"/>
          </ac:spMkLst>
        </pc:spChg>
      </pc:sldChg>
      <pc:sldChg chg="modSp mod">
        <pc:chgData name="Alex Kobrenko" userId="8c15ee09-4793-4a98-bca2-5d2f13d862b4" providerId="ADAL" clId="{BD8E46DC-A511-4DBE-8CB0-F88A82F9222E}" dt="2023-07-11T12:27:00.127" v="434" actId="20577"/>
        <pc:sldMkLst>
          <pc:docMk/>
          <pc:sldMk cId="4175066213" sldId="258"/>
        </pc:sldMkLst>
        <pc:spChg chg="mod">
          <ac:chgData name="Alex Kobrenko" userId="8c15ee09-4793-4a98-bca2-5d2f13d862b4" providerId="ADAL" clId="{BD8E46DC-A511-4DBE-8CB0-F88A82F9222E}" dt="2023-07-11T12:25:59.001" v="261" actId="20577"/>
          <ac:spMkLst>
            <pc:docMk/>
            <pc:sldMk cId="4175066213" sldId="258"/>
            <ac:spMk id="2" creationId="{697C65AD-91C0-4DE5-9BCC-DBDFD151EE20}"/>
          </ac:spMkLst>
        </pc:spChg>
        <pc:spChg chg="mod">
          <ac:chgData name="Alex Kobrenko" userId="8c15ee09-4793-4a98-bca2-5d2f13d862b4" providerId="ADAL" clId="{BD8E46DC-A511-4DBE-8CB0-F88A82F9222E}" dt="2023-07-11T12:27:00.127" v="434" actId="20577"/>
          <ac:spMkLst>
            <pc:docMk/>
            <pc:sldMk cId="4175066213" sldId="258"/>
            <ac:spMk id="3" creationId="{78F13C88-5E3F-4FC2-BED9-C351442034CF}"/>
          </ac:spMkLst>
        </pc:spChg>
      </pc:sldChg>
      <pc:sldChg chg="modSp mod">
        <pc:chgData name="Alex Kobrenko" userId="8c15ee09-4793-4a98-bca2-5d2f13d862b4" providerId="ADAL" clId="{BD8E46DC-A511-4DBE-8CB0-F88A82F9222E}" dt="2023-07-11T14:29:26.439" v="1149" actId="20577"/>
        <pc:sldMkLst>
          <pc:docMk/>
          <pc:sldMk cId="2113784501" sldId="259"/>
        </pc:sldMkLst>
        <pc:spChg chg="mod">
          <ac:chgData name="Alex Kobrenko" userId="8c15ee09-4793-4a98-bca2-5d2f13d862b4" providerId="ADAL" clId="{BD8E46DC-A511-4DBE-8CB0-F88A82F9222E}" dt="2023-07-11T14:16:47.169" v="900" actId="20577"/>
          <ac:spMkLst>
            <pc:docMk/>
            <pc:sldMk cId="2113784501" sldId="259"/>
            <ac:spMk id="2" creationId="{05543F14-5CB4-49AC-BD53-A23640203764}"/>
          </ac:spMkLst>
        </pc:spChg>
        <pc:spChg chg="mod">
          <ac:chgData name="Alex Kobrenko" userId="8c15ee09-4793-4a98-bca2-5d2f13d862b4" providerId="ADAL" clId="{BD8E46DC-A511-4DBE-8CB0-F88A82F9222E}" dt="2023-07-11T14:20:04.508" v="1124" actId="20577"/>
          <ac:spMkLst>
            <pc:docMk/>
            <pc:sldMk cId="2113784501" sldId="259"/>
            <ac:spMk id="3" creationId="{7C4D8329-C84A-4191-A41D-7385276522EF}"/>
          </ac:spMkLst>
        </pc:spChg>
        <pc:spChg chg="mod">
          <ac:chgData name="Alex Kobrenko" userId="8c15ee09-4793-4a98-bca2-5d2f13d862b4" providerId="ADAL" clId="{BD8E46DC-A511-4DBE-8CB0-F88A82F9222E}" dt="2023-07-11T14:29:26.439" v="1149" actId="20577"/>
          <ac:spMkLst>
            <pc:docMk/>
            <pc:sldMk cId="2113784501" sldId="259"/>
            <ac:spMk id="4" creationId="{03FF36CC-EF2D-4C13-A8D8-6F1F88895A1D}"/>
          </ac:spMkLst>
        </pc:spChg>
      </pc:sldChg>
      <pc:sldChg chg="modSp del mod">
        <pc:chgData name="Alex Kobrenko" userId="8c15ee09-4793-4a98-bca2-5d2f13d862b4" providerId="ADAL" clId="{BD8E46DC-A511-4DBE-8CB0-F88A82F9222E}" dt="2023-07-12T11:55:28.248" v="1714" actId="2696"/>
        <pc:sldMkLst>
          <pc:docMk/>
          <pc:sldMk cId="1461481278" sldId="260"/>
        </pc:sldMkLst>
        <pc:spChg chg="mod">
          <ac:chgData name="Alex Kobrenko" userId="8c15ee09-4793-4a98-bca2-5d2f13d862b4" providerId="ADAL" clId="{BD8E46DC-A511-4DBE-8CB0-F88A82F9222E}" dt="2023-07-12T11:55:08.487" v="1712" actId="20577"/>
          <ac:spMkLst>
            <pc:docMk/>
            <pc:sldMk cId="1461481278" sldId="260"/>
            <ac:spMk id="2" creationId="{598E825F-0672-476C-A353-8B3284381085}"/>
          </ac:spMkLst>
        </pc:spChg>
      </pc:sldChg>
      <pc:sldChg chg="del">
        <pc:chgData name="Alex Kobrenko" userId="8c15ee09-4793-4a98-bca2-5d2f13d862b4" providerId="ADAL" clId="{BD8E46DC-A511-4DBE-8CB0-F88A82F9222E}" dt="2023-07-12T12:46:37.550" v="2380" actId="2696"/>
        <pc:sldMkLst>
          <pc:docMk/>
          <pc:sldMk cId="2600968422" sldId="263"/>
        </pc:sldMkLst>
      </pc:sldChg>
      <pc:sldChg chg="del">
        <pc:chgData name="Alex Kobrenko" userId="8c15ee09-4793-4a98-bca2-5d2f13d862b4" providerId="ADAL" clId="{BD8E46DC-A511-4DBE-8CB0-F88A82F9222E}" dt="2023-07-12T12:46:41.422" v="2381" actId="2696"/>
        <pc:sldMkLst>
          <pc:docMk/>
          <pc:sldMk cId="2832554883" sldId="264"/>
        </pc:sldMkLst>
      </pc:sldChg>
      <pc:sldChg chg="modSp add mod ord">
        <pc:chgData name="Alex Kobrenko" userId="8c15ee09-4793-4a98-bca2-5d2f13d862b4" providerId="ADAL" clId="{BD8E46DC-A511-4DBE-8CB0-F88A82F9222E}" dt="2023-07-12T12:45:38.304" v="2379" actId="20577"/>
        <pc:sldMkLst>
          <pc:docMk/>
          <pc:sldMk cId="1397975033" sldId="265"/>
        </pc:sldMkLst>
        <pc:spChg chg="mod">
          <ac:chgData name="Alex Kobrenko" userId="8c15ee09-4793-4a98-bca2-5d2f13d862b4" providerId="ADAL" clId="{BD8E46DC-A511-4DBE-8CB0-F88A82F9222E}" dt="2023-07-12T12:22:39.576" v="2115" actId="20577"/>
          <ac:spMkLst>
            <pc:docMk/>
            <pc:sldMk cId="1397975033" sldId="265"/>
            <ac:spMk id="2" creationId="{05543F14-5CB4-49AC-BD53-A23640203764}"/>
          </ac:spMkLst>
        </pc:spChg>
        <pc:spChg chg="mod">
          <ac:chgData name="Alex Kobrenko" userId="8c15ee09-4793-4a98-bca2-5d2f13d862b4" providerId="ADAL" clId="{BD8E46DC-A511-4DBE-8CB0-F88A82F9222E}" dt="2023-07-12T12:25:09.460" v="2307" actId="6549"/>
          <ac:spMkLst>
            <pc:docMk/>
            <pc:sldMk cId="1397975033" sldId="265"/>
            <ac:spMk id="3" creationId="{7C4D8329-C84A-4191-A41D-7385276522EF}"/>
          </ac:spMkLst>
        </pc:spChg>
        <pc:spChg chg="mod">
          <ac:chgData name="Alex Kobrenko" userId="8c15ee09-4793-4a98-bca2-5d2f13d862b4" providerId="ADAL" clId="{BD8E46DC-A511-4DBE-8CB0-F88A82F9222E}" dt="2023-07-12T12:45:38.304" v="2379" actId="20577"/>
          <ac:spMkLst>
            <pc:docMk/>
            <pc:sldMk cId="1397975033" sldId="265"/>
            <ac:spMk id="4" creationId="{03FF36CC-EF2D-4C13-A8D8-6F1F88895A1D}"/>
          </ac:spMkLst>
        </pc:spChg>
      </pc:sldChg>
      <pc:sldChg chg="modSp add del mod ord">
        <pc:chgData name="Alex Kobrenko" userId="8c15ee09-4793-4a98-bca2-5d2f13d862b4" providerId="ADAL" clId="{BD8E46DC-A511-4DBE-8CB0-F88A82F9222E}" dt="2023-07-12T12:22:05.282" v="2081" actId="2696"/>
        <pc:sldMkLst>
          <pc:docMk/>
          <pc:sldMk cId="3839852040" sldId="265"/>
        </pc:sldMkLst>
        <pc:spChg chg="mod">
          <ac:chgData name="Alex Kobrenko" userId="8c15ee09-4793-4a98-bca2-5d2f13d862b4" providerId="ADAL" clId="{BD8E46DC-A511-4DBE-8CB0-F88A82F9222E}" dt="2023-07-11T14:30:47.847" v="1197" actId="20577"/>
          <ac:spMkLst>
            <pc:docMk/>
            <pc:sldMk cId="3839852040" sldId="265"/>
            <ac:spMk id="2" creationId="{05543F14-5CB4-49AC-BD53-A23640203764}"/>
          </ac:spMkLst>
        </pc:spChg>
        <pc:spChg chg="mod">
          <ac:chgData name="Alex Kobrenko" userId="8c15ee09-4793-4a98-bca2-5d2f13d862b4" providerId="ADAL" clId="{BD8E46DC-A511-4DBE-8CB0-F88A82F9222E}" dt="2023-07-11T14:32:52.223" v="1267" actId="20577"/>
          <ac:spMkLst>
            <pc:docMk/>
            <pc:sldMk cId="3839852040" sldId="265"/>
            <ac:spMk id="3" creationId="{7C4D8329-C84A-4191-A41D-7385276522EF}"/>
          </ac:spMkLst>
        </pc:spChg>
        <pc:spChg chg="mod">
          <ac:chgData name="Alex Kobrenko" userId="8c15ee09-4793-4a98-bca2-5d2f13d862b4" providerId="ADAL" clId="{BD8E46DC-A511-4DBE-8CB0-F88A82F9222E}" dt="2023-07-11T14:33:15.426" v="1282" actId="20577"/>
          <ac:spMkLst>
            <pc:docMk/>
            <pc:sldMk cId="3839852040" sldId="265"/>
            <ac:spMk id="4" creationId="{03FF36CC-EF2D-4C13-A8D8-6F1F88895A1D}"/>
          </ac:spMkLst>
        </pc:spChg>
      </pc:sldChg>
      <pc:sldChg chg="modSp add mod">
        <pc:chgData name="Alex Kobrenko" userId="8c15ee09-4793-4a98-bca2-5d2f13d862b4" providerId="ADAL" clId="{BD8E46DC-A511-4DBE-8CB0-F88A82F9222E}" dt="2023-07-11T15:34:01.461" v="1552" actId="20577"/>
        <pc:sldMkLst>
          <pc:docMk/>
          <pc:sldMk cId="4277704020" sldId="266"/>
        </pc:sldMkLst>
        <pc:spChg chg="mod">
          <ac:chgData name="Alex Kobrenko" userId="8c15ee09-4793-4a98-bca2-5d2f13d862b4" providerId="ADAL" clId="{BD8E46DC-A511-4DBE-8CB0-F88A82F9222E}" dt="2023-07-11T14:58:07.001" v="1333" actId="20577"/>
          <ac:spMkLst>
            <pc:docMk/>
            <pc:sldMk cId="4277704020" sldId="266"/>
            <ac:spMk id="2" creationId="{05543F14-5CB4-49AC-BD53-A23640203764}"/>
          </ac:spMkLst>
        </pc:spChg>
        <pc:spChg chg="mod">
          <ac:chgData name="Alex Kobrenko" userId="8c15ee09-4793-4a98-bca2-5d2f13d862b4" providerId="ADAL" clId="{BD8E46DC-A511-4DBE-8CB0-F88A82F9222E}" dt="2023-07-11T14:58:41.832" v="1457" actId="20577"/>
          <ac:spMkLst>
            <pc:docMk/>
            <pc:sldMk cId="4277704020" sldId="266"/>
            <ac:spMk id="3" creationId="{7C4D8329-C84A-4191-A41D-7385276522EF}"/>
          </ac:spMkLst>
        </pc:spChg>
        <pc:spChg chg="mod">
          <ac:chgData name="Alex Kobrenko" userId="8c15ee09-4793-4a98-bca2-5d2f13d862b4" providerId="ADAL" clId="{BD8E46DC-A511-4DBE-8CB0-F88A82F9222E}" dt="2023-07-11T15:34:01.461" v="1552" actId="20577"/>
          <ac:spMkLst>
            <pc:docMk/>
            <pc:sldMk cId="4277704020" sldId="266"/>
            <ac:spMk id="4" creationId="{03FF36CC-EF2D-4C13-A8D8-6F1F88895A1D}"/>
          </ac:spMkLst>
        </pc:spChg>
      </pc:sldChg>
      <pc:sldChg chg="modSp add mod">
        <pc:chgData name="Alex Kobrenko" userId="8c15ee09-4793-4a98-bca2-5d2f13d862b4" providerId="ADAL" clId="{BD8E46DC-A511-4DBE-8CB0-F88A82F9222E}" dt="2023-07-12T11:53:34.244" v="1686" actId="20577"/>
        <pc:sldMkLst>
          <pc:docMk/>
          <pc:sldMk cId="1004866826" sldId="267"/>
        </pc:sldMkLst>
        <pc:spChg chg="mod">
          <ac:chgData name="Alex Kobrenko" userId="8c15ee09-4793-4a98-bca2-5d2f13d862b4" providerId="ADAL" clId="{BD8E46DC-A511-4DBE-8CB0-F88A82F9222E}" dt="2023-07-11T15:34:51.218" v="1591" actId="20577"/>
          <ac:spMkLst>
            <pc:docMk/>
            <pc:sldMk cId="1004866826" sldId="267"/>
            <ac:spMk id="2" creationId="{05543F14-5CB4-49AC-BD53-A23640203764}"/>
          </ac:spMkLst>
        </pc:spChg>
        <pc:spChg chg="mod">
          <ac:chgData name="Alex Kobrenko" userId="8c15ee09-4793-4a98-bca2-5d2f13d862b4" providerId="ADAL" clId="{BD8E46DC-A511-4DBE-8CB0-F88A82F9222E}" dt="2023-07-12T11:53:34.244" v="1686" actId="20577"/>
          <ac:spMkLst>
            <pc:docMk/>
            <pc:sldMk cId="1004866826" sldId="267"/>
            <ac:spMk id="3" creationId="{7C4D8329-C84A-4191-A41D-7385276522EF}"/>
          </ac:spMkLst>
        </pc:spChg>
        <pc:spChg chg="mod">
          <ac:chgData name="Alex Kobrenko" userId="8c15ee09-4793-4a98-bca2-5d2f13d862b4" providerId="ADAL" clId="{BD8E46DC-A511-4DBE-8CB0-F88A82F9222E}" dt="2023-07-12T11:52:41.234" v="1670" actId="20577"/>
          <ac:spMkLst>
            <pc:docMk/>
            <pc:sldMk cId="1004866826" sldId="267"/>
            <ac:spMk id="4" creationId="{03FF36CC-EF2D-4C13-A8D8-6F1F88895A1D}"/>
          </ac:spMkLst>
        </pc:spChg>
      </pc:sldChg>
      <pc:sldChg chg="add del">
        <pc:chgData name="Alex Kobrenko" userId="8c15ee09-4793-4a98-bca2-5d2f13d862b4" providerId="ADAL" clId="{BD8E46DC-A511-4DBE-8CB0-F88A82F9222E}" dt="2023-07-12T12:00:41.208" v="1943" actId="2696"/>
        <pc:sldMkLst>
          <pc:docMk/>
          <pc:sldMk cId="1515582273" sldId="268"/>
        </pc:sldMkLst>
      </pc:sldChg>
      <pc:sldChg chg="add del">
        <pc:chgData name="Alex Kobrenko" userId="8c15ee09-4793-4a98-bca2-5d2f13d862b4" providerId="ADAL" clId="{BD8E46DC-A511-4DBE-8CB0-F88A82F9222E}" dt="2023-07-12T12:00:47.844" v="1944" actId="2696"/>
        <pc:sldMkLst>
          <pc:docMk/>
          <pc:sldMk cId="2598422979" sldId="269"/>
        </pc:sldMkLst>
      </pc:sldChg>
      <pc:sldChg chg="modSp add mod">
        <pc:chgData name="Alex Kobrenko" userId="8c15ee09-4793-4a98-bca2-5d2f13d862b4" providerId="ADAL" clId="{BD8E46DC-A511-4DBE-8CB0-F88A82F9222E}" dt="2023-07-12T12:07:06.460" v="2076" actId="20577"/>
        <pc:sldMkLst>
          <pc:docMk/>
          <pc:sldMk cId="2272947912" sldId="270"/>
        </pc:sldMkLst>
        <pc:spChg chg="mod">
          <ac:chgData name="Alex Kobrenko" userId="8c15ee09-4793-4a98-bca2-5d2f13d862b4" providerId="ADAL" clId="{BD8E46DC-A511-4DBE-8CB0-F88A82F9222E}" dt="2023-07-12T11:55:43.991" v="1731" actId="20577"/>
          <ac:spMkLst>
            <pc:docMk/>
            <pc:sldMk cId="2272947912" sldId="270"/>
            <ac:spMk id="2" creationId="{05543F14-5CB4-49AC-BD53-A23640203764}"/>
          </ac:spMkLst>
        </pc:spChg>
        <pc:spChg chg="mod">
          <ac:chgData name="Alex Kobrenko" userId="8c15ee09-4793-4a98-bca2-5d2f13d862b4" providerId="ADAL" clId="{BD8E46DC-A511-4DBE-8CB0-F88A82F9222E}" dt="2023-07-12T12:07:06.460" v="2076" actId="20577"/>
          <ac:spMkLst>
            <pc:docMk/>
            <pc:sldMk cId="2272947912" sldId="270"/>
            <ac:spMk id="3" creationId="{7C4D8329-C84A-4191-A41D-7385276522EF}"/>
          </ac:spMkLst>
        </pc:spChg>
        <pc:spChg chg="mod">
          <ac:chgData name="Alex Kobrenko" userId="8c15ee09-4793-4a98-bca2-5d2f13d862b4" providerId="ADAL" clId="{BD8E46DC-A511-4DBE-8CB0-F88A82F9222E}" dt="2023-07-12T12:05:39.712" v="2006" actId="20577"/>
          <ac:spMkLst>
            <pc:docMk/>
            <pc:sldMk cId="2272947912" sldId="270"/>
            <ac:spMk id="4" creationId="{03FF36CC-EF2D-4C13-A8D8-6F1F88895A1D}"/>
          </ac:spMkLst>
        </pc:spChg>
      </pc:sldChg>
      <pc:sldChg chg="modSp add mod ord">
        <pc:chgData name="Alex Kobrenko" userId="8c15ee09-4793-4a98-bca2-5d2f13d862b4" providerId="ADAL" clId="{BD8E46DC-A511-4DBE-8CB0-F88A82F9222E}" dt="2023-07-12T13:36:01.728" v="2459"/>
        <pc:sldMkLst>
          <pc:docMk/>
          <pc:sldMk cId="410498700" sldId="271"/>
        </pc:sldMkLst>
        <pc:spChg chg="mod">
          <ac:chgData name="Alex Kobrenko" userId="8c15ee09-4793-4a98-bca2-5d2f13d862b4" providerId="ADAL" clId="{BD8E46DC-A511-4DBE-8CB0-F88A82F9222E}" dt="2023-07-12T13:19:25.260" v="2457" actId="20577"/>
          <ac:spMkLst>
            <pc:docMk/>
            <pc:sldMk cId="410498700" sldId="271"/>
            <ac:spMk id="3" creationId="{7C4D8329-C84A-4191-A41D-7385276522EF}"/>
          </ac:spMkLst>
        </pc:spChg>
        <pc:spChg chg="mod">
          <ac:chgData name="Alex Kobrenko" userId="8c15ee09-4793-4a98-bca2-5d2f13d862b4" providerId="ADAL" clId="{BD8E46DC-A511-4DBE-8CB0-F88A82F9222E}" dt="2023-07-12T13:19:12.608" v="2456" actId="5793"/>
          <ac:spMkLst>
            <pc:docMk/>
            <pc:sldMk cId="410498700" sldId="271"/>
            <ac:spMk id="4" creationId="{03FF36CC-EF2D-4C13-A8D8-6F1F88895A1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35D57F-F683-4E3F-BE97-7564C6EB85D2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8294E9-629F-4050-8653-F013BB502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877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198" y="1952367"/>
            <a:ext cx="6858001" cy="1557595"/>
          </a:xfrm>
        </p:spPr>
        <p:txBody>
          <a:bodyPr anchor="b">
            <a:normAutofit/>
          </a:bodyPr>
          <a:lstStyle>
            <a:lvl1pPr algn="ctr">
              <a:defRPr lang="en-US" sz="7200" b="1" kern="1200" dirty="0" smtClean="0">
                <a:solidFill>
                  <a:srgbClr val="E41937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3509963"/>
            <a:ext cx="6858000" cy="674859"/>
          </a:xfrm>
        </p:spPr>
        <p:txBody>
          <a:bodyPr>
            <a:noAutofit/>
          </a:bodyPr>
          <a:lstStyle>
            <a:lvl1pPr marL="0" indent="0" algn="ctr">
              <a:buNone/>
              <a:defRPr lang="en-US" sz="5400" kern="12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pic>
        <p:nvPicPr>
          <p:cNvPr id="10" name="Picture 4">
            <a:extLst>
              <a:ext uri="{FF2B5EF4-FFF2-40B4-BE49-F238E27FC236}">
                <a16:creationId xmlns:a16="http://schemas.microsoft.com/office/drawing/2014/main" id="{946B9CE6-210F-43EF-BD53-298BF011833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912"/>
            <a:ext cx="1504950" cy="673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6D0A6E45-0B79-45FF-B842-D196CFAE6A6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91113" y="5401933"/>
            <a:ext cx="3244850" cy="271161"/>
          </a:xfrm>
          <a:noFill/>
        </p:spPr>
        <p:txBody>
          <a:bodyPr/>
          <a:lstStyle>
            <a:lvl1pPr marL="0" indent="0" algn="r" rtl="0" eaLnBrk="1" fontAlgn="base" hangingPunct="1">
              <a:spcBef>
                <a:spcPct val="0"/>
              </a:spcBef>
              <a:spcAft>
                <a:spcPct val="0"/>
              </a:spcAft>
              <a:buNone/>
              <a:defRPr lang="en-US" sz="1600" i="1" kern="1200" dirty="0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lang="en-US" sz="1600" kern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21" name="Text Placeholder 15">
            <a:extLst>
              <a:ext uri="{FF2B5EF4-FFF2-40B4-BE49-F238E27FC236}">
                <a16:creationId xmlns:a16="http://schemas.microsoft.com/office/drawing/2014/main" id="{319FC007-A6F3-4F7B-9CAE-F01BBE73F30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091113" y="5673094"/>
            <a:ext cx="3244850" cy="271161"/>
          </a:xfrm>
          <a:noFill/>
        </p:spPr>
        <p:txBody>
          <a:bodyPr/>
          <a:lstStyle>
            <a:lvl1pPr marL="0" indent="0" algn="r" rtl="0" eaLnBrk="1" fontAlgn="base" hangingPunct="1">
              <a:spcBef>
                <a:spcPct val="0"/>
              </a:spcBef>
              <a:spcAft>
                <a:spcPct val="0"/>
              </a:spcAft>
              <a:buNone/>
              <a:defRPr lang="en-US" sz="1600" i="0" kern="1200" dirty="0" smtClean="0">
                <a:solidFill>
                  <a:schemeClr val="bg2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lang="en-US" sz="1600" kern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Time</a:t>
            </a:r>
          </a:p>
        </p:txBody>
      </p:sp>
      <p:sp>
        <p:nvSpPr>
          <p:cNvPr id="23" name="Text Placeholder 15">
            <a:extLst>
              <a:ext uri="{FF2B5EF4-FFF2-40B4-BE49-F238E27FC236}">
                <a16:creationId xmlns:a16="http://schemas.microsoft.com/office/drawing/2014/main" id="{B138B86E-3693-45AE-8B99-88B71C974B9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091113" y="5944255"/>
            <a:ext cx="3244850" cy="271161"/>
          </a:xfrm>
          <a:noFill/>
        </p:spPr>
        <p:txBody>
          <a:bodyPr/>
          <a:lstStyle>
            <a:lvl1pPr marL="0" indent="0" algn="r" rtl="0" eaLnBrk="1" fontAlgn="base" hangingPunct="1">
              <a:spcBef>
                <a:spcPct val="0"/>
              </a:spcBef>
              <a:spcAft>
                <a:spcPct val="0"/>
              </a:spcAft>
              <a:buNone/>
              <a:defRPr lang="en-US" sz="1600" i="0" kern="1200" dirty="0" smtClean="0">
                <a:solidFill>
                  <a:schemeClr val="bg2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lang="en-US" sz="1600" kern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Presented by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0EE48A7-EDD1-9928-3AF4-97BF1B7DBE5B}"/>
              </a:ext>
            </a:extLst>
          </p:cNvPr>
          <p:cNvSpPr/>
          <p:nvPr userDrawn="1"/>
        </p:nvSpPr>
        <p:spPr>
          <a:xfrm>
            <a:off x="1504950" y="762000"/>
            <a:ext cx="7258050" cy="38031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red and black logo&#10;&#10;Description automatically generated with low confidence">
            <a:extLst>
              <a:ext uri="{FF2B5EF4-FFF2-40B4-BE49-F238E27FC236}">
                <a16:creationId xmlns:a16="http://schemas.microsoft.com/office/drawing/2014/main" id="{FC1C85E9-C782-FC86-976E-51CA91B543E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259191"/>
            <a:ext cx="2327325" cy="1422015"/>
          </a:xfrm>
          <a:prstGeom prst="rect">
            <a:avLst/>
          </a:prstGeom>
        </p:spPr>
      </p:pic>
      <p:pic>
        <p:nvPicPr>
          <p:cNvPr id="5" name="Picture 4" descr="A close-up of a logo&#10;&#10;Description automatically generated with medium confidence">
            <a:extLst>
              <a:ext uri="{FF2B5EF4-FFF2-40B4-BE49-F238E27FC236}">
                <a16:creationId xmlns:a16="http://schemas.microsoft.com/office/drawing/2014/main" id="{93D1D836-9F1C-C58C-40FF-697304F49FF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4950" y="5444522"/>
            <a:ext cx="2795649" cy="814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67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B86F4-63E7-4383-9532-DCF232787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6950" y="136524"/>
            <a:ext cx="7146325" cy="69956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E3CDAD9-5B2A-457C-8529-7105255CD5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8650" y="6336616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tescometering.com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FDEDE86-11F3-430D-A22E-FE21C4BA7C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AC4C4-F0A7-4B61-A827-E4198D0782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5433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6951" y="136525"/>
            <a:ext cx="7208107" cy="679832"/>
          </a:xfrm>
        </p:spPr>
        <p:txBody>
          <a:bodyPr>
            <a:noAutofit/>
          </a:bodyPr>
          <a:lstStyle>
            <a:lvl1pPr>
              <a:defRPr sz="4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09817"/>
            <a:ext cx="7886700" cy="484243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1B4E3D2-6523-4F84-A951-C6829D40F3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8650" y="6336616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tescometering.com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F2C09E2-0F6A-4950-80B1-3784761379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AC4C4-F0A7-4B61-A827-E4198D0782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2384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2280" y="570261"/>
            <a:ext cx="6838308" cy="3044809"/>
          </a:xfrm>
        </p:spPr>
        <p:txBody>
          <a:bodyPr anchor="b">
            <a:noAutofit/>
          </a:bodyPr>
          <a:lstStyle>
            <a:lvl1pPr>
              <a:defRPr sz="66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2280" y="3672392"/>
            <a:ext cx="683830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85CCE1F-5BFE-436E-A352-A0224124D7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72280" y="6356350"/>
            <a:ext cx="29707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tescometering.com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4A8CE0CA-7507-423A-8995-E96F69FD8A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AC4C4-F0A7-4B61-A827-E4198D07826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1" name="Picture 4">
            <a:extLst>
              <a:ext uri="{FF2B5EF4-FFF2-40B4-BE49-F238E27FC236}">
                <a16:creationId xmlns:a16="http://schemas.microsoft.com/office/drawing/2014/main" id="{25FDB225-F00F-47C8-93CF-7F2B75E3FCC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912"/>
            <a:ext cx="1504950" cy="673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78CC3A4-B862-EF21-7892-19E165FA85F9}"/>
              </a:ext>
            </a:extLst>
          </p:cNvPr>
          <p:cNvSpPr/>
          <p:nvPr userDrawn="1"/>
        </p:nvSpPr>
        <p:spPr>
          <a:xfrm>
            <a:off x="1504950" y="723014"/>
            <a:ext cx="7468929" cy="36512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red and black logo&#10;&#10;Description automatically generated with low confidence">
            <a:extLst>
              <a:ext uri="{FF2B5EF4-FFF2-40B4-BE49-F238E27FC236}">
                <a16:creationId xmlns:a16="http://schemas.microsoft.com/office/drawing/2014/main" id="{4253BDD9-DF78-0B89-3365-C93D4DA7687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259191"/>
            <a:ext cx="2327325" cy="1422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1209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0714" y="136524"/>
            <a:ext cx="7886700" cy="9348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25D47C2-4CDB-41A5-B70C-43A0977D9A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8650" y="6336616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tescometering.com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4071A1D-1215-4B6C-B056-EB737D2A86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AC4C4-F0A7-4B61-A827-E4198D0782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0832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6951" y="365126"/>
            <a:ext cx="7146323" cy="5186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84CC7AF6-FE01-498E-8EC4-10C598268DE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28650" y="6336616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tescometering.com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3613EE7B-FBE8-4FED-A3B3-2D98DB6996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AC4C4-F0A7-4B61-A827-E4198D0782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3498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7192" y="136524"/>
            <a:ext cx="6958399" cy="810827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8343AB8-FDC8-4BDD-9F5D-8F5008EE59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8650" y="6336616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tescometering.com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7B76846-C3D9-46DA-9875-A8C9D81A3F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AC4C4-F0A7-4B61-A827-E4198D0782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7200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3E242F-D047-40E0-904E-9D2C58699B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8650" y="6336616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tescometering.com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C95787-535C-450B-88E4-80BB5E6957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AC4C4-F0A7-4B61-A827-E4198D0782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30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C6C3806-062B-428D-9C60-7F07794F33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8650" y="6336616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tescometering.com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B4219FE-B80A-4E50-8CB4-E3E85F3FFF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AC4C4-F0A7-4B61-A827-E4198D07826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9F983AF-02B5-494E-9FCE-53D8F53A4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92876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4D764A5D-28CB-4BF8-80DC-96083F2AEB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916194"/>
            <a:ext cx="2949178" cy="295279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183088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92876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916194"/>
            <a:ext cx="2949178" cy="295279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8DF29A6-E9EC-4586-AC5E-CF2B1E7820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8650" y="6336616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.tescometering.com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B9AED3D-4FCF-4D9B-A060-41F491F787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AC4C4-F0A7-4B61-A827-E4198D0782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8976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1884" y="71996"/>
            <a:ext cx="7886700" cy="934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186249"/>
            <a:ext cx="7886700" cy="4990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6336616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.tescometering.com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AC4C4-F0A7-4B61-A827-E4198D07826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6C796F7-BF61-443C-9DF2-0CFC9EBAAC23}"/>
              </a:ext>
            </a:extLst>
          </p:cNvPr>
          <p:cNvSpPr/>
          <p:nvPr userDrawn="1"/>
        </p:nvSpPr>
        <p:spPr>
          <a:xfrm>
            <a:off x="395416" y="861382"/>
            <a:ext cx="8353168" cy="45719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red and black logo&#10;&#10;Description automatically generated with low confidence">
            <a:extLst>
              <a:ext uri="{FF2B5EF4-FFF2-40B4-BE49-F238E27FC236}">
                <a16:creationId xmlns:a16="http://schemas.microsoft.com/office/drawing/2014/main" id="{260CCA74-DEBD-12CF-67F8-4802BBAFA7A4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170" y="178913"/>
            <a:ext cx="1027088" cy="627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449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2" r:id="rId10"/>
  </p:sldLayoutIdLst>
  <p:hf hd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lang="en-US" sz="4400" kern="1200" cap="small" dirty="0" smtClean="0">
          <a:solidFill>
            <a:srgbClr val="FF0000"/>
          </a:solidFill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latin typeface="Calibri" panose="020F050202020403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83B5F18-9223-4EA5-8186-9DCC7A37AA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latin typeface="+mj-lt"/>
                <a:cs typeface="Arial" panose="020B0604020202020204" pitchFamily="34" charset="0"/>
              </a:rPr>
              <a:t>Cyber Security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E32853D5-CE40-4EA1-9AC1-4146F77158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Standards and Securing Your Data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8439FC1-AFFA-4137-9F38-E9DED5B7B44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4E203CD-A721-449E-BB11-1D4D1E963CC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11AM – 12 PM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36CD409-C677-4934-88AF-EBDEB234C95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Alex Kobrenko</a:t>
            </a:r>
          </a:p>
        </p:txBody>
      </p:sp>
    </p:spTree>
    <p:extLst>
      <p:ext uri="{BB962C8B-B14F-4D97-AF65-F5344CB8AC3E}">
        <p14:creationId xmlns:p14="http://schemas.microsoft.com/office/powerpoint/2010/main" val="2339861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7AD4A-2ABB-4426-A1D3-153170091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  <a:cs typeface="Arial" panose="020B0604020202020204" pitchFamily="34" charset="0"/>
              </a:rPr>
              <a:t>Cyber 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A7552B-032F-4836-A6D5-1A5258BB2A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Cyber standards : ISO 27001, NIST 800-53r3, SOC 2</a:t>
            </a:r>
          </a:p>
          <a:p>
            <a:r>
              <a:rPr lang="en-US" dirty="0"/>
              <a:t>Knowing your organizations risks</a:t>
            </a:r>
          </a:p>
          <a:p>
            <a:r>
              <a:rPr lang="en-US" dirty="0"/>
              <a:t>Backup and Recovery</a:t>
            </a:r>
          </a:p>
          <a:p>
            <a:r>
              <a:rPr lang="en-US" dirty="0"/>
              <a:t>Reducing cyber risk with tools</a:t>
            </a:r>
          </a:p>
          <a:p>
            <a:r>
              <a:rPr lang="en-US" dirty="0"/>
              <a:t>Identifying attack vectors for your organization</a:t>
            </a:r>
          </a:p>
          <a:p>
            <a:r>
              <a:rPr lang="en-US" dirty="0"/>
              <a:t>Patch Management</a:t>
            </a:r>
          </a:p>
          <a:p>
            <a:r>
              <a:rPr lang="en-US" dirty="0"/>
              <a:t>Securing IOT and SCADA</a:t>
            </a:r>
          </a:p>
          <a:p>
            <a:r>
              <a:rPr lang="en-US" dirty="0"/>
              <a:t>Security first mindset</a:t>
            </a:r>
          </a:p>
          <a:p>
            <a:r>
              <a:rPr lang="en-US" dirty="0"/>
              <a:t>Staying informed with latest threats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72B4E4-7CDB-47DC-A9DC-BE874D7E1D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tescometering.com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7B4347-6B9F-48C2-AF8B-BD54C46F75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AC4C4-F0A7-4B61-A827-E4198D07826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747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43F14-5CB4-49AC-BD53-A23640203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Cyber Security Standards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D8329-C84A-4191-A41D-7385276522E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NIST 800-53r3</a:t>
            </a:r>
          </a:p>
          <a:p>
            <a:r>
              <a:rPr lang="en-US" dirty="0"/>
              <a:t>ISO 27001</a:t>
            </a:r>
          </a:p>
          <a:p>
            <a:r>
              <a:rPr lang="en-US" dirty="0"/>
              <a:t>SOC 1 – 3</a:t>
            </a:r>
          </a:p>
          <a:p>
            <a:r>
              <a:rPr lang="en-US" dirty="0"/>
              <a:t>PCI</a:t>
            </a:r>
          </a:p>
          <a:p>
            <a:r>
              <a:rPr lang="en-US" dirty="0"/>
              <a:t>GDPR</a:t>
            </a:r>
          </a:p>
          <a:p>
            <a:r>
              <a:rPr lang="en-US" dirty="0"/>
              <a:t>UL 2900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FF36CC-EF2D-4C13-A8D8-6F1F88895A1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NIST CSF</a:t>
            </a:r>
          </a:p>
          <a:p>
            <a:endParaRPr lang="en-US" dirty="0"/>
          </a:p>
          <a:p>
            <a:r>
              <a:rPr lang="en-US" dirty="0"/>
              <a:t>- Coop And Cyber Insurance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8298E3-FE42-4B76-88F9-CC4403C16C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tescometering.com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D28621-06E0-4F9F-B64E-EE06D93AC0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AC4C4-F0A7-4B61-A827-E4198D07826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98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C65AD-91C0-4DE5-9BCC-DBDFD151E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dirty="0"/>
              <a:t>Protecting your Data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F13C88-5E3F-4FC2-BED9-C35144203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8522" y="4566674"/>
            <a:ext cx="2852065" cy="1500187"/>
          </a:xfrm>
        </p:spPr>
        <p:txBody>
          <a:bodyPr>
            <a:normAutofit/>
          </a:bodyPr>
          <a:lstStyle/>
          <a:p>
            <a:r>
              <a:rPr lang="en-US" dirty="0"/>
              <a:t>Knowing what kind of data you store, how its collected and accessed.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078297-4C2D-40A6-9300-7C91B8680A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tescometering.com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DFC95B-E6C3-4D38-B0C2-5B6ADB0D1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AC4C4-F0A7-4B61-A827-E4198D07826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066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43F14-5CB4-49AC-BD53-A23640203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 and Recovery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D8329-C84A-4191-A41D-7385276522E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How often can you take backups</a:t>
            </a:r>
          </a:p>
          <a:p>
            <a:r>
              <a:rPr lang="en-US" dirty="0"/>
              <a:t>Local backups</a:t>
            </a:r>
          </a:p>
          <a:p>
            <a:r>
              <a:rPr lang="en-US" dirty="0"/>
              <a:t>Off-Site backups</a:t>
            </a:r>
          </a:p>
          <a:p>
            <a:r>
              <a:rPr lang="en-US" dirty="0"/>
              <a:t>Type of Backups</a:t>
            </a:r>
          </a:p>
          <a:p>
            <a:r>
              <a:rPr lang="en-US" dirty="0"/>
              <a:t>Off-Line Backups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FF36CC-EF2D-4C13-A8D8-6F1F88895A1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How long can we afford to be down</a:t>
            </a:r>
          </a:p>
          <a:p>
            <a:r>
              <a:rPr lang="en-US" dirty="0"/>
              <a:t>How long will it take to recover your data</a:t>
            </a:r>
          </a:p>
          <a:p>
            <a:r>
              <a:rPr lang="en-US" dirty="0"/>
              <a:t>Where will you recover to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8298E3-FE42-4B76-88F9-CC4403C16C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tescometering.com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D28621-06E0-4F9F-B64E-EE06D93AC0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AC4C4-F0A7-4B61-A827-E4198D07826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784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43F14-5CB4-49AC-BD53-A23640203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Knowing Your Risks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D8329-C84A-4191-A41D-7385276522E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What kind of data is stored</a:t>
            </a:r>
          </a:p>
          <a:p>
            <a:r>
              <a:rPr lang="en-US" dirty="0"/>
              <a:t>Who is accessing your data</a:t>
            </a:r>
          </a:p>
          <a:p>
            <a:r>
              <a:rPr lang="en-US" dirty="0"/>
              <a:t>What methods are used to secure access to data or resources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FF36CC-EF2D-4C13-A8D8-6F1F88895A1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Open incoming firewall ports</a:t>
            </a:r>
          </a:p>
          <a:p>
            <a:r>
              <a:rPr lang="en-US" dirty="0"/>
              <a:t>Web / SFTP / public facing servers</a:t>
            </a:r>
          </a:p>
          <a:p>
            <a:r>
              <a:rPr lang="en-US" dirty="0"/>
              <a:t>Data Exchange 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8298E3-FE42-4B76-88F9-CC4403C16C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tescometering.com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D28621-06E0-4F9F-B64E-EE06D93AC0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AC4C4-F0A7-4B61-A827-E4198D07826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704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43F14-5CB4-49AC-BD53-A23640203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Identifying Attack Vectors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D8329-C84A-4191-A41D-7385276522E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Pen Testing </a:t>
            </a:r>
          </a:p>
          <a:p>
            <a:r>
              <a:rPr lang="en-US" dirty="0"/>
              <a:t>Email</a:t>
            </a:r>
          </a:p>
          <a:p>
            <a:r>
              <a:rPr lang="en-US" dirty="0"/>
              <a:t>Endpoint Scanners</a:t>
            </a:r>
          </a:p>
          <a:p>
            <a:r>
              <a:rPr lang="en-US" dirty="0"/>
              <a:t>End User</a:t>
            </a:r>
          </a:p>
          <a:p>
            <a:r>
              <a:rPr lang="en-US" dirty="0"/>
              <a:t>Vendors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FF36CC-EF2D-4C13-A8D8-6F1F88895A1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Endpoints</a:t>
            </a:r>
          </a:p>
          <a:p>
            <a:r>
              <a:rPr lang="en-US" dirty="0"/>
              <a:t>Exposed SCADA</a:t>
            </a:r>
          </a:p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8298E3-FE42-4B76-88F9-CC4403C16C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tescometering.com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D28621-06E0-4F9F-B64E-EE06D93AC0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AC4C4-F0A7-4B61-A827-E4198D07826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866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43F14-5CB4-49AC-BD53-A23640203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Patch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D8329-C84A-4191-A41D-7385276522E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Get a baseline of devices</a:t>
            </a:r>
          </a:p>
          <a:p>
            <a:r>
              <a:rPr lang="en-US" dirty="0"/>
              <a:t>Assign Responsibilities</a:t>
            </a:r>
          </a:p>
          <a:p>
            <a:r>
              <a:rPr lang="en-US" dirty="0"/>
              <a:t>Patch Testing</a:t>
            </a:r>
          </a:p>
          <a:p>
            <a:r>
              <a:rPr lang="en-US" dirty="0"/>
              <a:t>Maintain Update Schedule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FF36CC-EF2D-4C13-A8D8-6F1F88895A1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Software Standardization</a:t>
            </a:r>
          </a:p>
          <a:p>
            <a:r>
              <a:rPr lang="en-US" dirty="0"/>
              <a:t>CVE – Critical Vulnerability and Exposure</a:t>
            </a:r>
          </a:p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8298E3-FE42-4B76-88F9-CC4403C16C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tescometering.com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D28621-06E0-4F9F-B64E-EE06D93AC0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AC4C4-F0A7-4B61-A827-E4198D07826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9479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43F14-5CB4-49AC-BD53-A23640203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Tools and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D8329-C84A-4191-A41D-7385276522E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Firewalls </a:t>
            </a:r>
          </a:p>
          <a:p>
            <a:r>
              <a:rPr lang="en-US" dirty="0"/>
              <a:t>Anti-Virus , EDR , XDR</a:t>
            </a:r>
          </a:p>
          <a:p>
            <a:r>
              <a:rPr lang="en-US" dirty="0"/>
              <a:t>RMM </a:t>
            </a:r>
          </a:p>
          <a:p>
            <a:r>
              <a:rPr lang="en-US" dirty="0"/>
              <a:t>2fa whenever possible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FF36CC-EF2D-4C13-A8D8-6F1F88895A1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Pen Testing</a:t>
            </a:r>
          </a:p>
          <a:p>
            <a:r>
              <a:rPr lang="en-US" dirty="0"/>
              <a:t>Nessus Scanner</a:t>
            </a:r>
          </a:p>
          <a:p>
            <a:r>
              <a:rPr lang="en-US" dirty="0"/>
              <a:t>cisa.gov</a:t>
            </a:r>
          </a:p>
          <a:p>
            <a:r>
              <a:rPr lang="en-US" dirty="0"/>
              <a:t>haveibeenpwned.com</a:t>
            </a:r>
          </a:p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8298E3-FE42-4B76-88F9-CC4403C16C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tescometering.com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D28621-06E0-4F9F-B64E-EE06D93AC0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AC4C4-F0A7-4B61-A827-E4198D07826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975033"/>
      </p:ext>
    </p:extLst>
  </p:cSld>
  <p:clrMapOvr>
    <a:masterClrMapping/>
  </p:clrMapOvr>
</p:sld>
</file>

<file path=ppt/theme/theme1.xml><?xml version="1.0" encoding="utf-8"?>
<a:theme xmlns:a="http://schemas.openxmlformats.org/drawingml/2006/main" name="TESCO Template">
  <a:themeElements>
    <a:clrScheme name="TESCO">
      <a:dk1>
        <a:srgbClr val="000000"/>
      </a:dk1>
      <a:lt1>
        <a:srgbClr val="D8D8D8"/>
      </a:lt1>
      <a:dk2>
        <a:srgbClr val="4C5055"/>
      </a:dk2>
      <a:lt2>
        <a:srgbClr val="FFFFFF"/>
      </a:lt2>
      <a:accent1>
        <a:srgbClr val="E10027"/>
      </a:accent1>
      <a:accent2>
        <a:srgbClr val="000000"/>
      </a:accent2>
      <a:accent3>
        <a:srgbClr val="A5A5A5"/>
      </a:accent3>
      <a:accent4>
        <a:srgbClr val="FF3758"/>
      </a:accent4>
      <a:accent5>
        <a:srgbClr val="8A0017"/>
      </a:accent5>
      <a:accent6>
        <a:srgbClr val="FFB3C0"/>
      </a:accent6>
      <a:hlink>
        <a:srgbClr val="3F3F3F"/>
      </a:hlink>
      <a:folHlink>
        <a:srgbClr val="D8D8D8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340</TotalTime>
  <Words>266</Words>
  <Application>Microsoft Office PowerPoint</Application>
  <PresentationFormat>On-screen Show (4:3)</PresentationFormat>
  <Paragraphs>82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TESCO Template</vt:lpstr>
      <vt:lpstr>Cyber Security</vt:lpstr>
      <vt:lpstr>Cyber Security</vt:lpstr>
      <vt:lpstr>Cyber Security Standards</vt:lpstr>
      <vt:lpstr>Protecting your Data</vt:lpstr>
      <vt:lpstr>Backup and Recovery</vt:lpstr>
      <vt:lpstr>Knowing Your Risks</vt:lpstr>
      <vt:lpstr>Identifying Attack Vectors</vt:lpstr>
      <vt:lpstr>Patch Management</vt:lpstr>
      <vt:lpstr>Tools and 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Jedidiah Tamayo</dc:creator>
  <cp:lastModifiedBy>Alex Kobrenko</cp:lastModifiedBy>
  <cp:revision>9</cp:revision>
  <dcterms:created xsi:type="dcterms:W3CDTF">2021-12-30T15:47:27Z</dcterms:created>
  <dcterms:modified xsi:type="dcterms:W3CDTF">2023-07-12T13:36:10Z</dcterms:modified>
</cp:coreProperties>
</file>