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6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1C85E9-C782-FC86-976E-51CA91B54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3D1D836-9F1C-C58C-40FF-697304F49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3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672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45728" y="165099"/>
            <a:ext cx="65811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55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1002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76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04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570261"/>
            <a:ext cx="6838308" cy="3044809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3672392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0" y="723014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14" y="136524"/>
            <a:ext cx="7886700" cy="934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27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694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192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148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06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80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44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1884" y="71996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pc="-10"/>
              <a:t>tescometering.com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25" smtClean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lang="en-US"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260CCA74-DEBD-12CF-67F8-4802BBAFA7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0" y="178913"/>
            <a:ext cx="1027088" cy="6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tom.lawton@tescometering.com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066" y="855032"/>
            <a:ext cx="8366125" cy="58419"/>
            <a:chOff x="389066" y="855032"/>
            <a:chExt cx="8366125" cy="58419"/>
          </a:xfrm>
        </p:grpSpPr>
        <p:sp>
          <p:nvSpPr>
            <p:cNvPr id="3" name="object 3"/>
            <p:cNvSpPr/>
            <p:nvPr/>
          </p:nvSpPr>
          <p:spPr>
            <a:xfrm>
              <a:off x="395416" y="861382"/>
              <a:ext cx="1109980" cy="45720"/>
            </a:xfrm>
            <a:custGeom>
              <a:avLst/>
              <a:gdLst/>
              <a:ahLst/>
              <a:cxnLst/>
              <a:rect l="l" t="t" r="r" b="b"/>
              <a:pathLst>
                <a:path w="1109980" h="45719">
                  <a:moveTo>
                    <a:pt x="0" y="45718"/>
                  </a:moveTo>
                  <a:lnTo>
                    <a:pt x="1109533" y="45718"/>
                  </a:lnTo>
                  <a:lnTo>
                    <a:pt x="1109533" y="0"/>
                  </a:lnTo>
                  <a:lnTo>
                    <a:pt x="0" y="0"/>
                  </a:lnTo>
                  <a:lnTo>
                    <a:pt x="0" y="45718"/>
                  </a:lnTo>
                  <a:close/>
                </a:path>
              </a:pathLst>
            </a:custGeom>
            <a:solidFill>
              <a:srgbClr val="E1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416" y="861382"/>
              <a:ext cx="8353425" cy="45720"/>
            </a:xfrm>
            <a:custGeom>
              <a:avLst/>
              <a:gdLst/>
              <a:ahLst/>
              <a:cxnLst/>
              <a:rect l="l" t="t" r="r" b="b"/>
              <a:pathLst>
                <a:path w="8353425" h="45719">
                  <a:moveTo>
                    <a:pt x="0" y="0"/>
                  </a:moveTo>
                  <a:lnTo>
                    <a:pt x="8353168" y="0"/>
                  </a:lnTo>
                  <a:lnTo>
                    <a:pt x="8353168" y="45719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416" y="85677"/>
            <a:ext cx="983303" cy="70409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61912"/>
            <a:ext cx="8839200" cy="6734174"/>
            <a:chOff x="0" y="61912"/>
            <a:chExt cx="8839200" cy="6734174"/>
          </a:xfrm>
        </p:grpSpPr>
        <p:sp>
          <p:nvSpPr>
            <p:cNvPr id="7" name="object 7"/>
            <p:cNvSpPr/>
            <p:nvPr/>
          </p:nvSpPr>
          <p:spPr>
            <a:xfrm>
              <a:off x="1504950" y="762000"/>
              <a:ext cx="7334250" cy="201930"/>
            </a:xfrm>
            <a:custGeom>
              <a:avLst/>
              <a:gdLst/>
              <a:ahLst/>
              <a:cxnLst/>
              <a:rect l="l" t="t" r="r" b="b"/>
              <a:pathLst>
                <a:path w="7334250" h="201930">
                  <a:moveTo>
                    <a:pt x="7334250" y="0"/>
                  </a:moveTo>
                  <a:lnTo>
                    <a:pt x="0" y="0"/>
                  </a:lnTo>
                  <a:lnTo>
                    <a:pt x="0" y="201828"/>
                  </a:lnTo>
                  <a:lnTo>
                    <a:pt x="7334250" y="201828"/>
                  </a:lnTo>
                  <a:lnTo>
                    <a:pt x="7334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912"/>
              <a:ext cx="1504950" cy="67341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3519" y="163756"/>
              <a:ext cx="1996959" cy="1429922"/>
            </a:xfrm>
            <a:prstGeom prst="rect">
              <a:avLst/>
            </a:prstGeom>
          </p:spPr>
        </p:pic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6CE5C11D-4F3A-1A4E-BF23-4207F5EBF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074" y="4353470"/>
            <a:ext cx="6858001" cy="1557595"/>
          </a:xfrm>
        </p:spPr>
        <p:txBody>
          <a:bodyPr>
            <a:normAutofit fontScale="90000"/>
          </a:bodyPr>
          <a:lstStyle/>
          <a:p>
            <a:r>
              <a:rPr lang="en-US" sz="8800" spc="-20" dirty="0"/>
              <a:t>21</a:t>
            </a:r>
            <a:r>
              <a:rPr lang="en-US" sz="8800" spc="-30" baseline="25000" dirty="0"/>
              <a:t>ST</a:t>
            </a:r>
            <a:r>
              <a:rPr lang="en-US" sz="8800" baseline="25000" dirty="0"/>
              <a:t>	</a:t>
            </a:r>
            <a:r>
              <a:rPr lang="en-US" sz="8800" spc="-10" dirty="0"/>
              <a:t>C</a:t>
            </a:r>
            <a:r>
              <a:rPr lang="en-US" sz="7200" spc="-10" dirty="0"/>
              <a:t>ENTURY </a:t>
            </a:r>
            <a:r>
              <a:rPr lang="en-US" sz="8800" dirty="0"/>
              <a:t>P</a:t>
            </a:r>
            <a:r>
              <a:rPr lang="en-US" sz="7200" dirty="0"/>
              <a:t>OWER</a:t>
            </a:r>
            <a:r>
              <a:rPr lang="en-US" sz="7200" spc="225" dirty="0"/>
              <a:t> </a:t>
            </a:r>
            <a:r>
              <a:rPr lang="en-US" sz="8800" spc="-10" dirty="0"/>
              <a:t>M</a:t>
            </a:r>
            <a:r>
              <a:rPr lang="en-US" sz="7200" spc="-10" dirty="0"/>
              <a:t>EASUREMENTS</a:t>
            </a:r>
            <a:br>
              <a:rPr lang="en-US" sz="7200" dirty="0"/>
            </a:b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ABEC67-0BED-B201-BDC1-748BD84BD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486E841-AD24-704A-86F4-AF24F89AB9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8430115-CBF1-AD39-C63C-5C010C4693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3" name="object 23"/>
          <p:cNvSpPr txBox="1"/>
          <p:nvPr/>
        </p:nvSpPr>
        <p:spPr>
          <a:xfrm>
            <a:off x="8960802" y="6421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6" name="Picture 35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23940EB-3545-5D21-0E0E-BBCF71415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34052"/>
            <a:ext cx="2795649" cy="81434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B5DEF78-3848-3CAD-7BA5-3F5188B2DD4D}"/>
              </a:ext>
            </a:extLst>
          </p:cNvPr>
          <p:cNvSpPr/>
          <p:nvPr/>
        </p:nvSpPr>
        <p:spPr>
          <a:xfrm>
            <a:off x="2971800" y="0"/>
            <a:ext cx="3429000" cy="166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8692856E-62FE-3B20-E258-9DC76CA50C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Why</a:t>
            </a:r>
            <a:r>
              <a:rPr cap="small" spc="21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do</a:t>
            </a:r>
            <a:r>
              <a:rPr cap="small" spc="22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these</a:t>
            </a:r>
            <a:r>
              <a:rPr cap="small" spc="225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changes</a:t>
            </a:r>
            <a:r>
              <a:rPr cap="small" spc="220" dirty="0">
                <a:solidFill>
                  <a:srgbClr val="C00000"/>
                </a:solidFill>
              </a:rPr>
              <a:t> </a:t>
            </a:r>
            <a:r>
              <a:rPr cap="small" spc="-85" dirty="0">
                <a:solidFill>
                  <a:srgbClr val="C00000"/>
                </a:solidFill>
              </a:rPr>
              <a:t>matter?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10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139" y="1387347"/>
            <a:ext cx="5153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Today’s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loads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like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these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68306" y="2086514"/>
            <a:ext cx="6543675" cy="3828415"/>
            <a:chOff x="1668306" y="2086514"/>
            <a:chExt cx="6543675" cy="3828415"/>
          </a:xfrm>
        </p:grpSpPr>
        <p:sp>
          <p:nvSpPr>
            <p:cNvPr id="13" name="object 13"/>
            <p:cNvSpPr/>
            <p:nvPr/>
          </p:nvSpPr>
          <p:spPr>
            <a:xfrm>
              <a:off x="1727911" y="2089689"/>
              <a:ext cx="6477635" cy="3822065"/>
            </a:xfrm>
            <a:custGeom>
              <a:avLst/>
              <a:gdLst/>
              <a:ahLst/>
              <a:cxnLst/>
              <a:rect l="l" t="t" r="r" b="b"/>
              <a:pathLst>
                <a:path w="6477634" h="3822065">
                  <a:moveTo>
                    <a:pt x="0" y="3821620"/>
                  </a:moveTo>
                  <a:lnTo>
                    <a:pt x="6477083" y="3821620"/>
                  </a:lnTo>
                </a:path>
                <a:path w="6477634" h="3822065">
                  <a:moveTo>
                    <a:pt x="0" y="3183350"/>
                  </a:moveTo>
                  <a:lnTo>
                    <a:pt x="6477083" y="3183350"/>
                  </a:lnTo>
                </a:path>
                <a:path w="6477634" h="3822065">
                  <a:moveTo>
                    <a:pt x="0" y="2546318"/>
                  </a:moveTo>
                  <a:lnTo>
                    <a:pt x="6477083" y="2546318"/>
                  </a:lnTo>
                </a:path>
                <a:path w="6477634" h="3822065">
                  <a:moveTo>
                    <a:pt x="0" y="1275302"/>
                  </a:moveTo>
                  <a:lnTo>
                    <a:pt x="6477083" y="1275302"/>
                  </a:lnTo>
                </a:path>
                <a:path w="6477634" h="3822065">
                  <a:moveTo>
                    <a:pt x="0" y="638270"/>
                  </a:moveTo>
                  <a:lnTo>
                    <a:pt x="6477083" y="638270"/>
                  </a:lnTo>
                </a:path>
                <a:path w="6477634" h="3822065">
                  <a:moveTo>
                    <a:pt x="0" y="0"/>
                  </a:moveTo>
                  <a:lnTo>
                    <a:pt x="6477083" y="0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7911" y="2089689"/>
              <a:ext cx="0" cy="3822065"/>
            </a:xfrm>
            <a:custGeom>
              <a:avLst/>
              <a:gdLst/>
              <a:ahLst/>
              <a:cxnLst/>
              <a:rect l="l" t="t" r="r" b="b"/>
              <a:pathLst>
                <a:path h="3822065">
                  <a:moveTo>
                    <a:pt x="0" y="3821620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1481" y="2089689"/>
              <a:ext cx="56515" cy="3822065"/>
            </a:xfrm>
            <a:custGeom>
              <a:avLst/>
              <a:gdLst/>
              <a:ahLst/>
              <a:cxnLst/>
              <a:rect l="l" t="t" r="r" b="b"/>
              <a:pathLst>
                <a:path w="56514" h="3822065">
                  <a:moveTo>
                    <a:pt x="0" y="3821620"/>
                  </a:moveTo>
                  <a:lnTo>
                    <a:pt x="56430" y="3821620"/>
                  </a:lnTo>
                </a:path>
                <a:path w="56514" h="3822065">
                  <a:moveTo>
                    <a:pt x="0" y="3183350"/>
                  </a:moveTo>
                  <a:lnTo>
                    <a:pt x="56430" y="3183350"/>
                  </a:lnTo>
                </a:path>
                <a:path w="56514" h="3822065">
                  <a:moveTo>
                    <a:pt x="0" y="2546318"/>
                  </a:moveTo>
                  <a:lnTo>
                    <a:pt x="56430" y="2546318"/>
                  </a:lnTo>
                </a:path>
                <a:path w="56514" h="3822065">
                  <a:moveTo>
                    <a:pt x="0" y="1912334"/>
                  </a:moveTo>
                  <a:lnTo>
                    <a:pt x="56430" y="1912334"/>
                  </a:lnTo>
                </a:path>
                <a:path w="56514" h="3822065">
                  <a:moveTo>
                    <a:pt x="0" y="1275302"/>
                  </a:moveTo>
                  <a:lnTo>
                    <a:pt x="56430" y="1275302"/>
                  </a:lnTo>
                </a:path>
                <a:path w="56514" h="3822065">
                  <a:moveTo>
                    <a:pt x="0" y="638270"/>
                  </a:moveTo>
                  <a:lnTo>
                    <a:pt x="56430" y="638270"/>
                  </a:lnTo>
                </a:path>
                <a:path w="56514" h="3822065">
                  <a:moveTo>
                    <a:pt x="0" y="0"/>
                  </a:moveTo>
                  <a:lnTo>
                    <a:pt x="56430" y="0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7911" y="4000500"/>
              <a:ext cx="6477635" cy="40640"/>
            </a:xfrm>
            <a:custGeom>
              <a:avLst/>
              <a:gdLst/>
              <a:ahLst/>
              <a:cxnLst/>
              <a:rect l="l" t="t" r="r" b="b"/>
              <a:pathLst>
                <a:path w="6477634" h="40639">
                  <a:moveTo>
                    <a:pt x="0" y="0"/>
                  </a:moveTo>
                  <a:lnTo>
                    <a:pt x="6477083" y="1"/>
                  </a:lnTo>
                </a:path>
                <a:path w="6477634" h="40639">
                  <a:moveTo>
                    <a:pt x="0" y="0"/>
                  </a:moveTo>
                  <a:lnTo>
                    <a:pt x="0" y="40301"/>
                  </a:lnTo>
                </a:path>
                <a:path w="6477634" h="40639">
                  <a:moveTo>
                    <a:pt x="1079297" y="0"/>
                  </a:moveTo>
                  <a:lnTo>
                    <a:pt x="1079297" y="40301"/>
                  </a:lnTo>
                </a:path>
                <a:path w="6477634" h="40639">
                  <a:moveTo>
                    <a:pt x="2158289" y="0"/>
                  </a:moveTo>
                  <a:lnTo>
                    <a:pt x="2158289" y="40301"/>
                  </a:lnTo>
                </a:path>
                <a:path w="6477634" h="40639">
                  <a:moveTo>
                    <a:pt x="3237281" y="0"/>
                  </a:moveTo>
                  <a:lnTo>
                    <a:pt x="3237281" y="40301"/>
                  </a:lnTo>
                </a:path>
                <a:path w="6477634" h="40639">
                  <a:moveTo>
                    <a:pt x="4319321" y="0"/>
                  </a:moveTo>
                  <a:lnTo>
                    <a:pt x="4319321" y="40301"/>
                  </a:lnTo>
                </a:path>
                <a:path w="6477634" h="40639">
                  <a:moveTo>
                    <a:pt x="5398313" y="0"/>
                  </a:moveTo>
                  <a:lnTo>
                    <a:pt x="5398313" y="40301"/>
                  </a:lnTo>
                </a:path>
                <a:path w="6477634" h="40639">
                  <a:moveTo>
                    <a:pt x="6477083" y="0"/>
                  </a:moveTo>
                  <a:lnTo>
                    <a:pt x="6477083" y="40301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7911" y="2269168"/>
              <a:ext cx="6474460" cy="3463290"/>
            </a:xfrm>
            <a:custGeom>
              <a:avLst/>
              <a:gdLst/>
              <a:ahLst/>
              <a:cxnLst/>
              <a:rect l="l" t="t" r="r" b="b"/>
              <a:pathLst>
                <a:path w="6474459" h="3463290">
                  <a:moveTo>
                    <a:pt x="0" y="1732855"/>
                  </a:moveTo>
                  <a:lnTo>
                    <a:pt x="12497" y="1708471"/>
                  </a:lnTo>
                  <a:lnTo>
                    <a:pt x="24689" y="1684087"/>
                  </a:lnTo>
                  <a:lnTo>
                    <a:pt x="36881" y="1659703"/>
                  </a:lnTo>
                  <a:lnTo>
                    <a:pt x="52121" y="1638367"/>
                  </a:lnTo>
                  <a:lnTo>
                    <a:pt x="64313" y="1613983"/>
                  </a:lnTo>
                  <a:lnTo>
                    <a:pt x="76505" y="1592647"/>
                  </a:lnTo>
                  <a:lnTo>
                    <a:pt x="88697" y="1568263"/>
                  </a:lnTo>
                  <a:lnTo>
                    <a:pt x="100889" y="1546927"/>
                  </a:lnTo>
                  <a:lnTo>
                    <a:pt x="113081" y="1522543"/>
                  </a:lnTo>
                  <a:lnTo>
                    <a:pt x="125273" y="1501207"/>
                  </a:lnTo>
                  <a:lnTo>
                    <a:pt x="140513" y="1479871"/>
                  </a:lnTo>
                  <a:lnTo>
                    <a:pt x="152705" y="1458535"/>
                  </a:lnTo>
                  <a:lnTo>
                    <a:pt x="164897" y="1434151"/>
                  </a:lnTo>
                  <a:lnTo>
                    <a:pt x="177089" y="1412815"/>
                  </a:lnTo>
                  <a:lnTo>
                    <a:pt x="189281" y="1391479"/>
                  </a:lnTo>
                  <a:lnTo>
                    <a:pt x="201473" y="1370143"/>
                  </a:lnTo>
                  <a:lnTo>
                    <a:pt x="213665" y="1345759"/>
                  </a:lnTo>
                  <a:lnTo>
                    <a:pt x="228905" y="1324423"/>
                  </a:lnTo>
                  <a:lnTo>
                    <a:pt x="241097" y="1303087"/>
                  </a:lnTo>
                  <a:lnTo>
                    <a:pt x="253289" y="1278703"/>
                  </a:lnTo>
                  <a:lnTo>
                    <a:pt x="265481" y="1257367"/>
                  </a:lnTo>
                  <a:lnTo>
                    <a:pt x="277673" y="1236031"/>
                  </a:lnTo>
                  <a:lnTo>
                    <a:pt x="289865" y="1211647"/>
                  </a:lnTo>
                  <a:lnTo>
                    <a:pt x="305105" y="1190311"/>
                  </a:lnTo>
                  <a:lnTo>
                    <a:pt x="317297" y="1165927"/>
                  </a:lnTo>
                  <a:lnTo>
                    <a:pt x="329489" y="1144591"/>
                  </a:lnTo>
                  <a:lnTo>
                    <a:pt x="341681" y="1120207"/>
                  </a:lnTo>
                  <a:lnTo>
                    <a:pt x="353873" y="1098871"/>
                  </a:lnTo>
                  <a:lnTo>
                    <a:pt x="366065" y="1077535"/>
                  </a:lnTo>
                  <a:lnTo>
                    <a:pt x="378257" y="1053151"/>
                  </a:lnTo>
                  <a:lnTo>
                    <a:pt x="393497" y="1031815"/>
                  </a:lnTo>
                  <a:lnTo>
                    <a:pt x="405689" y="1010479"/>
                  </a:lnTo>
                  <a:lnTo>
                    <a:pt x="417881" y="989143"/>
                  </a:lnTo>
                  <a:lnTo>
                    <a:pt x="430073" y="967807"/>
                  </a:lnTo>
                  <a:lnTo>
                    <a:pt x="442265" y="946471"/>
                  </a:lnTo>
                  <a:lnTo>
                    <a:pt x="454457" y="928183"/>
                  </a:lnTo>
                  <a:lnTo>
                    <a:pt x="466649" y="906847"/>
                  </a:lnTo>
                  <a:lnTo>
                    <a:pt x="481889" y="885511"/>
                  </a:lnTo>
                  <a:lnTo>
                    <a:pt x="494081" y="867223"/>
                  </a:lnTo>
                  <a:lnTo>
                    <a:pt x="506273" y="845887"/>
                  </a:lnTo>
                  <a:lnTo>
                    <a:pt x="518465" y="827599"/>
                  </a:lnTo>
                  <a:lnTo>
                    <a:pt x="530657" y="806263"/>
                  </a:lnTo>
                  <a:lnTo>
                    <a:pt x="542849" y="787975"/>
                  </a:lnTo>
                  <a:lnTo>
                    <a:pt x="558089" y="769687"/>
                  </a:lnTo>
                  <a:lnTo>
                    <a:pt x="570281" y="748351"/>
                  </a:lnTo>
                  <a:lnTo>
                    <a:pt x="582473" y="730063"/>
                  </a:lnTo>
                  <a:lnTo>
                    <a:pt x="594665" y="708727"/>
                  </a:lnTo>
                  <a:lnTo>
                    <a:pt x="606857" y="690439"/>
                  </a:lnTo>
                  <a:lnTo>
                    <a:pt x="619049" y="672151"/>
                  </a:lnTo>
                  <a:lnTo>
                    <a:pt x="631241" y="653863"/>
                  </a:lnTo>
                  <a:lnTo>
                    <a:pt x="646481" y="632527"/>
                  </a:lnTo>
                  <a:lnTo>
                    <a:pt x="658673" y="614239"/>
                  </a:lnTo>
                  <a:lnTo>
                    <a:pt x="670865" y="595951"/>
                  </a:lnTo>
                  <a:lnTo>
                    <a:pt x="683057" y="577663"/>
                  </a:lnTo>
                  <a:lnTo>
                    <a:pt x="695249" y="562423"/>
                  </a:lnTo>
                  <a:lnTo>
                    <a:pt x="707441" y="544135"/>
                  </a:lnTo>
                  <a:lnTo>
                    <a:pt x="719633" y="525847"/>
                  </a:lnTo>
                  <a:lnTo>
                    <a:pt x="734873" y="510607"/>
                  </a:lnTo>
                  <a:lnTo>
                    <a:pt x="747065" y="492319"/>
                  </a:lnTo>
                  <a:lnTo>
                    <a:pt x="759257" y="477079"/>
                  </a:lnTo>
                  <a:lnTo>
                    <a:pt x="771449" y="461839"/>
                  </a:lnTo>
                  <a:lnTo>
                    <a:pt x="783641" y="446599"/>
                  </a:lnTo>
                  <a:lnTo>
                    <a:pt x="795833" y="431359"/>
                  </a:lnTo>
                  <a:lnTo>
                    <a:pt x="811073" y="416119"/>
                  </a:lnTo>
                  <a:lnTo>
                    <a:pt x="823265" y="403927"/>
                  </a:lnTo>
                  <a:lnTo>
                    <a:pt x="835457" y="388687"/>
                  </a:lnTo>
                  <a:lnTo>
                    <a:pt x="847649" y="373447"/>
                  </a:lnTo>
                  <a:lnTo>
                    <a:pt x="859841" y="361255"/>
                  </a:lnTo>
                  <a:lnTo>
                    <a:pt x="872033" y="346015"/>
                  </a:lnTo>
                  <a:lnTo>
                    <a:pt x="884225" y="333823"/>
                  </a:lnTo>
                  <a:lnTo>
                    <a:pt x="899465" y="318583"/>
                  </a:lnTo>
                  <a:lnTo>
                    <a:pt x="911657" y="306391"/>
                  </a:lnTo>
                  <a:lnTo>
                    <a:pt x="923849" y="291151"/>
                  </a:lnTo>
                  <a:lnTo>
                    <a:pt x="936041" y="278959"/>
                  </a:lnTo>
                  <a:lnTo>
                    <a:pt x="948233" y="263719"/>
                  </a:lnTo>
                  <a:lnTo>
                    <a:pt x="960425" y="251527"/>
                  </a:lnTo>
                  <a:lnTo>
                    <a:pt x="972617" y="236287"/>
                  </a:lnTo>
                  <a:lnTo>
                    <a:pt x="987857" y="224095"/>
                  </a:lnTo>
                  <a:lnTo>
                    <a:pt x="1000049" y="211903"/>
                  </a:lnTo>
                  <a:lnTo>
                    <a:pt x="1012241" y="199711"/>
                  </a:lnTo>
                  <a:lnTo>
                    <a:pt x="1024433" y="187519"/>
                  </a:lnTo>
                  <a:lnTo>
                    <a:pt x="1036625" y="175327"/>
                  </a:lnTo>
                  <a:lnTo>
                    <a:pt x="1048817" y="166183"/>
                  </a:lnTo>
                  <a:lnTo>
                    <a:pt x="1064057" y="153991"/>
                  </a:lnTo>
                  <a:lnTo>
                    <a:pt x="1076249" y="144847"/>
                  </a:lnTo>
                  <a:lnTo>
                    <a:pt x="1088441" y="135703"/>
                  </a:lnTo>
                  <a:lnTo>
                    <a:pt x="1100633" y="126559"/>
                  </a:lnTo>
                  <a:lnTo>
                    <a:pt x="1112825" y="117415"/>
                  </a:lnTo>
                  <a:lnTo>
                    <a:pt x="1125017" y="111319"/>
                  </a:lnTo>
                  <a:lnTo>
                    <a:pt x="1137209" y="102175"/>
                  </a:lnTo>
                  <a:lnTo>
                    <a:pt x="1152449" y="93031"/>
                  </a:lnTo>
                  <a:lnTo>
                    <a:pt x="1164641" y="86935"/>
                  </a:lnTo>
                  <a:lnTo>
                    <a:pt x="1176833" y="77791"/>
                  </a:lnTo>
                  <a:lnTo>
                    <a:pt x="1189025" y="71695"/>
                  </a:lnTo>
                  <a:lnTo>
                    <a:pt x="1201217" y="65599"/>
                  </a:lnTo>
                  <a:lnTo>
                    <a:pt x="1213409" y="56455"/>
                  </a:lnTo>
                  <a:lnTo>
                    <a:pt x="1225601" y="50359"/>
                  </a:lnTo>
                  <a:lnTo>
                    <a:pt x="1240841" y="41215"/>
                  </a:lnTo>
                  <a:lnTo>
                    <a:pt x="1253033" y="35119"/>
                  </a:lnTo>
                  <a:lnTo>
                    <a:pt x="1265225" y="29023"/>
                  </a:lnTo>
                  <a:lnTo>
                    <a:pt x="1277417" y="22927"/>
                  </a:lnTo>
                  <a:lnTo>
                    <a:pt x="1289609" y="16831"/>
                  </a:lnTo>
                  <a:lnTo>
                    <a:pt x="1301801" y="10735"/>
                  </a:lnTo>
                  <a:lnTo>
                    <a:pt x="1317041" y="7687"/>
                  </a:lnTo>
                  <a:lnTo>
                    <a:pt x="1329233" y="4639"/>
                  </a:lnTo>
                  <a:lnTo>
                    <a:pt x="1341425" y="1591"/>
                  </a:lnTo>
                  <a:lnTo>
                    <a:pt x="1353617" y="0"/>
                  </a:lnTo>
                  <a:lnTo>
                    <a:pt x="1365809" y="1591"/>
                  </a:lnTo>
                  <a:lnTo>
                    <a:pt x="1378001" y="1591"/>
                  </a:lnTo>
                  <a:lnTo>
                    <a:pt x="1390193" y="7687"/>
                  </a:lnTo>
                  <a:lnTo>
                    <a:pt x="1405433" y="10735"/>
                  </a:lnTo>
                  <a:lnTo>
                    <a:pt x="1417625" y="16831"/>
                  </a:lnTo>
                  <a:lnTo>
                    <a:pt x="1429817" y="25975"/>
                  </a:lnTo>
                  <a:lnTo>
                    <a:pt x="1442009" y="35119"/>
                  </a:lnTo>
                  <a:lnTo>
                    <a:pt x="1454201" y="47311"/>
                  </a:lnTo>
                  <a:lnTo>
                    <a:pt x="1466393" y="59503"/>
                  </a:lnTo>
                  <a:lnTo>
                    <a:pt x="1481633" y="71695"/>
                  </a:lnTo>
                  <a:lnTo>
                    <a:pt x="1493825" y="83887"/>
                  </a:lnTo>
                  <a:lnTo>
                    <a:pt x="1506017" y="99127"/>
                  </a:lnTo>
                  <a:lnTo>
                    <a:pt x="1518209" y="111319"/>
                  </a:lnTo>
                  <a:lnTo>
                    <a:pt x="1530401" y="123511"/>
                  </a:lnTo>
                  <a:lnTo>
                    <a:pt x="1542593" y="135703"/>
                  </a:lnTo>
                  <a:lnTo>
                    <a:pt x="1554785" y="147895"/>
                  </a:lnTo>
                  <a:lnTo>
                    <a:pt x="1570025" y="157039"/>
                  </a:lnTo>
                  <a:lnTo>
                    <a:pt x="1582217" y="163135"/>
                  </a:lnTo>
                  <a:lnTo>
                    <a:pt x="1594409" y="169231"/>
                  </a:lnTo>
                  <a:lnTo>
                    <a:pt x="1606601" y="172279"/>
                  </a:lnTo>
                </a:path>
                <a:path w="6474459" h="3463290">
                  <a:moveTo>
                    <a:pt x="1606601" y="172279"/>
                  </a:moveTo>
                  <a:lnTo>
                    <a:pt x="1618793" y="172279"/>
                  </a:lnTo>
                  <a:lnTo>
                    <a:pt x="1630985" y="172279"/>
                  </a:lnTo>
                  <a:lnTo>
                    <a:pt x="1643177" y="169231"/>
                  </a:lnTo>
                  <a:lnTo>
                    <a:pt x="1658417" y="163135"/>
                  </a:lnTo>
                  <a:lnTo>
                    <a:pt x="1670609" y="157039"/>
                  </a:lnTo>
                  <a:lnTo>
                    <a:pt x="1682801" y="147895"/>
                  </a:lnTo>
                  <a:lnTo>
                    <a:pt x="1694993" y="135703"/>
                  </a:lnTo>
                  <a:lnTo>
                    <a:pt x="1707185" y="123511"/>
                  </a:lnTo>
                  <a:lnTo>
                    <a:pt x="1719377" y="111319"/>
                  </a:lnTo>
                  <a:lnTo>
                    <a:pt x="1734617" y="99127"/>
                  </a:lnTo>
                  <a:lnTo>
                    <a:pt x="1746809" y="83887"/>
                  </a:lnTo>
                  <a:lnTo>
                    <a:pt x="1759001" y="71695"/>
                  </a:lnTo>
                  <a:lnTo>
                    <a:pt x="1771193" y="59503"/>
                  </a:lnTo>
                  <a:lnTo>
                    <a:pt x="1783385" y="47311"/>
                  </a:lnTo>
                  <a:lnTo>
                    <a:pt x="1795577" y="35119"/>
                  </a:lnTo>
                  <a:lnTo>
                    <a:pt x="1807769" y="25975"/>
                  </a:lnTo>
                  <a:lnTo>
                    <a:pt x="1823009" y="16831"/>
                  </a:lnTo>
                  <a:lnTo>
                    <a:pt x="1835201" y="10735"/>
                  </a:lnTo>
                  <a:lnTo>
                    <a:pt x="1847393" y="7687"/>
                  </a:lnTo>
                  <a:lnTo>
                    <a:pt x="1859585" y="1591"/>
                  </a:lnTo>
                  <a:lnTo>
                    <a:pt x="1871777" y="1591"/>
                  </a:lnTo>
                  <a:lnTo>
                    <a:pt x="1883969" y="0"/>
                  </a:lnTo>
                  <a:lnTo>
                    <a:pt x="1896161" y="1591"/>
                  </a:lnTo>
                  <a:lnTo>
                    <a:pt x="1911401" y="4639"/>
                  </a:lnTo>
                  <a:lnTo>
                    <a:pt x="1923593" y="7687"/>
                  </a:lnTo>
                  <a:lnTo>
                    <a:pt x="1935785" y="10735"/>
                  </a:lnTo>
                  <a:lnTo>
                    <a:pt x="1947977" y="16831"/>
                  </a:lnTo>
                  <a:lnTo>
                    <a:pt x="1960169" y="22927"/>
                  </a:lnTo>
                  <a:lnTo>
                    <a:pt x="1972361" y="29023"/>
                  </a:lnTo>
                  <a:lnTo>
                    <a:pt x="1987601" y="35119"/>
                  </a:lnTo>
                  <a:lnTo>
                    <a:pt x="1999793" y="41215"/>
                  </a:lnTo>
                  <a:lnTo>
                    <a:pt x="2011985" y="50359"/>
                  </a:lnTo>
                  <a:lnTo>
                    <a:pt x="2024177" y="56455"/>
                  </a:lnTo>
                  <a:lnTo>
                    <a:pt x="2036369" y="65599"/>
                  </a:lnTo>
                  <a:lnTo>
                    <a:pt x="2048561" y="71695"/>
                  </a:lnTo>
                  <a:lnTo>
                    <a:pt x="2060753" y="77791"/>
                  </a:lnTo>
                  <a:lnTo>
                    <a:pt x="2075993" y="86935"/>
                  </a:lnTo>
                  <a:lnTo>
                    <a:pt x="2088185" y="93031"/>
                  </a:lnTo>
                  <a:lnTo>
                    <a:pt x="2100377" y="102175"/>
                  </a:lnTo>
                  <a:lnTo>
                    <a:pt x="2112569" y="111319"/>
                  </a:lnTo>
                  <a:lnTo>
                    <a:pt x="2124761" y="117415"/>
                  </a:lnTo>
                  <a:lnTo>
                    <a:pt x="2136953" y="126559"/>
                  </a:lnTo>
                  <a:lnTo>
                    <a:pt x="2149145" y="135703"/>
                  </a:lnTo>
                  <a:lnTo>
                    <a:pt x="2164385" y="144847"/>
                  </a:lnTo>
                  <a:lnTo>
                    <a:pt x="2176577" y="153991"/>
                  </a:lnTo>
                  <a:lnTo>
                    <a:pt x="2188769" y="166183"/>
                  </a:lnTo>
                  <a:lnTo>
                    <a:pt x="2200961" y="175327"/>
                  </a:lnTo>
                  <a:lnTo>
                    <a:pt x="2213153" y="187519"/>
                  </a:lnTo>
                  <a:lnTo>
                    <a:pt x="2225345" y="199711"/>
                  </a:lnTo>
                  <a:lnTo>
                    <a:pt x="2240585" y="211903"/>
                  </a:lnTo>
                  <a:lnTo>
                    <a:pt x="2252777" y="224095"/>
                  </a:lnTo>
                  <a:lnTo>
                    <a:pt x="2264969" y="236287"/>
                  </a:lnTo>
                  <a:lnTo>
                    <a:pt x="2277161" y="251527"/>
                  </a:lnTo>
                  <a:lnTo>
                    <a:pt x="2289353" y="263719"/>
                  </a:lnTo>
                  <a:lnTo>
                    <a:pt x="2301545" y="278959"/>
                  </a:lnTo>
                  <a:lnTo>
                    <a:pt x="2313737" y="291151"/>
                  </a:lnTo>
                  <a:lnTo>
                    <a:pt x="2328977" y="306391"/>
                  </a:lnTo>
                  <a:lnTo>
                    <a:pt x="2341169" y="318583"/>
                  </a:lnTo>
                  <a:lnTo>
                    <a:pt x="2353361" y="333823"/>
                  </a:lnTo>
                  <a:lnTo>
                    <a:pt x="2365553" y="346015"/>
                  </a:lnTo>
                  <a:lnTo>
                    <a:pt x="2377745" y="361255"/>
                  </a:lnTo>
                  <a:lnTo>
                    <a:pt x="2389937" y="373447"/>
                  </a:lnTo>
                  <a:lnTo>
                    <a:pt x="2402129" y="388687"/>
                  </a:lnTo>
                  <a:lnTo>
                    <a:pt x="2417369" y="403927"/>
                  </a:lnTo>
                  <a:lnTo>
                    <a:pt x="2429561" y="416119"/>
                  </a:lnTo>
                  <a:lnTo>
                    <a:pt x="2441753" y="431359"/>
                  </a:lnTo>
                  <a:lnTo>
                    <a:pt x="2453945" y="446599"/>
                  </a:lnTo>
                  <a:lnTo>
                    <a:pt x="2466137" y="461839"/>
                  </a:lnTo>
                  <a:lnTo>
                    <a:pt x="2478329" y="477079"/>
                  </a:lnTo>
                  <a:lnTo>
                    <a:pt x="2493569" y="492319"/>
                  </a:lnTo>
                  <a:lnTo>
                    <a:pt x="2505761" y="510607"/>
                  </a:lnTo>
                  <a:lnTo>
                    <a:pt x="2517953" y="525847"/>
                  </a:lnTo>
                  <a:lnTo>
                    <a:pt x="2530145" y="544135"/>
                  </a:lnTo>
                  <a:lnTo>
                    <a:pt x="2542337" y="562423"/>
                  </a:lnTo>
                  <a:lnTo>
                    <a:pt x="2554529" y="577663"/>
                  </a:lnTo>
                  <a:lnTo>
                    <a:pt x="2566721" y="595951"/>
                  </a:lnTo>
                  <a:lnTo>
                    <a:pt x="2581961" y="614239"/>
                  </a:lnTo>
                  <a:lnTo>
                    <a:pt x="2594153" y="632527"/>
                  </a:lnTo>
                  <a:lnTo>
                    <a:pt x="2606345" y="653863"/>
                  </a:lnTo>
                  <a:lnTo>
                    <a:pt x="2618537" y="672151"/>
                  </a:lnTo>
                  <a:lnTo>
                    <a:pt x="2630729" y="690439"/>
                  </a:lnTo>
                  <a:lnTo>
                    <a:pt x="2642921" y="708727"/>
                  </a:lnTo>
                  <a:lnTo>
                    <a:pt x="2655113" y="730063"/>
                  </a:lnTo>
                  <a:lnTo>
                    <a:pt x="2670353" y="748351"/>
                  </a:lnTo>
                  <a:lnTo>
                    <a:pt x="2682545" y="769687"/>
                  </a:lnTo>
                  <a:lnTo>
                    <a:pt x="2694737" y="787975"/>
                  </a:lnTo>
                  <a:lnTo>
                    <a:pt x="2706929" y="806263"/>
                  </a:lnTo>
                  <a:lnTo>
                    <a:pt x="2719121" y="827599"/>
                  </a:lnTo>
                  <a:lnTo>
                    <a:pt x="2731313" y="845887"/>
                  </a:lnTo>
                  <a:lnTo>
                    <a:pt x="2746553" y="867223"/>
                  </a:lnTo>
                  <a:lnTo>
                    <a:pt x="2758745" y="885511"/>
                  </a:lnTo>
                  <a:lnTo>
                    <a:pt x="2770937" y="906847"/>
                  </a:lnTo>
                  <a:lnTo>
                    <a:pt x="2783129" y="928183"/>
                  </a:lnTo>
                  <a:lnTo>
                    <a:pt x="2795321" y="946471"/>
                  </a:lnTo>
                  <a:lnTo>
                    <a:pt x="2807513" y="967807"/>
                  </a:lnTo>
                  <a:lnTo>
                    <a:pt x="2819705" y="989143"/>
                  </a:lnTo>
                  <a:lnTo>
                    <a:pt x="2834945" y="1010479"/>
                  </a:lnTo>
                  <a:lnTo>
                    <a:pt x="2847137" y="1031815"/>
                  </a:lnTo>
                  <a:lnTo>
                    <a:pt x="2859329" y="1053151"/>
                  </a:lnTo>
                  <a:lnTo>
                    <a:pt x="2871521" y="1077535"/>
                  </a:lnTo>
                  <a:lnTo>
                    <a:pt x="2883713" y="1098871"/>
                  </a:lnTo>
                  <a:lnTo>
                    <a:pt x="2895905" y="1120207"/>
                  </a:lnTo>
                  <a:lnTo>
                    <a:pt x="2911145" y="1144591"/>
                  </a:lnTo>
                  <a:lnTo>
                    <a:pt x="2923337" y="1165927"/>
                  </a:lnTo>
                  <a:lnTo>
                    <a:pt x="2935529" y="1190311"/>
                  </a:lnTo>
                  <a:lnTo>
                    <a:pt x="2947721" y="1211647"/>
                  </a:lnTo>
                  <a:lnTo>
                    <a:pt x="2959913" y="1236031"/>
                  </a:lnTo>
                  <a:lnTo>
                    <a:pt x="2972105" y="1257367"/>
                  </a:lnTo>
                  <a:lnTo>
                    <a:pt x="2984297" y="1278703"/>
                  </a:lnTo>
                  <a:lnTo>
                    <a:pt x="2999537" y="1303087"/>
                  </a:lnTo>
                  <a:lnTo>
                    <a:pt x="3011729" y="1324423"/>
                  </a:lnTo>
                  <a:lnTo>
                    <a:pt x="3023921" y="1345759"/>
                  </a:lnTo>
                  <a:lnTo>
                    <a:pt x="3036113" y="1370143"/>
                  </a:lnTo>
                  <a:lnTo>
                    <a:pt x="3048305" y="1391479"/>
                  </a:lnTo>
                  <a:lnTo>
                    <a:pt x="3060497" y="1412815"/>
                  </a:lnTo>
                  <a:lnTo>
                    <a:pt x="3072689" y="1434151"/>
                  </a:lnTo>
                  <a:lnTo>
                    <a:pt x="3087929" y="1458535"/>
                  </a:lnTo>
                  <a:lnTo>
                    <a:pt x="3100121" y="1479871"/>
                  </a:lnTo>
                  <a:lnTo>
                    <a:pt x="3112313" y="1501207"/>
                  </a:lnTo>
                  <a:lnTo>
                    <a:pt x="3124505" y="1522543"/>
                  </a:lnTo>
                  <a:lnTo>
                    <a:pt x="3136697" y="1546927"/>
                  </a:lnTo>
                  <a:lnTo>
                    <a:pt x="3148889" y="1568263"/>
                  </a:lnTo>
                  <a:lnTo>
                    <a:pt x="3164129" y="1592647"/>
                  </a:lnTo>
                  <a:lnTo>
                    <a:pt x="3176321" y="1613983"/>
                  </a:lnTo>
                  <a:lnTo>
                    <a:pt x="3188513" y="1638367"/>
                  </a:lnTo>
                  <a:lnTo>
                    <a:pt x="3200705" y="1659703"/>
                  </a:lnTo>
                  <a:lnTo>
                    <a:pt x="3212897" y="1684087"/>
                  </a:lnTo>
                </a:path>
                <a:path w="6474459" h="3463290">
                  <a:moveTo>
                    <a:pt x="3212897" y="1684087"/>
                  </a:moveTo>
                  <a:lnTo>
                    <a:pt x="3225089" y="1708471"/>
                  </a:lnTo>
                  <a:lnTo>
                    <a:pt x="3237281" y="1732855"/>
                  </a:lnTo>
                  <a:lnTo>
                    <a:pt x="3252521" y="1754191"/>
                  </a:lnTo>
                  <a:lnTo>
                    <a:pt x="3264713" y="1778575"/>
                  </a:lnTo>
                  <a:lnTo>
                    <a:pt x="3276905" y="1802959"/>
                  </a:lnTo>
                  <a:lnTo>
                    <a:pt x="3289097" y="1824295"/>
                  </a:lnTo>
                  <a:lnTo>
                    <a:pt x="3301289" y="1848679"/>
                  </a:lnTo>
                  <a:lnTo>
                    <a:pt x="3313481" y="1870015"/>
                  </a:lnTo>
                  <a:lnTo>
                    <a:pt x="3325673" y="1894399"/>
                  </a:lnTo>
                  <a:lnTo>
                    <a:pt x="3340913" y="1915735"/>
                  </a:lnTo>
                  <a:lnTo>
                    <a:pt x="3353105" y="1940119"/>
                  </a:lnTo>
                  <a:lnTo>
                    <a:pt x="3365297" y="1961455"/>
                  </a:lnTo>
                  <a:lnTo>
                    <a:pt x="3377489" y="1982791"/>
                  </a:lnTo>
                  <a:lnTo>
                    <a:pt x="3389681" y="2004127"/>
                  </a:lnTo>
                  <a:lnTo>
                    <a:pt x="3401873" y="2028511"/>
                  </a:lnTo>
                  <a:lnTo>
                    <a:pt x="3417113" y="2049847"/>
                  </a:lnTo>
                  <a:lnTo>
                    <a:pt x="3429305" y="2071183"/>
                  </a:lnTo>
                  <a:lnTo>
                    <a:pt x="3441497" y="2092519"/>
                  </a:lnTo>
                  <a:lnTo>
                    <a:pt x="3453689" y="2116903"/>
                  </a:lnTo>
                  <a:lnTo>
                    <a:pt x="3465881" y="2138239"/>
                  </a:lnTo>
                  <a:lnTo>
                    <a:pt x="3478073" y="2159575"/>
                  </a:lnTo>
                  <a:lnTo>
                    <a:pt x="3490265" y="2183959"/>
                  </a:lnTo>
                  <a:lnTo>
                    <a:pt x="3505505" y="2205295"/>
                  </a:lnTo>
                  <a:lnTo>
                    <a:pt x="3517697" y="2226631"/>
                  </a:lnTo>
                  <a:lnTo>
                    <a:pt x="3529889" y="2251015"/>
                  </a:lnTo>
                  <a:lnTo>
                    <a:pt x="3542081" y="2272351"/>
                  </a:lnTo>
                  <a:lnTo>
                    <a:pt x="3554273" y="2296735"/>
                  </a:lnTo>
                  <a:lnTo>
                    <a:pt x="3566465" y="2318071"/>
                  </a:lnTo>
                  <a:lnTo>
                    <a:pt x="3578657" y="2342455"/>
                  </a:lnTo>
                  <a:lnTo>
                    <a:pt x="3593897" y="2363791"/>
                  </a:lnTo>
                  <a:lnTo>
                    <a:pt x="3606089" y="2385127"/>
                  </a:lnTo>
                  <a:lnTo>
                    <a:pt x="3618281" y="2409511"/>
                  </a:lnTo>
                  <a:lnTo>
                    <a:pt x="3630473" y="2430847"/>
                  </a:lnTo>
                  <a:lnTo>
                    <a:pt x="3642665" y="2452183"/>
                  </a:lnTo>
                  <a:lnTo>
                    <a:pt x="3654857" y="2473519"/>
                  </a:lnTo>
                  <a:lnTo>
                    <a:pt x="3670097" y="2494855"/>
                  </a:lnTo>
                  <a:lnTo>
                    <a:pt x="3682289" y="2516191"/>
                  </a:lnTo>
                  <a:lnTo>
                    <a:pt x="3694481" y="2534479"/>
                  </a:lnTo>
                  <a:lnTo>
                    <a:pt x="3706673" y="2555815"/>
                  </a:lnTo>
                  <a:lnTo>
                    <a:pt x="3718865" y="2577151"/>
                  </a:lnTo>
                  <a:lnTo>
                    <a:pt x="3731057" y="2595439"/>
                  </a:lnTo>
                  <a:lnTo>
                    <a:pt x="3743249" y="2616775"/>
                  </a:lnTo>
                  <a:lnTo>
                    <a:pt x="3758489" y="2635063"/>
                  </a:lnTo>
                  <a:lnTo>
                    <a:pt x="3770681" y="2656399"/>
                  </a:lnTo>
                  <a:lnTo>
                    <a:pt x="3782873" y="2674687"/>
                  </a:lnTo>
                  <a:lnTo>
                    <a:pt x="3795065" y="2692975"/>
                  </a:lnTo>
                  <a:lnTo>
                    <a:pt x="3807257" y="2714311"/>
                  </a:lnTo>
                  <a:lnTo>
                    <a:pt x="3819449" y="2732599"/>
                  </a:lnTo>
                  <a:lnTo>
                    <a:pt x="3831641" y="2753935"/>
                  </a:lnTo>
                  <a:lnTo>
                    <a:pt x="3846881" y="2772223"/>
                  </a:lnTo>
                  <a:lnTo>
                    <a:pt x="3859073" y="2790511"/>
                  </a:lnTo>
                  <a:lnTo>
                    <a:pt x="3871265" y="2808799"/>
                  </a:lnTo>
                  <a:lnTo>
                    <a:pt x="3883457" y="2830135"/>
                  </a:lnTo>
                  <a:lnTo>
                    <a:pt x="3895649" y="2848423"/>
                  </a:lnTo>
                  <a:lnTo>
                    <a:pt x="3907841" y="2866711"/>
                  </a:lnTo>
                  <a:lnTo>
                    <a:pt x="3923081" y="2884999"/>
                  </a:lnTo>
                  <a:lnTo>
                    <a:pt x="3935273" y="2900239"/>
                  </a:lnTo>
                  <a:lnTo>
                    <a:pt x="3947465" y="2918527"/>
                  </a:lnTo>
                  <a:lnTo>
                    <a:pt x="3959657" y="2936815"/>
                  </a:lnTo>
                  <a:lnTo>
                    <a:pt x="3971849" y="2952055"/>
                  </a:lnTo>
                  <a:lnTo>
                    <a:pt x="3984041" y="2970343"/>
                  </a:lnTo>
                  <a:lnTo>
                    <a:pt x="3996233" y="2985583"/>
                  </a:lnTo>
                  <a:lnTo>
                    <a:pt x="4011473" y="3000823"/>
                  </a:lnTo>
                  <a:lnTo>
                    <a:pt x="4023665" y="3016063"/>
                  </a:lnTo>
                  <a:lnTo>
                    <a:pt x="4035857" y="3031303"/>
                  </a:lnTo>
                  <a:lnTo>
                    <a:pt x="4048049" y="3046543"/>
                  </a:lnTo>
                  <a:lnTo>
                    <a:pt x="4060241" y="3058735"/>
                  </a:lnTo>
                  <a:lnTo>
                    <a:pt x="4072433" y="3073975"/>
                  </a:lnTo>
                  <a:lnTo>
                    <a:pt x="4084625" y="3089215"/>
                  </a:lnTo>
                  <a:lnTo>
                    <a:pt x="4099865" y="3101407"/>
                  </a:lnTo>
                  <a:lnTo>
                    <a:pt x="4112057" y="3116647"/>
                  </a:lnTo>
                  <a:lnTo>
                    <a:pt x="4124249" y="3128839"/>
                  </a:lnTo>
                  <a:lnTo>
                    <a:pt x="4136441" y="3144079"/>
                  </a:lnTo>
                  <a:lnTo>
                    <a:pt x="4148633" y="3156271"/>
                  </a:lnTo>
                  <a:lnTo>
                    <a:pt x="4160825" y="3171511"/>
                  </a:lnTo>
                  <a:lnTo>
                    <a:pt x="4176065" y="3183703"/>
                  </a:lnTo>
                  <a:lnTo>
                    <a:pt x="4188257" y="3198943"/>
                  </a:lnTo>
                  <a:lnTo>
                    <a:pt x="4200449" y="3211135"/>
                  </a:lnTo>
                  <a:lnTo>
                    <a:pt x="4212641" y="3226375"/>
                  </a:lnTo>
                  <a:lnTo>
                    <a:pt x="4224833" y="3238567"/>
                  </a:lnTo>
                  <a:lnTo>
                    <a:pt x="4237025" y="3250759"/>
                  </a:lnTo>
                  <a:lnTo>
                    <a:pt x="4249217" y="3262951"/>
                  </a:lnTo>
                  <a:lnTo>
                    <a:pt x="4264457" y="3275143"/>
                  </a:lnTo>
                  <a:lnTo>
                    <a:pt x="4276649" y="3287335"/>
                  </a:lnTo>
                  <a:lnTo>
                    <a:pt x="4288841" y="3296479"/>
                  </a:lnTo>
                  <a:lnTo>
                    <a:pt x="4301033" y="3308671"/>
                  </a:lnTo>
                  <a:lnTo>
                    <a:pt x="4313225" y="3317815"/>
                  </a:lnTo>
                  <a:lnTo>
                    <a:pt x="4325417" y="3326959"/>
                  </a:lnTo>
                  <a:lnTo>
                    <a:pt x="4340657" y="3336103"/>
                  </a:lnTo>
                  <a:lnTo>
                    <a:pt x="4352849" y="3345247"/>
                  </a:lnTo>
                  <a:lnTo>
                    <a:pt x="4365041" y="3351343"/>
                  </a:lnTo>
                  <a:lnTo>
                    <a:pt x="4377233" y="3360487"/>
                  </a:lnTo>
                  <a:lnTo>
                    <a:pt x="4389425" y="3369631"/>
                  </a:lnTo>
                  <a:lnTo>
                    <a:pt x="4401617" y="3375727"/>
                  </a:lnTo>
                  <a:lnTo>
                    <a:pt x="4413809" y="3384871"/>
                  </a:lnTo>
                  <a:lnTo>
                    <a:pt x="4429049" y="3390967"/>
                  </a:lnTo>
                  <a:lnTo>
                    <a:pt x="4441241" y="3397063"/>
                  </a:lnTo>
                  <a:lnTo>
                    <a:pt x="4453433" y="3406207"/>
                  </a:lnTo>
                  <a:lnTo>
                    <a:pt x="4465625" y="3412303"/>
                  </a:lnTo>
                  <a:lnTo>
                    <a:pt x="4477817" y="3421447"/>
                  </a:lnTo>
                  <a:lnTo>
                    <a:pt x="4490009" y="3427543"/>
                  </a:lnTo>
                  <a:lnTo>
                    <a:pt x="4502201" y="3433639"/>
                  </a:lnTo>
                  <a:lnTo>
                    <a:pt x="4517441" y="3439735"/>
                  </a:lnTo>
                  <a:lnTo>
                    <a:pt x="4529633" y="3445831"/>
                  </a:lnTo>
                  <a:lnTo>
                    <a:pt x="4541825" y="3451927"/>
                  </a:lnTo>
                  <a:lnTo>
                    <a:pt x="4554017" y="3454975"/>
                  </a:lnTo>
                  <a:lnTo>
                    <a:pt x="4566209" y="3458023"/>
                  </a:lnTo>
                  <a:lnTo>
                    <a:pt x="4578401" y="3461071"/>
                  </a:lnTo>
                  <a:lnTo>
                    <a:pt x="4593641" y="3462662"/>
                  </a:lnTo>
                  <a:lnTo>
                    <a:pt x="4605833" y="3461071"/>
                  </a:lnTo>
                  <a:lnTo>
                    <a:pt x="4618025" y="3461071"/>
                  </a:lnTo>
                  <a:lnTo>
                    <a:pt x="4630217" y="3454975"/>
                  </a:lnTo>
                  <a:lnTo>
                    <a:pt x="4642409" y="3451927"/>
                  </a:lnTo>
                  <a:lnTo>
                    <a:pt x="4654601" y="3445831"/>
                  </a:lnTo>
                  <a:lnTo>
                    <a:pt x="4666793" y="3436687"/>
                  </a:lnTo>
                  <a:lnTo>
                    <a:pt x="4682033" y="3427543"/>
                  </a:lnTo>
                  <a:lnTo>
                    <a:pt x="4694225" y="3415351"/>
                  </a:lnTo>
                  <a:lnTo>
                    <a:pt x="4706417" y="3403159"/>
                  </a:lnTo>
                  <a:lnTo>
                    <a:pt x="4718609" y="3390967"/>
                  </a:lnTo>
                  <a:lnTo>
                    <a:pt x="4730801" y="3378775"/>
                  </a:lnTo>
                  <a:lnTo>
                    <a:pt x="4742993" y="3363535"/>
                  </a:lnTo>
                  <a:lnTo>
                    <a:pt x="4755185" y="3351343"/>
                  </a:lnTo>
                  <a:lnTo>
                    <a:pt x="4770425" y="3339151"/>
                  </a:lnTo>
                  <a:lnTo>
                    <a:pt x="4782617" y="3326959"/>
                  </a:lnTo>
                  <a:lnTo>
                    <a:pt x="4794809" y="3314767"/>
                  </a:lnTo>
                  <a:lnTo>
                    <a:pt x="4807001" y="3305623"/>
                  </a:lnTo>
                  <a:lnTo>
                    <a:pt x="4819193" y="3299527"/>
                  </a:lnTo>
                </a:path>
                <a:path w="6474459" h="3463290">
                  <a:moveTo>
                    <a:pt x="4819193" y="3299527"/>
                  </a:moveTo>
                  <a:lnTo>
                    <a:pt x="4831385" y="3293431"/>
                  </a:lnTo>
                  <a:lnTo>
                    <a:pt x="4846625" y="3290383"/>
                  </a:lnTo>
                  <a:lnTo>
                    <a:pt x="4858817" y="3290383"/>
                  </a:lnTo>
                  <a:lnTo>
                    <a:pt x="4871009" y="3290383"/>
                  </a:lnTo>
                  <a:lnTo>
                    <a:pt x="4883201" y="3293431"/>
                  </a:lnTo>
                  <a:lnTo>
                    <a:pt x="4895393" y="3299527"/>
                  </a:lnTo>
                  <a:lnTo>
                    <a:pt x="4907585" y="3305623"/>
                  </a:lnTo>
                  <a:lnTo>
                    <a:pt x="4919777" y="3314767"/>
                  </a:lnTo>
                  <a:lnTo>
                    <a:pt x="4935017" y="3326959"/>
                  </a:lnTo>
                  <a:lnTo>
                    <a:pt x="4947209" y="3339151"/>
                  </a:lnTo>
                  <a:lnTo>
                    <a:pt x="4959401" y="3351343"/>
                  </a:lnTo>
                  <a:lnTo>
                    <a:pt x="4971593" y="3363535"/>
                  </a:lnTo>
                  <a:lnTo>
                    <a:pt x="4983785" y="3378775"/>
                  </a:lnTo>
                  <a:lnTo>
                    <a:pt x="4995977" y="3390967"/>
                  </a:lnTo>
                  <a:lnTo>
                    <a:pt x="5008169" y="3403159"/>
                  </a:lnTo>
                  <a:lnTo>
                    <a:pt x="5023409" y="3415351"/>
                  </a:lnTo>
                  <a:lnTo>
                    <a:pt x="5035601" y="3427543"/>
                  </a:lnTo>
                  <a:lnTo>
                    <a:pt x="5047793" y="3436687"/>
                  </a:lnTo>
                  <a:lnTo>
                    <a:pt x="5059985" y="3445831"/>
                  </a:lnTo>
                  <a:lnTo>
                    <a:pt x="5072177" y="3451927"/>
                  </a:lnTo>
                  <a:lnTo>
                    <a:pt x="5084369" y="3454975"/>
                  </a:lnTo>
                  <a:lnTo>
                    <a:pt x="5099609" y="3461071"/>
                  </a:lnTo>
                  <a:lnTo>
                    <a:pt x="5111801" y="3461071"/>
                  </a:lnTo>
                  <a:lnTo>
                    <a:pt x="5123993" y="3462662"/>
                  </a:lnTo>
                  <a:lnTo>
                    <a:pt x="5136185" y="3461071"/>
                  </a:lnTo>
                  <a:lnTo>
                    <a:pt x="5148377" y="3458023"/>
                  </a:lnTo>
                  <a:lnTo>
                    <a:pt x="5160569" y="3454975"/>
                  </a:lnTo>
                  <a:lnTo>
                    <a:pt x="5172761" y="3451927"/>
                  </a:lnTo>
                  <a:lnTo>
                    <a:pt x="5188001" y="3445831"/>
                  </a:lnTo>
                  <a:lnTo>
                    <a:pt x="5200193" y="3439735"/>
                  </a:lnTo>
                  <a:lnTo>
                    <a:pt x="5212385" y="3433639"/>
                  </a:lnTo>
                  <a:lnTo>
                    <a:pt x="5224577" y="3427543"/>
                  </a:lnTo>
                  <a:lnTo>
                    <a:pt x="5236769" y="3421447"/>
                  </a:lnTo>
                  <a:lnTo>
                    <a:pt x="5248961" y="3412303"/>
                  </a:lnTo>
                  <a:lnTo>
                    <a:pt x="5261153" y="3406207"/>
                  </a:lnTo>
                  <a:lnTo>
                    <a:pt x="5276393" y="3397063"/>
                  </a:lnTo>
                  <a:lnTo>
                    <a:pt x="5288585" y="3390967"/>
                  </a:lnTo>
                  <a:lnTo>
                    <a:pt x="5300777" y="3384871"/>
                  </a:lnTo>
                  <a:lnTo>
                    <a:pt x="5312969" y="3375727"/>
                  </a:lnTo>
                  <a:lnTo>
                    <a:pt x="5325161" y="3369631"/>
                  </a:lnTo>
                  <a:lnTo>
                    <a:pt x="5337353" y="3360487"/>
                  </a:lnTo>
                  <a:lnTo>
                    <a:pt x="5352593" y="3351343"/>
                  </a:lnTo>
                  <a:lnTo>
                    <a:pt x="5364785" y="3345247"/>
                  </a:lnTo>
                  <a:lnTo>
                    <a:pt x="5376977" y="3336103"/>
                  </a:lnTo>
                  <a:lnTo>
                    <a:pt x="5389169" y="3326959"/>
                  </a:lnTo>
                  <a:lnTo>
                    <a:pt x="5401361" y="3317815"/>
                  </a:lnTo>
                  <a:lnTo>
                    <a:pt x="5413553" y="3308671"/>
                  </a:lnTo>
                  <a:lnTo>
                    <a:pt x="5425745" y="3296479"/>
                  </a:lnTo>
                  <a:lnTo>
                    <a:pt x="5440985" y="3287335"/>
                  </a:lnTo>
                  <a:lnTo>
                    <a:pt x="5453177" y="3275143"/>
                  </a:lnTo>
                  <a:lnTo>
                    <a:pt x="5465369" y="3262951"/>
                  </a:lnTo>
                  <a:lnTo>
                    <a:pt x="5477561" y="3250759"/>
                  </a:lnTo>
                  <a:lnTo>
                    <a:pt x="5489753" y="3238567"/>
                  </a:lnTo>
                  <a:lnTo>
                    <a:pt x="5501945" y="3226375"/>
                  </a:lnTo>
                  <a:lnTo>
                    <a:pt x="5514137" y="3211135"/>
                  </a:lnTo>
                  <a:lnTo>
                    <a:pt x="5529377" y="3198943"/>
                  </a:lnTo>
                  <a:lnTo>
                    <a:pt x="5541569" y="3183703"/>
                  </a:lnTo>
                  <a:lnTo>
                    <a:pt x="5553761" y="3171511"/>
                  </a:lnTo>
                  <a:lnTo>
                    <a:pt x="5565953" y="3156271"/>
                  </a:lnTo>
                  <a:lnTo>
                    <a:pt x="5578145" y="3144079"/>
                  </a:lnTo>
                  <a:lnTo>
                    <a:pt x="5590337" y="3128839"/>
                  </a:lnTo>
                  <a:lnTo>
                    <a:pt x="5605577" y="3116647"/>
                  </a:lnTo>
                  <a:lnTo>
                    <a:pt x="5617769" y="3101407"/>
                  </a:lnTo>
                  <a:lnTo>
                    <a:pt x="5629961" y="3089215"/>
                  </a:lnTo>
                  <a:lnTo>
                    <a:pt x="5642153" y="3073975"/>
                  </a:lnTo>
                  <a:lnTo>
                    <a:pt x="5654345" y="3058735"/>
                  </a:lnTo>
                  <a:lnTo>
                    <a:pt x="5666537" y="3046543"/>
                  </a:lnTo>
                  <a:lnTo>
                    <a:pt x="5678729" y="3031303"/>
                  </a:lnTo>
                  <a:lnTo>
                    <a:pt x="5693969" y="3016063"/>
                  </a:lnTo>
                  <a:lnTo>
                    <a:pt x="5706161" y="3000823"/>
                  </a:lnTo>
                  <a:lnTo>
                    <a:pt x="5718353" y="2985583"/>
                  </a:lnTo>
                  <a:lnTo>
                    <a:pt x="5730545" y="2970343"/>
                  </a:lnTo>
                  <a:lnTo>
                    <a:pt x="5742737" y="2952055"/>
                  </a:lnTo>
                  <a:lnTo>
                    <a:pt x="5754929" y="2936815"/>
                  </a:lnTo>
                  <a:lnTo>
                    <a:pt x="5770169" y="2918527"/>
                  </a:lnTo>
                  <a:lnTo>
                    <a:pt x="5782361" y="2900239"/>
                  </a:lnTo>
                  <a:lnTo>
                    <a:pt x="5794553" y="2884999"/>
                  </a:lnTo>
                  <a:lnTo>
                    <a:pt x="5806745" y="2866711"/>
                  </a:lnTo>
                  <a:lnTo>
                    <a:pt x="5818937" y="2848423"/>
                  </a:lnTo>
                  <a:lnTo>
                    <a:pt x="5831129" y="2830135"/>
                  </a:lnTo>
                  <a:lnTo>
                    <a:pt x="5843321" y="2808799"/>
                  </a:lnTo>
                  <a:lnTo>
                    <a:pt x="5858561" y="2790511"/>
                  </a:lnTo>
                  <a:lnTo>
                    <a:pt x="5870753" y="2772223"/>
                  </a:lnTo>
                  <a:lnTo>
                    <a:pt x="5882945" y="2753935"/>
                  </a:lnTo>
                  <a:lnTo>
                    <a:pt x="5895137" y="2732599"/>
                  </a:lnTo>
                  <a:lnTo>
                    <a:pt x="5907329" y="2714311"/>
                  </a:lnTo>
                  <a:lnTo>
                    <a:pt x="5919521" y="2692975"/>
                  </a:lnTo>
                  <a:lnTo>
                    <a:pt x="5931713" y="2674687"/>
                  </a:lnTo>
                  <a:lnTo>
                    <a:pt x="5946953" y="2656399"/>
                  </a:lnTo>
                  <a:lnTo>
                    <a:pt x="5959145" y="2635063"/>
                  </a:lnTo>
                  <a:lnTo>
                    <a:pt x="5971337" y="2616775"/>
                  </a:lnTo>
                  <a:lnTo>
                    <a:pt x="5983529" y="2595439"/>
                  </a:lnTo>
                  <a:lnTo>
                    <a:pt x="5995721" y="2577151"/>
                  </a:lnTo>
                  <a:lnTo>
                    <a:pt x="6007913" y="2555815"/>
                  </a:lnTo>
                  <a:lnTo>
                    <a:pt x="6023153" y="2534479"/>
                  </a:lnTo>
                  <a:lnTo>
                    <a:pt x="6035345" y="2516191"/>
                  </a:lnTo>
                  <a:lnTo>
                    <a:pt x="6047537" y="2494855"/>
                  </a:lnTo>
                  <a:lnTo>
                    <a:pt x="6059729" y="2473519"/>
                  </a:lnTo>
                  <a:lnTo>
                    <a:pt x="6071921" y="2452183"/>
                  </a:lnTo>
                  <a:lnTo>
                    <a:pt x="6084113" y="2430847"/>
                  </a:lnTo>
                  <a:lnTo>
                    <a:pt x="6096305" y="2409511"/>
                  </a:lnTo>
                  <a:lnTo>
                    <a:pt x="6111545" y="2385127"/>
                  </a:lnTo>
                  <a:lnTo>
                    <a:pt x="6123737" y="2363791"/>
                  </a:lnTo>
                  <a:lnTo>
                    <a:pt x="6135929" y="2342455"/>
                  </a:lnTo>
                  <a:lnTo>
                    <a:pt x="6148121" y="2318071"/>
                  </a:lnTo>
                  <a:lnTo>
                    <a:pt x="6160313" y="2296735"/>
                  </a:lnTo>
                  <a:lnTo>
                    <a:pt x="6172505" y="2272351"/>
                  </a:lnTo>
                  <a:lnTo>
                    <a:pt x="6184697" y="2251015"/>
                  </a:lnTo>
                  <a:lnTo>
                    <a:pt x="6199937" y="2226631"/>
                  </a:lnTo>
                  <a:lnTo>
                    <a:pt x="6212129" y="2205295"/>
                  </a:lnTo>
                  <a:lnTo>
                    <a:pt x="6224321" y="2183959"/>
                  </a:lnTo>
                  <a:lnTo>
                    <a:pt x="6236513" y="2159575"/>
                  </a:lnTo>
                  <a:lnTo>
                    <a:pt x="6248705" y="2138239"/>
                  </a:lnTo>
                  <a:lnTo>
                    <a:pt x="6260897" y="2116903"/>
                  </a:lnTo>
                  <a:lnTo>
                    <a:pt x="6276137" y="2092519"/>
                  </a:lnTo>
                  <a:lnTo>
                    <a:pt x="6288329" y="2071183"/>
                  </a:lnTo>
                  <a:lnTo>
                    <a:pt x="6300521" y="2049847"/>
                  </a:lnTo>
                  <a:lnTo>
                    <a:pt x="6312713" y="2028511"/>
                  </a:lnTo>
                  <a:lnTo>
                    <a:pt x="6324905" y="2004127"/>
                  </a:lnTo>
                  <a:lnTo>
                    <a:pt x="6337097" y="1982791"/>
                  </a:lnTo>
                  <a:lnTo>
                    <a:pt x="6349289" y="1961455"/>
                  </a:lnTo>
                  <a:lnTo>
                    <a:pt x="6364529" y="1940119"/>
                  </a:lnTo>
                  <a:lnTo>
                    <a:pt x="6376721" y="1915735"/>
                  </a:lnTo>
                  <a:lnTo>
                    <a:pt x="6388913" y="1894399"/>
                  </a:lnTo>
                  <a:lnTo>
                    <a:pt x="6401105" y="1870015"/>
                  </a:lnTo>
                  <a:lnTo>
                    <a:pt x="6413297" y="1848679"/>
                  </a:lnTo>
                  <a:lnTo>
                    <a:pt x="6425489" y="1824295"/>
                  </a:lnTo>
                </a:path>
                <a:path w="6474459" h="3463290">
                  <a:moveTo>
                    <a:pt x="6425489" y="1824295"/>
                  </a:moveTo>
                  <a:lnTo>
                    <a:pt x="6437681" y="1802959"/>
                  </a:lnTo>
                  <a:lnTo>
                    <a:pt x="6452921" y="1778575"/>
                  </a:lnTo>
                  <a:lnTo>
                    <a:pt x="6465113" y="1754191"/>
                  </a:lnTo>
                  <a:lnTo>
                    <a:pt x="6474256" y="1737892"/>
                  </a:lnTo>
                </a:path>
              </a:pathLst>
            </a:custGeom>
            <a:ln w="1905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27911" y="2533271"/>
              <a:ext cx="6474460" cy="2934970"/>
            </a:xfrm>
            <a:custGeom>
              <a:avLst/>
              <a:gdLst/>
              <a:ahLst/>
              <a:cxnLst/>
              <a:rect l="l" t="t" r="r" b="b"/>
              <a:pathLst>
                <a:path w="6474459" h="2934970">
                  <a:moveTo>
                    <a:pt x="0" y="1468753"/>
                  </a:moveTo>
                  <a:lnTo>
                    <a:pt x="0" y="1468753"/>
                  </a:lnTo>
                  <a:lnTo>
                    <a:pt x="1189025" y="1468753"/>
                  </a:lnTo>
                  <a:lnTo>
                    <a:pt x="1201217" y="1453513"/>
                  </a:lnTo>
                  <a:lnTo>
                    <a:pt x="1213409" y="1413889"/>
                  </a:lnTo>
                  <a:lnTo>
                    <a:pt x="1225601" y="1362073"/>
                  </a:lnTo>
                  <a:lnTo>
                    <a:pt x="1240841" y="1307209"/>
                  </a:lnTo>
                  <a:lnTo>
                    <a:pt x="1253033" y="1258441"/>
                  </a:lnTo>
                  <a:lnTo>
                    <a:pt x="1265225" y="1206625"/>
                  </a:lnTo>
                  <a:lnTo>
                    <a:pt x="1277417" y="1157857"/>
                  </a:lnTo>
                  <a:lnTo>
                    <a:pt x="1289609" y="1109089"/>
                  </a:lnTo>
                  <a:lnTo>
                    <a:pt x="1301801" y="1063369"/>
                  </a:lnTo>
                  <a:lnTo>
                    <a:pt x="1317041" y="1020697"/>
                  </a:lnTo>
                  <a:lnTo>
                    <a:pt x="1329233" y="978025"/>
                  </a:lnTo>
                  <a:lnTo>
                    <a:pt x="1341425" y="932305"/>
                  </a:lnTo>
                  <a:lnTo>
                    <a:pt x="1353617" y="883537"/>
                  </a:lnTo>
                  <a:lnTo>
                    <a:pt x="1365809" y="831721"/>
                  </a:lnTo>
                  <a:lnTo>
                    <a:pt x="1378001" y="779905"/>
                  </a:lnTo>
                  <a:lnTo>
                    <a:pt x="1390193" y="728089"/>
                  </a:lnTo>
                  <a:lnTo>
                    <a:pt x="1405433" y="670177"/>
                  </a:lnTo>
                  <a:lnTo>
                    <a:pt x="1417625" y="615313"/>
                  </a:lnTo>
                  <a:lnTo>
                    <a:pt x="1429817" y="557401"/>
                  </a:lnTo>
                  <a:lnTo>
                    <a:pt x="1442009" y="502537"/>
                  </a:lnTo>
                  <a:lnTo>
                    <a:pt x="1454201" y="444625"/>
                  </a:lnTo>
                  <a:lnTo>
                    <a:pt x="1466393" y="389761"/>
                  </a:lnTo>
                  <a:lnTo>
                    <a:pt x="1481633" y="334897"/>
                  </a:lnTo>
                  <a:lnTo>
                    <a:pt x="1493825" y="283081"/>
                  </a:lnTo>
                  <a:lnTo>
                    <a:pt x="1506017" y="234313"/>
                  </a:lnTo>
                  <a:lnTo>
                    <a:pt x="1518209" y="188593"/>
                  </a:lnTo>
                  <a:lnTo>
                    <a:pt x="1530401" y="145921"/>
                  </a:lnTo>
                  <a:lnTo>
                    <a:pt x="1542593" y="109345"/>
                  </a:lnTo>
                  <a:lnTo>
                    <a:pt x="1570025" y="51433"/>
                  </a:lnTo>
                  <a:lnTo>
                    <a:pt x="1582217" y="27049"/>
                  </a:lnTo>
                  <a:lnTo>
                    <a:pt x="1594409" y="11809"/>
                  </a:lnTo>
                  <a:lnTo>
                    <a:pt x="1606601" y="2665"/>
                  </a:lnTo>
                </a:path>
                <a:path w="6474459" h="2934970">
                  <a:moveTo>
                    <a:pt x="1606601" y="2665"/>
                  </a:moveTo>
                  <a:lnTo>
                    <a:pt x="1618793" y="0"/>
                  </a:lnTo>
                  <a:lnTo>
                    <a:pt x="1630985" y="2665"/>
                  </a:lnTo>
                  <a:lnTo>
                    <a:pt x="1643177" y="11809"/>
                  </a:lnTo>
                  <a:lnTo>
                    <a:pt x="1658417" y="27049"/>
                  </a:lnTo>
                  <a:lnTo>
                    <a:pt x="1670609" y="51433"/>
                  </a:lnTo>
                  <a:lnTo>
                    <a:pt x="1682801" y="75817"/>
                  </a:lnTo>
                  <a:lnTo>
                    <a:pt x="1694993" y="109345"/>
                  </a:lnTo>
                  <a:lnTo>
                    <a:pt x="1707185" y="145921"/>
                  </a:lnTo>
                  <a:lnTo>
                    <a:pt x="1719377" y="188593"/>
                  </a:lnTo>
                  <a:lnTo>
                    <a:pt x="1734617" y="234313"/>
                  </a:lnTo>
                  <a:lnTo>
                    <a:pt x="1746809" y="283081"/>
                  </a:lnTo>
                  <a:lnTo>
                    <a:pt x="1759001" y="334897"/>
                  </a:lnTo>
                  <a:lnTo>
                    <a:pt x="1771193" y="389761"/>
                  </a:lnTo>
                  <a:lnTo>
                    <a:pt x="1783385" y="444625"/>
                  </a:lnTo>
                  <a:lnTo>
                    <a:pt x="1795577" y="502537"/>
                  </a:lnTo>
                  <a:lnTo>
                    <a:pt x="1807769" y="557401"/>
                  </a:lnTo>
                  <a:lnTo>
                    <a:pt x="1823009" y="615313"/>
                  </a:lnTo>
                  <a:lnTo>
                    <a:pt x="1835201" y="670177"/>
                  </a:lnTo>
                  <a:lnTo>
                    <a:pt x="1847393" y="728089"/>
                  </a:lnTo>
                  <a:lnTo>
                    <a:pt x="1859585" y="779905"/>
                  </a:lnTo>
                  <a:lnTo>
                    <a:pt x="1871777" y="831721"/>
                  </a:lnTo>
                  <a:lnTo>
                    <a:pt x="1883969" y="883537"/>
                  </a:lnTo>
                  <a:lnTo>
                    <a:pt x="1896161" y="932305"/>
                  </a:lnTo>
                  <a:lnTo>
                    <a:pt x="1911401" y="978025"/>
                  </a:lnTo>
                  <a:lnTo>
                    <a:pt x="1923593" y="1020697"/>
                  </a:lnTo>
                  <a:lnTo>
                    <a:pt x="1935785" y="1063369"/>
                  </a:lnTo>
                  <a:lnTo>
                    <a:pt x="1947977" y="1109089"/>
                  </a:lnTo>
                  <a:lnTo>
                    <a:pt x="1960169" y="1157857"/>
                  </a:lnTo>
                  <a:lnTo>
                    <a:pt x="1972361" y="1206625"/>
                  </a:lnTo>
                  <a:lnTo>
                    <a:pt x="1987601" y="1258441"/>
                  </a:lnTo>
                  <a:lnTo>
                    <a:pt x="1999793" y="1307209"/>
                  </a:lnTo>
                  <a:lnTo>
                    <a:pt x="2011985" y="1362073"/>
                  </a:lnTo>
                  <a:lnTo>
                    <a:pt x="2024177" y="1413889"/>
                  </a:lnTo>
                  <a:lnTo>
                    <a:pt x="2036369" y="1453513"/>
                  </a:lnTo>
                  <a:lnTo>
                    <a:pt x="2048561" y="1468753"/>
                  </a:lnTo>
                  <a:lnTo>
                    <a:pt x="2060753" y="1468753"/>
                  </a:lnTo>
                  <a:lnTo>
                    <a:pt x="2075993" y="1468753"/>
                  </a:lnTo>
                  <a:lnTo>
                    <a:pt x="3200705" y="1468753"/>
                  </a:lnTo>
                  <a:lnTo>
                    <a:pt x="3212897" y="1468753"/>
                  </a:lnTo>
                </a:path>
                <a:path w="6474459" h="2934970">
                  <a:moveTo>
                    <a:pt x="3212897" y="1468753"/>
                  </a:moveTo>
                  <a:lnTo>
                    <a:pt x="3212897" y="1468753"/>
                  </a:lnTo>
                  <a:lnTo>
                    <a:pt x="4429049" y="1468753"/>
                  </a:lnTo>
                  <a:lnTo>
                    <a:pt x="4441241" y="1480945"/>
                  </a:lnTo>
                  <a:lnTo>
                    <a:pt x="4453433" y="1520569"/>
                  </a:lnTo>
                  <a:lnTo>
                    <a:pt x="4465625" y="1572385"/>
                  </a:lnTo>
                  <a:lnTo>
                    <a:pt x="4477817" y="1627249"/>
                  </a:lnTo>
                  <a:lnTo>
                    <a:pt x="4490009" y="1676017"/>
                  </a:lnTo>
                  <a:lnTo>
                    <a:pt x="4502201" y="1727833"/>
                  </a:lnTo>
                  <a:lnTo>
                    <a:pt x="4517441" y="1776601"/>
                  </a:lnTo>
                  <a:lnTo>
                    <a:pt x="4529633" y="1825369"/>
                  </a:lnTo>
                  <a:lnTo>
                    <a:pt x="4541825" y="1871089"/>
                  </a:lnTo>
                  <a:lnTo>
                    <a:pt x="4554017" y="1913761"/>
                  </a:lnTo>
                  <a:lnTo>
                    <a:pt x="4566209" y="1956433"/>
                  </a:lnTo>
                  <a:lnTo>
                    <a:pt x="4578401" y="2002153"/>
                  </a:lnTo>
                  <a:lnTo>
                    <a:pt x="4593641" y="2050921"/>
                  </a:lnTo>
                  <a:lnTo>
                    <a:pt x="4605833" y="2102737"/>
                  </a:lnTo>
                  <a:lnTo>
                    <a:pt x="4618025" y="2154553"/>
                  </a:lnTo>
                  <a:lnTo>
                    <a:pt x="4630217" y="2206369"/>
                  </a:lnTo>
                  <a:lnTo>
                    <a:pt x="4642409" y="2264281"/>
                  </a:lnTo>
                  <a:lnTo>
                    <a:pt x="4654601" y="2319145"/>
                  </a:lnTo>
                  <a:lnTo>
                    <a:pt x="4666793" y="2377057"/>
                  </a:lnTo>
                  <a:lnTo>
                    <a:pt x="4682033" y="2431921"/>
                  </a:lnTo>
                  <a:lnTo>
                    <a:pt x="4694225" y="2489833"/>
                  </a:lnTo>
                  <a:lnTo>
                    <a:pt x="4706417" y="2544697"/>
                  </a:lnTo>
                  <a:lnTo>
                    <a:pt x="4718609" y="2599561"/>
                  </a:lnTo>
                  <a:lnTo>
                    <a:pt x="4730801" y="2651377"/>
                  </a:lnTo>
                  <a:lnTo>
                    <a:pt x="4742993" y="2700145"/>
                  </a:lnTo>
                  <a:lnTo>
                    <a:pt x="4755185" y="2745865"/>
                  </a:lnTo>
                  <a:lnTo>
                    <a:pt x="4770425" y="2788537"/>
                  </a:lnTo>
                  <a:lnTo>
                    <a:pt x="4782617" y="2825113"/>
                  </a:lnTo>
                  <a:lnTo>
                    <a:pt x="4794809" y="2858641"/>
                  </a:lnTo>
                  <a:lnTo>
                    <a:pt x="4807001" y="2883025"/>
                  </a:lnTo>
                  <a:lnTo>
                    <a:pt x="4819193" y="2907409"/>
                  </a:lnTo>
                </a:path>
                <a:path w="6474459" h="2934970">
                  <a:moveTo>
                    <a:pt x="4819193" y="2907409"/>
                  </a:moveTo>
                  <a:lnTo>
                    <a:pt x="4831385" y="2922649"/>
                  </a:lnTo>
                  <a:lnTo>
                    <a:pt x="4846625" y="2931793"/>
                  </a:lnTo>
                  <a:lnTo>
                    <a:pt x="4858817" y="2934458"/>
                  </a:lnTo>
                  <a:lnTo>
                    <a:pt x="4871009" y="2931793"/>
                  </a:lnTo>
                  <a:lnTo>
                    <a:pt x="4883201" y="2922649"/>
                  </a:lnTo>
                  <a:lnTo>
                    <a:pt x="4895393" y="2907409"/>
                  </a:lnTo>
                  <a:lnTo>
                    <a:pt x="4907585" y="2883025"/>
                  </a:lnTo>
                  <a:lnTo>
                    <a:pt x="4919777" y="2858641"/>
                  </a:lnTo>
                  <a:lnTo>
                    <a:pt x="4947209" y="2788537"/>
                  </a:lnTo>
                  <a:lnTo>
                    <a:pt x="4959401" y="2745865"/>
                  </a:lnTo>
                  <a:lnTo>
                    <a:pt x="4971593" y="2700145"/>
                  </a:lnTo>
                  <a:lnTo>
                    <a:pt x="4983785" y="2651377"/>
                  </a:lnTo>
                  <a:lnTo>
                    <a:pt x="4995977" y="2599561"/>
                  </a:lnTo>
                  <a:lnTo>
                    <a:pt x="5008169" y="2544697"/>
                  </a:lnTo>
                  <a:lnTo>
                    <a:pt x="5023409" y="2489833"/>
                  </a:lnTo>
                  <a:lnTo>
                    <a:pt x="5035601" y="2431921"/>
                  </a:lnTo>
                  <a:lnTo>
                    <a:pt x="5047793" y="2377057"/>
                  </a:lnTo>
                  <a:lnTo>
                    <a:pt x="5059985" y="2319145"/>
                  </a:lnTo>
                  <a:lnTo>
                    <a:pt x="5072177" y="2264281"/>
                  </a:lnTo>
                  <a:lnTo>
                    <a:pt x="5084369" y="2206369"/>
                  </a:lnTo>
                  <a:lnTo>
                    <a:pt x="5099609" y="2154553"/>
                  </a:lnTo>
                  <a:lnTo>
                    <a:pt x="5111801" y="2102737"/>
                  </a:lnTo>
                  <a:lnTo>
                    <a:pt x="5123993" y="2050921"/>
                  </a:lnTo>
                  <a:lnTo>
                    <a:pt x="5136185" y="2002153"/>
                  </a:lnTo>
                  <a:lnTo>
                    <a:pt x="5148377" y="1956433"/>
                  </a:lnTo>
                  <a:lnTo>
                    <a:pt x="5160569" y="1913761"/>
                  </a:lnTo>
                  <a:lnTo>
                    <a:pt x="5172761" y="1871089"/>
                  </a:lnTo>
                  <a:lnTo>
                    <a:pt x="5188001" y="1825369"/>
                  </a:lnTo>
                  <a:lnTo>
                    <a:pt x="5200193" y="1776601"/>
                  </a:lnTo>
                  <a:lnTo>
                    <a:pt x="5212385" y="1727833"/>
                  </a:lnTo>
                  <a:lnTo>
                    <a:pt x="5224577" y="1676017"/>
                  </a:lnTo>
                  <a:lnTo>
                    <a:pt x="5236769" y="1627249"/>
                  </a:lnTo>
                  <a:lnTo>
                    <a:pt x="5248961" y="1572385"/>
                  </a:lnTo>
                  <a:lnTo>
                    <a:pt x="5261153" y="1520569"/>
                  </a:lnTo>
                  <a:lnTo>
                    <a:pt x="5276393" y="1480945"/>
                  </a:lnTo>
                  <a:lnTo>
                    <a:pt x="5288585" y="1468753"/>
                  </a:lnTo>
                  <a:lnTo>
                    <a:pt x="5300777" y="1468753"/>
                  </a:lnTo>
                  <a:lnTo>
                    <a:pt x="5312969" y="1468753"/>
                  </a:lnTo>
                  <a:lnTo>
                    <a:pt x="6413297" y="1468753"/>
                  </a:lnTo>
                  <a:lnTo>
                    <a:pt x="6425489" y="1468753"/>
                  </a:lnTo>
                </a:path>
                <a:path w="6474459" h="2934970">
                  <a:moveTo>
                    <a:pt x="6425489" y="1468753"/>
                  </a:moveTo>
                  <a:lnTo>
                    <a:pt x="6437681" y="1468753"/>
                  </a:lnTo>
                  <a:lnTo>
                    <a:pt x="6452921" y="1468753"/>
                  </a:lnTo>
                  <a:lnTo>
                    <a:pt x="6465113" y="1468753"/>
                  </a:lnTo>
                  <a:lnTo>
                    <a:pt x="6474256" y="1468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25550" y="4488179"/>
            <a:ext cx="345440" cy="151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150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0077" y="3214115"/>
            <a:ext cx="20574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1260"/>
              </a:spcBef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9969" y="2577084"/>
            <a:ext cx="292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9969" y="1943100"/>
            <a:ext cx="292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150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2593" y="4069588"/>
            <a:ext cx="254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Calibri"/>
                <a:cs typeface="Calibri"/>
              </a:rPr>
              <a:t>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49913" y="4069588"/>
            <a:ext cx="318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60.00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97232" y="4069588"/>
            <a:ext cx="381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120.00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76746" y="4069588"/>
            <a:ext cx="381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180.00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6259" y="4069588"/>
            <a:ext cx="381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240.00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35773" y="4069588"/>
            <a:ext cx="381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300.00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15287" y="4069588"/>
            <a:ext cx="381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360.00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2573" y="3671172"/>
            <a:ext cx="273685" cy="66103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latin typeface="Calibri"/>
                <a:cs typeface="Calibri"/>
              </a:rPr>
              <a:t>Voltage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71956" y="2230628"/>
            <a:ext cx="338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Current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Switching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Power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Supply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033387" y="2906251"/>
            <a:ext cx="243840" cy="286385"/>
            <a:chOff x="6033387" y="2906251"/>
            <a:chExt cx="243840" cy="286385"/>
          </a:xfrm>
        </p:grpSpPr>
        <p:sp>
          <p:nvSpPr>
            <p:cNvPr id="33" name="object 33"/>
            <p:cNvSpPr/>
            <p:nvPr/>
          </p:nvSpPr>
          <p:spPr>
            <a:xfrm>
              <a:off x="6033387" y="29157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1905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33387" y="318290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290245" y="2717292"/>
            <a:ext cx="58420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Voltage Current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2789555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Standards</a:t>
            </a:r>
            <a:r>
              <a:rPr cap="small" spc="-95" dirty="0">
                <a:solidFill>
                  <a:srgbClr val="C00000"/>
                </a:solidFill>
              </a:rPr>
              <a:t> </a:t>
            </a:r>
            <a:r>
              <a:rPr cap="small" spc="-60" dirty="0">
                <a:solidFill>
                  <a:srgbClr val="C00000"/>
                </a:solidFill>
              </a:rPr>
              <a:t>Changes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11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240028"/>
            <a:ext cx="7750175" cy="33235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20"/>
              </a:spcBef>
            </a:pPr>
            <a:r>
              <a:rPr sz="3600" b="1" spc="-10" dirty="0">
                <a:latin typeface="Calibri"/>
                <a:cs typeface="Calibri"/>
              </a:rPr>
              <a:t>C12.1-</a:t>
            </a:r>
            <a:r>
              <a:rPr sz="3600" b="1" dirty="0">
                <a:latin typeface="Calibri"/>
                <a:cs typeface="Calibri"/>
              </a:rPr>
              <a:t>2021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American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National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Standard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Electric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Meters—</a:t>
            </a:r>
            <a:r>
              <a:rPr sz="3200" b="1" dirty="0">
                <a:latin typeface="Calibri"/>
                <a:cs typeface="Calibri"/>
              </a:rPr>
              <a:t>Code for Electricity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Metering</a:t>
            </a:r>
            <a:endParaRPr sz="3200">
              <a:latin typeface="Calibri"/>
              <a:cs typeface="Calibri"/>
            </a:endParaRPr>
          </a:p>
          <a:p>
            <a:pPr marL="698500" marR="491490" indent="-228600">
              <a:lnSpc>
                <a:spcPts val="2620"/>
              </a:lnSpc>
              <a:spcBef>
                <a:spcPts val="470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Combines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C12.1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C12.20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single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modernized document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Polyphase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meters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polyphase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Unbalanced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required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Full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harmonic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required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Bidirectional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0520" y="0"/>
            <a:ext cx="4864735" cy="1222375"/>
            <a:chOff x="4160520" y="0"/>
            <a:chExt cx="4864735" cy="1222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20" y="0"/>
              <a:ext cx="1002791" cy="1222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3608" y="106679"/>
              <a:ext cx="2587751" cy="1008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9672" y="0"/>
              <a:ext cx="1048512" cy="1222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8480" y="106679"/>
              <a:ext cx="2136648" cy="10088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2865755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Standards</a:t>
            </a:r>
            <a:r>
              <a:rPr cap="small" spc="-95" dirty="0">
                <a:solidFill>
                  <a:srgbClr val="C00000"/>
                </a:solidFill>
              </a:rPr>
              <a:t> </a:t>
            </a:r>
            <a:r>
              <a:rPr cap="small" spc="-60" dirty="0">
                <a:solidFill>
                  <a:srgbClr val="C00000"/>
                </a:solidFill>
              </a:rPr>
              <a:t>Changes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12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740" y="1505203"/>
            <a:ext cx="8179434" cy="36042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66700" marR="554990" indent="-228600">
              <a:lnSpc>
                <a:spcPts val="2620"/>
              </a:lnSpc>
              <a:spcBef>
                <a:spcPts val="405"/>
              </a:spcBef>
              <a:buFont typeface="Arial"/>
              <a:buChar char="■"/>
              <a:tabLst>
                <a:tab pos="266700" algn="l"/>
              </a:tabLst>
            </a:pPr>
            <a:r>
              <a:rPr sz="2400" spc="-25" dirty="0">
                <a:latin typeface="Calibri"/>
                <a:cs typeface="Calibri"/>
              </a:rPr>
              <a:t>Testing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Auxiliary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Communications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Devices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accuracy required</a:t>
            </a:r>
            <a:endParaRPr sz="2400">
              <a:latin typeface="Calibri"/>
              <a:cs typeface="Calibri"/>
            </a:endParaRPr>
          </a:p>
          <a:p>
            <a:pPr marL="266700" marR="30480" indent="-228600">
              <a:lnSpc>
                <a:spcPts val="2590"/>
              </a:lnSpc>
              <a:spcBef>
                <a:spcPts val="400"/>
              </a:spcBef>
              <a:buFont typeface="Arial"/>
              <a:buChar char="■"/>
              <a:tabLst>
                <a:tab pos="266700" algn="l"/>
              </a:tabLst>
            </a:pPr>
            <a:r>
              <a:rPr sz="2400" spc="-25" dirty="0">
                <a:latin typeface="Calibri"/>
                <a:cs typeface="Calibri"/>
              </a:rPr>
              <a:t>Testing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applicable</a:t>
            </a:r>
            <a:r>
              <a:rPr sz="2400" spc="-25" dirty="0">
                <a:latin typeface="Calibri"/>
                <a:cs typeface="Calibri"/>
              </a:rPr>
              <a:t> is </a:t>
            </a:r>
            <a:r>
              <a:rPr sz="2400" spc="-10" dirty="0">
                <a:latin typeface="Calibri"/>
                <a:cs typeface="Calibri"/>
              </a:rPr>
              <a:t>required</a:t>
            </a:r>
            <a:endParaRPr sz="2400">
              <a:latin typeface="Calibri"/>
              <a:cs typeface="Calibri"/>
            </a:endParaRPr>
          </a:p>
          <a:p>
            <a:pPr marL="266700" marR="106045" indent="-228600">
              <a:lnSpc>
                <a:spcPts val="2590"/>
              </a:lnSpc>
              <a:spcBef>
                <a:spcPts val="505"/>
              </a:spcBef>
              <a:buFont typeface="Arial"/>
              <a:buChar char="■"/>
              <a:tabLst>
                <a:tab pos="266700" algn="l"/>
              </a:tabLst>
            </a:pPr>
            <a:r>
              <a:rPr sz="2400" dirty="0">
                <a:latin typeface="Calibri"/>
                <a:cs typeface="Calibri"/>
              </a:rPr>
              <a:t>Blondel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Blondel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called </a:t>
            </a:r>
            <a:r>
              <a:rPr sz="2400" spc="-20" dirty="0">
                <a:latin typeface="Calibri"/>
                <a:cs typeface="Calibri"/>
              </a:rPr>
              <a:t>out.</a:t>
            </a:r>
            <a:endParaRPr sz="2400">
              <a:latin typeface="Calibri"/>
              <a:cs typeface="Calibri"/>
            </a:endParaRPr>
          </a:p>
          <a:p>
            <a:pPr marL="266700" marR="140335" indent="-228600">
              <a:lnSpc>
                <a:spcPts val="2590"/>
              </a:lnSpc>
              <a:spcBef>
                <a:spcPts val="535"/>
              </a:spcBef>
              <a:buFont typeface="Arial"/>
              <a:buChar char="■"/>
              <a:tabLst>
                <a:tab pos="266700" algn="l"/>
              </a:tabLst>
            </a:pPr>
            <a:r>
              <a:rPr sz="2400" dirty="0">
                <a:latin typeface="Calibri"/>
                <a:cs typeface="Calibri"/>
              </a:rPr>
              <a:t>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appendix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inherent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Blondel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errors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governing </a:t>
            </a:r>
            <a:r>
              <a:rPr sz="2400" dirty="0">
                <a:latin typeface="Calibri"/>
                <a:cs typeface="Calibri"/>
              </a:rPr>
              <a:t>assumptions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included.</a:t>
            </a:r>
            <a:endParaRPr sz="2400">
              <a:latin typeface="Calibri"/>
              <a:cs typeface="Calibri"/>
            </a:endParaRPr>
          </a:p>
          <a:p>
            <a:pPr marL="266700" marR="63500" indent="-228600">
              <a:lnSpc>
                <a:spcPts val="2590"/>
              </a:lnSpc>
              <a:spcBef>
                <a:spcPts val="505"/>
              </a:spcBef>
              <a:buFont typeface="Arial"/>
              <a:buChar char="■"/>
              <a:tabLst>
                <a:tab pos="266700" algn="l"/>
              </a:tabLst>
            </a:pPr>
            <a:r>
              <a:rPr sz="2400" dirty="0">
                <a:latin typeface="Calibri"/>
                <a:cs typeface="Calibri"/>
              </a:rPr>
              <a:t>Many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applicable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21</a:t>
            </a:r>
            <a:r>
              <a:rPr sz="2400" spc="-30" baseline="24305" dirty="0">
                <a:latin typeface="Calibri"/>
                <a:cs typeface="Calibri"/>
              </a:rPr>
              <a:t>st </a:t>
            </a:r>
            <a:r>
              <a:rPr sz="2400" dirty="0">
                <a:latin typeface="Calibri"/>
                <a:cs typeface="Calibri"/>
              </a:rPr>
              <a:t>century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applications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363" rIns="0" bIns="0" rtlCol="0">
            <a:spAutoFit/>
          </a:bodyPr>
          <a:lstStyle/>
          <a:p>
            <a:pPr marL="1536700">
              <a:lnSpc>
                <a:spcPct val="100000"/>
              </a:lnSpc>
              <a:spcBef>
                <a:spcPts val="100"/>
              </a:spcBef>
            </a:pPr>
            <a:r>
              <a:rPr sz="4000" cap="small" dirty="0">
                <a:solidFill>
                  <a:srgbClr val="C00000"/>
                </a:solidFill>
              </a:rPr>
              <a:t>Harmonic</a:t>
            </a:r>
            <a:r>
              <a:rPr sz="4000" cap="small" spc="114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Load</a:t>
            </a:r>
            <a:r>
              <a:rPr sz="4000" cap="small" spc="120" dirty="0">
                <a:solidFill>
                  <a:srgbClr val="C00000"/>
                </a:solidFill>
              </a:rPr>
              <a:t> </a:t>
            </a:r>
            <a:r>
              <a:rPr sz="4000" cap="small" spc="-90" dirty="0">
                <a:solidFill>
                  <a:srgbClr val="C00000"/>
                </a:solidFill>
              </a:rPr>
              <a:t>Waveforms</a:t>
            </a:r>
            <a:endParaRPr sz="4000"/>
          </a:p>
        </p:txBody>
      </p:sp>
      <p:sp>
        <p:nvSpPr>
          <p:cNvPr id="112" name="object 112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13" name="object 11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13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2459" y="1048003"/>
            <a:ext cx="6926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ANSI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C12.1/C12.20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addresses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harmonic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waveforms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20674" y="1618013"/>
            <a:ext cx="2207895" cy="1849120"/>
            <a:chOff x="3620674" y="1618013"/>
            <a:chExt cx="2207895" cy="1849120"/>
          </a:xfrm>
        </p:grpSpPr>
        <p:sp>
          <p:nvSpPr>
            <p:cNvPr id="12" name="object 12"/>
            <p:cNvSpPr/>
            <p:nvPr/>
          </p:nvSpPr>
          <p:spPr>
            <a:xfrm>
              <a:off x="3658985" y="1622775"/>
              <a:ext cx="2131060" cy="1839595"/>
            </a:xfrm>
            <a:custGeom>
              <a:avLst/>
              <a:gdLst/>
              <a:ahLst/>
              <a:cxnLst/>
              <a:rect l="l" t="t" r="r" b="b"/>
              <a:pathLst>
                <a:path w="2131060" h="1839595">
                  <a:moveTo>
                    <a:pt x="0" y="1839404"/>
                  </a:moveTo>
                  <a:lnTo>
                    <a:pt x="2130828" y="1839404"/>
                  </a:lnTo>
                </a:path>
                <a:path w="2131060" h="1839595">
                  <a:moveTo>
                    <a:pt x="0" y="1531904"/>
                  </a:moveTo>
                  <a:lnTo>
                    <a:pt x="2130828" y="1531904"/>
                  </a:lnTo>
                </a:path>
                <a:path w="2131060" h="1839595">
                  <a:moveTo>
                    <a:pt x="0" y="1227104"/>
                  </a:moveTo>
                  <a:lnTo>
                    <a:pt x="2130828" y="1227104"/>
                  </a:lnTo>
                </a:path>
                <a:path w="2131060" h="1839595">
                  <a:moveTo>
                    <a:pt x="0" y="614456"/>
                  </a:moveTo>
                  <a:lnTo>
                    <a:pt x="2130828" y="614456"/>
                  </a:lnTo>
                </a:path>
                <a:path w="2131060" h="1839595">
                  <a:moveTo>
                    <a:pt x="0" y="306608"/>
                  </a:moveTo>
                  <a:lnTo>
                    <a:pt x="2130828" y="306608"/>
                  </a:lnTo>
                </a:path>
                <a:path w="2131060" h="1839595">
                  <a:moveTo>
                    <a:pt x="0" y="0"/>
                  </a:moveTo>
                  <a:lnTo>
                    <a:pt x="2130828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89814" y="1622776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h="1839595">
                  <a:moveTo>
                    <a:pt x="0" y="183940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89814" y="1622775"/>
              <a:ext cx="38735" cy="1839595"/>
            </a:xfrm>
            <a:custGeom>
              <a:avLst/>
              <a:gdLst/>
              <a:ahLst/>
              <a:cxnLst/>
              <a:rect l="l" t="t" r="r" b="b"/>
              <a:pathLst>
                <a:path w="38735" h="1839595">
                  <a:moveTo>
                    <a:pt x="0" y="1839404"/>
                  </a:moveTo>
                  <a:lnTo>
                    <a:pt x="38311" y="1839404"/>
                  </a:lnTo>
                </a:path>
                <a:path w="38735" h="1839595">
                  <a:moveTo>
                    <a:pt x="0" y="1608104"/>
                  </a:moveTo>
                  <a:lnTo>
                    <a:pt x="38311" y="1608104"/>
                  </a:lnTo>
                </a:path>
                <a:path w="38735" h="1839595">
                  <a:moveTo>
                    <a:pt x="0" y="1379504"/>
                  </a:moveTo>
                  <a:lnTo>
                    <a:pt x="38311" y="1379504"/>
                  </a:lnTo>
                </a:path>
                <a:path w="38735" h="1839595">
                  <a:moveTo>
                    <a:pt x="0" y="1150904"/>
                  </a:moveTo>
                  <a:lnTo>
                    <a:pt x="38311" y="1150904"/>
                  </a:lnTo>
                </a:path>
                <a:path w="38735" h="1839595">
                  <a:moveTo>
                    <a:pt x="0" y="919256"/>
                  </a:moveTo>
                  <a:lnTo>
                    <a:pt x="38311" y="919256"/>
                  </a:lnTo>
                </a:path>
                <a:path w="38735" h="1839595">
                  <a:moveTo>
                    <a:pt x="0" y="690656"/>
                  </a:moveTo>
                  <a:lnTo>
                    <a:pt x="38311" y="690656"/>
                  </a:lnTo>
                </a:path>
                <a:path w="38735" h="1839595">
                  <a:moveTo>
                    <a:pt x="0" y="459008"/>
                  </a:moveTo>
                  <a:lnTo>
                    <a:pt x="38311" y="459008"/>
                  </a:lnTo>
                </a:path>
                <a:path w="38735" h="1839595">
                  <a:moveTo>
                    <a:pt x="0" y="230408"/>
                  </a:moveTo>
                  <a:lnTo>
                    <a:pt x="38311" y="230408"/>
                  </a:lnTo>
                </a:path>
                <a:path w="38735" h="1839595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58985" y="1622776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h="1839595">
                  <a:moveTo>
                    <a:pt x="0" y="183940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20674" y="1622775"/>
              <a:ext cx="38735" cy="1839595"/>
            </a:xfrm>
            <a:custGeom>
              <a:avLst/>
              <a:gdLst/>
              <a:ahLst/>
              <a:cxnLst/>
              <a:rect l="l" t="t" r="r" b="b"/>
              <a:pathLst>
                <a:path w="38735" h="1839595">
                  <a:moveTo>
                    <a:pt x="0" y="1839404"/>
                  </a:moveTo>
                  <a:lnTo>
                    <a:pt x="38311" y="1839404"/>
                  </a:lnTo>
                </a:path>
                <a:path w="38735" h="1839595">
                  <a:moveTo>
                    <a:pt x="0" y="1531904"/>
                  </a:moveTo>
                  <a:lnTo>
                    <a:pt x="38311" y="1531904"/>
                  </a:lnTo>
                </a:path>
                <a:path w="38735" h="1839595">
                  <a:moveTo>
                    <a:pt x="0" y="1227104"/>
                  </a:moveTo>
                  <a:lnTo>
                    <a:pt x="38311" y="1227104"/>
                  </a:lnTo>
                </a:path>
                <a:path w="38735" h="1839595">
                  <a:moveTo>
                    <a:pt x="0" y="919256"/>
                  </a:moveTo>
                  <a:lnTo>
                    <a:pt x="38311" y="919256"/>
                  </a:lnTo>
                </a:path>
                <a:path w="38735" h="1839595">
                  <a:moveTo>
                    <a:pt x="0" y="614456"/>
                  </a:moveTo>
                  <a:lnTo>
                    <a:pt x="38311" y="614456"/>
                  </a:lnTo>
                </a:path>
                <a:path w="38735" h="1839595">
                  <a:moveTo>
                    <a:pt x="0" y="306608"/>
                  </a:moveTo>
                  <a:lnTo>
                    <a:pt x="38311" y="306608"/>
                  </a:lnTo>
                </a:path>
                <a:path w="38735" h="1839595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4698" y="1786680"/>
              <a:ext cx="2159403" cy="151159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886322" y="1445259"/>
            <a:ext cx="659130" cy="1171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422909" algn="l"/>
              </a:tabLst>
            </a:pPr>
            <a:r>
              <a:rPr sz="1000" spc="-25" dirty="0">
                <a:latin typeface="Arial"/>
                <a:cs typeface="Arial"/>
              </a:rPr>
              <a:t>400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200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22909" algn="l"/>
              </a:tabLst>
            </a:pPr>
            <a:r>
              <a:rPr sz="1000" spc="-25" dirty="0">
                <a:latin typeface="Arial"/>
                <a:cs typeface="Arial"/>
              </a:rPr>
              <a:t>300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422909" algn="l"/>
              </a:tabLst>
            </a:pPr>
            <a:r>
              <a:rPr sz="1000" spc="-25" dirty="0">
                <a:latin typeface="Arial"/>
                <a:cs typeface="Arial"/>
              </a:rPr>
              <a:t>200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93395" algn="l"/>
              </a:tabLst>
            </a:pPr>
            <a:r>
              <a:rPr sz="1000" spc="-25" dirty="0">
                <a:latin typeface="Arial"/>
                <a:cs typeface="Arial"/>
              </a:rPr>
              <a:t>100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64515" algn="l"/>
              </a:tabLst>
            </a:pPr>
            <a:r>
              <a:rPr sz="1000" spc="-5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2950" y="3054603"/>
            <a:ext cx="274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53561" y="2746755"/>
            <a:ext cx="2108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66465" y="2438908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95853" y="2134108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25240" y="1826259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10979" y="2594355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08381" y="2594355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5782" y="2594355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38488" y="2594355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270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45796" y="2670555"/>
            <a:ext cx="540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15" baseline="33333" dirty="0">
                <a:latin typeface="Arial"/>
                <a:cs typeface="Arial"/>
              </a:rPr>
              <a:t>360</a:t>
            </a:r>
            <a:r>
              <a:rPr sz="1000" spc="-10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25075" y="1618013"/>
            <a:ext cx="2131695" cy="1849120"/>
            <a:chOff x="725075" y="1618013"/>
            <a:chExt cx="2131695" cy="1849120"/>
          </a:xfrm>
        </p:grpSpPr>
        <p:sp>
          <p:nvSpPr>
            <p:cNvPr id="30" name="object 30"/>
            <p:cNvSpPr/>
            <p:nvPr/>
          </p:nvSpPr>
          <p:spPr>
            <a:xfrm>
              <a:off x="763385" y="1622775"/>
              <a:ext cx="2054860" cy="1839595"/>
            </a:xfrm>
            <a:custGeom>
              <a:avLst/>
              <a:gdLst/>
              <a:ahLst/>
              <a:cxnLst/>
              <a:rect l="l" t="t" r="r" b="b"/>
              <a:pathLst>
                <a:path w="2054860" h="1839595">
                  <a:moveTo>
                    <a:pt x="0" y="1839404"/>
                  </a:moveTo>
                  <a:lnTo>
                    <a:pt x="2054628" y="1839404"/>
                  </a:lnTo>
                </a:path>
                <a:path w="2054860" h="1839595">
                  <a:moveTo>
                    <a:pt x="0" y="1531904"/>
                  </a:moveTo>
                  <a:lnTo>
                    <a:pt x="2054628" y="1531904"/>
                  </a:lnTo>
                </a:path>
                <a:path w="2054860" h="1839595">
                  <a:moveTo>
                    <a:pt x="0" y="1227104"/>
                  </a:moveTo>
                  <a:lnTo>
                    <a:pt x="2054628" y="1227104"/>
                  </a:lnTo>
                </a:path>
                <a:path w="2054860" h="1839595">
                  <a:moveTo>
                    <a:pt x="0" y="614456"/>
                  </a:moveTo>
                  <a:lnTo>
                    <a:pt x="2054628" y="614456"/>
                  </a:lnTo>
                </a:path>
                <a:path w="2054860" h="1839595">
                  <a:moveTo>
                    <a:pt x="0" y="306608"/>
                  </a:moveTo>
                  <a:lnTo>
                    <a:pt x="2054628" y="306608"/>
                  </a:lnTo>
                </a:path>
                <a:path w="2054860" h="1839595">
                  <a:moveTo>
                    <a:pt x="0" y="0"/>
                  </a:moveTo>
                  <a:lnTo>
                    <a:pt x="2054628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18014" y="1622776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h="1839595">
                  <a:moveTo>
                    <a:pt x="0" y="183940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18014" y="1622775"/>
              <a:ext cx="38735" cy="1839595"/>
            </a:xfrm>
            <a:custGeom>
              <a:avLst/>
              <a:gdLst/>
              <a:ahLst/>
              <a:cxnLst/>
              <a:rect l="l" t="t" r="r" b="b"/>
              <a:pathLst>
                <a:path w="38735" h="1839595">
                  <a:moveTo>
                    <a:pt x="0" y="1839404"/>
                  </a:moveTo>
                  <a:lnTo>
                    <a:pt x="38311" y="1839404"/>
                  </a:lnTo>
                </a:path>
                <a:path w="38735" h="1839595">
                  <a:moveTo>
                    <a:pt x="0" y="1608104"/>
                  </a:moveTo>
                  <a:lnTo>
                    <a:pt x="38311" y="1608104"/>
                  </a:lnTo>
                </a:path>
                <a:path w="38735" h="1839595">
                  <a:moveTo>
                    <a:pt x="0" y="1379504"/>
                  </a:moveTo>
                  <a:lnTo>
                    <a:pt x="38311" y="1379504"/>
                  </a:lnTo>
                </a:path>
                <a:path w="38735" h="1839595">
                  <a:moveTo>
                    <a:pt x="0" y="1150904"/>
                  </a:moveTo>
                  <a:lnTo>
                    <a:pt x="38311" y="1150904"/>
                  </a:lnTo>
                </a:path>
                <a:path w="38735" h="1839595">
                  <a:moveTo>
                    <a:pt x="0" y="919256"/>
                  </a:moveTo>
                  <a:lnTo>
                    <a:pt x="38311" y="919256"/>
                  </a:lnTo>
                </a:path>
                <a:path w="38735" h="1839595">
                  <a:moveTo>
                    <a:pt x="0" y="690656"/>
                  </a:moveTo>
                  <a:lnTo>
                    <a:pt x="38311" y="690656"/>
                  </a:lnTo>
                </a:path>
                <a:path w="38735" h="1839595">
                  <a:moveTo>
                    <a:pt x="0" y="459008"/>
                  </a:moveTo>
                  <a:lnTo>
                    <a:pt x="38311" y="459008"/>
                  </a:lnTo>
                </a:path>
                <a:path w="38735" h="1839595">
                  <a:moveTo>
                    <a:pt x="0" y="230408"/>
                  </a:moveTo>
                  <a:lnTo>
                    <a:pt x="38311" y="230408"/>
                  </a:lnTo>
                </a:path>
                <a:path w="38735" h="1839595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3385" y="1622776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h="1839595">
                  <a:moveTo>
                    <a:pt x="0" y="183940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5075" y="1622775"/>
              <a:ext cx="38735" cy="1839595"/>
            </a:xfrm>
            <a:custGeom>
              <a:avLst/>
              <a:gdLst/>
              <a:ahLst/>
              <a:cxnLst/>
              <a:rect l="l" t="t" r="r" b="b"/>
              <a:pathLst>
                <a:path w="38734" h="1839595">
                  <a:moveTo>
                    <a:pt x="0" y="1839404"/>
                  </a:moveTo>
                  <a:lnTo>
                    <a:pt x="38311" y="1839404"/>
                  </a:lnTo>
                </a:path>
                <a:path w="38734" h="1839595">
                  <a:moveTo>
                    <a:pt x="0" y="1531904"/>
                  </a:moveTo>
                  <a:lnTo>
                    <a:pt x="38311" y="1531904"/>
                  </a:lnTo>
                </a:path>
                <a:path w="38734" h="1839595">
                  <a:moveTo>
                    <a:pt x="0" y="1227104"/>
                  </a:moveTo>
                  <a:lnTo>
                    <a:pt x="38311" y="1227104"/>
                  </a:lnTo>
                </a:path>
                <a:path w="38734" h="1839595">
                  <a:moveTo>
                    <a:pt x="0" y="919256"/>
                  </a:moveTo>
                  <a:lnTo>
                    <a:pt x="38311" y="919256"/>
                  </a:lnTo>
                </a:path>
                <a:path w="38734" h="1839595">
                  <a:moveTo>
                    <a:pt x="0" y="614456"/>
                  </a:moveTo>
                  <a:lnTo>
                    <a:pt x="38311" y="614456"/>
                  </a:lnTo>
                </a:path>
                <a:path w="38734" h="1839595">
                  <a:moveTo>
                    <a:pt x="0" y="306608"/>
                  </a:moveTo>
                  <a:lnTo>
                    <a:pt x="38311" y="306608"/>
                  </a:lnTo>
                </a:path>
                <a:path w="38734" h="1839595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098" y="1718852"/>
              <a:ext cx="2083203" cy="164725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914523" y="1445259"/>
            <a:ext cx="647065" cy="1171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422909" algn="l"/>
              </a:tabLst>
            </a:pPr>
            <a:r>
              <a:rPr sz="1000" spc="-25" dirty="0">
                <a:latin typeface="Arial"/>
                <a:cs typeface="Arial"/>
              </a:rPr>
              <a:t>200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7350" y="3313683"/>
            <a:ext cx="278130" cy="4216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360"/>
              </a:spcBef>
            </a:pP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7350" y="3054603"/>
            <a:ext cx="274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7962" y="2746755"/>
            <a:ext cx="2108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0865" y="2438908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0252" y="2134108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9641" y="1826259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9641" y="1521459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5379" y="2594355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93731" y="2594355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72082" y="2594355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85738" y="2594355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270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73996" y="2594355"/>
            <a:ext cx="47688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360</a:t>
            </a:r>
            <a:r>
              <a:rPr sz="1500" spc="-15" baseline="-33333" dirty="0">
                <a:latin typeface="Arial"/>
                <a:cs typeface="Arial"/>
              </a:rPr>
              <a:t>-</a:t>
            </a:r>
            <a:r>
              <a:rPr sz="1500" spc="-37" baseline="-33333" dirty="0">
                <a:latin typeface="Arial"/>
                <a:cs typeface="Arial"/>
              </a:rPr>
              <a:t>50</a:t>
            </a:r>
            <a:endParaRPr sz="1500" baseline="-33333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592475" y="1618013"/>
            <a:ext cx="2044064" cy="1849120"/>
            <a:chOff x="6592475" y="1618013"/>
            <a:chExt cx="2044064" cy="1849120"/>
          </a:xfrm>
        </p:grpSpPr>
        <p:sp>
          <p:nvSpPr>
            <p:cNvPr id="50" name="object 50"/>
            <p:cNvSpPr/>
            <p:nvPr/>
          </p:nvSpPr>
          <p:spPr>
            <a:xfrm>
              <a:off x="6630785" y="1622775"/>
              <a:ext cx="1967864" cy="1839595"/>
            </a:xfrm>
            <a:custGeom>
              <a:avLst/>
              <a:gdLst/>
              <a:ahLst/>
              <a:cxnLst/>
              <a:rect l="l" t="t" r="r" b="b"/>
              <a:pathLst>
                <a:path w="1967865" h="1839595">
                  <a:moveTo>
                    <a:pt x="0" y="1839404"/>
                  </a:moveTo>
                  <a:lnTo>
                    <a:pt x="1967252" y="1839404"/>
                  </a:lnTo>
                </a:path>
                <a:path w="1967865" h="1839595">
                  <a:moveTo>
                    <a:pt x="0" y="1608104"/>
                  </a:moveTo>
                  <a:lnTo>
                    <a:pt x="1967252" y="1608104"/>
                  </a:lnTo>
                </a:path>
                <a:path w="1967865" h="1839595">
                  <a:moveTo>
                    <a:pt x="0" y="1379504"/>
                  </a:moveTo>
                  <a:lnTo>
                    <a:pt x="1967252" y="1379504"/>
                  </a:lnTo>
                </a:path>
                <a:path w="1967865" h="1839595">
                  <a:moveTo>
                    <a:pt x="0" y="1150904"/>
                  </a:moveTo>
                  <a:lnTo>
                    <a:pt x="1967252" y="1150904"/>
                  </a:lnTo>
                </a:path>
                <a:path w="1967865" h="1839595">
                  <a:moveTo>
                    <a:pt x="0" y="690656"/>
                  </a:moveTo>
                  <a:lnTo>
                    <a:pt x="1967252" y="690656"/>
                  </a:lnTo>
                </a:path>
                <a:path w="1967865" h="1839595">
                  <a:moveTo>
                    <a:pt x="0" y="459008"/>
                  </a:moveTo>
                  <a:lnTo>
                    <a:pt x="1967252" y="459008"/>
                  </a:lnTo>
                </a:path>
                <a:path w="1967865" h="1839595">
                  <a:moveTo>
                    <a:pt x="0" y="230408"/>
                  </a:moveTo>
                  <a:lnTo>
                    <a:pt x="1967252" y="230408"/>
                  </a:lnTo>
                </a:path>
                <a:path w="1967865" h="1839595">
                  <a:moveTo>
                    <a:pt x="0" y="0"/>
                  </a:moveTo>
                  <a:lnTo>
                    <a:pt x="1967252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98038" y="1622776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h="1839595">
                  <a:moveTo>
                    <a:pt x="0" y="183940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98038" y="1622775"/>
              <a:ext cx="38735" cy="1839595"/>
            </a:xfrm>
            <a:custGeom>
              <a:avLst/>
              <a:gdLst/>
              <a:ahLst/>
              <a:cxnLst/>
              <a:rect l="l" t="t" r="r" b="b"/>
              <a:pathLst>
                <a:path w="38734" h="1839595">
                  <a:moveTo>
                    <a:pt x="0" y="1839404"/>
                  </a:moveTo>
                  <a:lnTo>
                    <a:pt x="38311" y="1839404"/>
                  </a:lnTo>
                </a:path>
                <a:path w="38734" h="1839595">
                  <a:moveTo>
                    <a:pt x="0" y="1608104"/>
                  </a:moveTo>
                  <a:lnTo>
                    <a:pt x="38311" y="1608104"/>
                  </a:lnTo>
                </a:path>
                <a:path w="38734" h="1839595">
                  <a:moveTo>
                    <a:pt x="0" y="1379504"/>
                  </a:moveTo>
                  <a:lnTo>
                    <a:pt x="38311" y="1379504"/>
                  </a:lnTo>
                </a:path>
                <a:path w="38734" h="1839595">
                  <a:moveTo>
                    <a:pt x="0" y="1150904"/>
                  </a:moveTo>
                  <a:lnTo>
                    <a:pt x="38311" y="1150904"/>
                  </a:lnTo>
                </a:path>
                <a:path w="38734" h="1839595">
                  <a:moveTo>
                    <a:pt x="0" y="919256"/>
                  </a:moveTo>
                  <a:lnTo>
                    <a:pt x="38311" y="919256"/>
                  </a:lnTo>
                </a:path>
                <a:path w="38734" h="1839595">
                  <a:moveTo>
                    <a:pt x="0" y="690656"/>
                  </a:moveTo>
                  <a:lnTo>
                    <a:pt x="38311" y="690656"/>
                  </a:lnTo>
                </a:path>
                <a:path w="38734" h="1839595">
                  <a:moveTo>
                    <a:pt x="0" y="459008"/>
                  </a:moveTo>
                  <a:lnTo>
                    <a:pt x="38311" y="459008"/>
                  </a:lnTo>
                </a:path>
                <a:path w="38734" h="1839595">
                  <a:moveTo>
                    <a:pt x="0" y="230408"/>
                  </a:moveTo>
                  <a:lnTo>
                    <a:pt x="38311" y="230408"/>
                  </a:lnTo>
                </a:path>
                <a:path w="38734" h="1839595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30785" y="1622776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h="1839595">
                  <a:moveTo>
                    <a:pt x="0" y="183940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92475" y="1622775"/>
              <a:ext cx="38735" cy="1839595"/>
            </a:xfrm>
            <a:custGeom>
              <a:avLst/>
              <a:gdLst/>
              <a:ahLst/>
              <a:cxnLst/>
              <a:rect l="l" t="t" r="r" b="b"/>
              <a:pathLst>
                <a:path w="38734" h="1839595">
                  <a:moveTo>
                    <a:pt x="0" y="1839404"/>
                  </a:moveTo>
                  <a:lnTo>
                    <a:pt x="38311" y="1839404"/>
                  </a:lnTo>
                </a:path>
                <a:path w="38734" h="1839595">
                  <a:moveTo>
                    <a:pt x="0" y="1608104"/>
                  </a:moveTo>
                  <a:lnTo>
                    <a:pt x="38311" y="1608104"/>
                  </a:lnTo>
                </a:path>
                <a:path w="38734" h="1839595">
                  <a:moveTo>
                    <a:pt x="0" y="1379504"/>
                  </a:moveTo>
                  <a:lnTo>
                    <a:pt x="38311" y="1379504"/>
                  </a:lnTo>
                </a:path>
                <a:path w="38734" h="1839595">
                  <a:moveTo>
                    <a:pt x="0" y="1150904"/>
                  </a:moveTo>
                  <a:lnTo>
                    <a:pt x="38311" y="1150904"/>
                  </a:lnTo>
                </a:path>
                <a:path w="38734" h="1839595">
                  <a:moveTo>
                    <a:pt x="0" y="919256"/>
                  </a:moveTo>
                  <a:lnTo>
                    <a:pt x="38311" y="919256"/>
                  </a:lnTo>
                </a:path>
                <a:path w="38734" h="1839595">
                  <a:moveTo>
                    <a:pt x="0" y="690656"/>
                  </a:moveTo>
                  <a:lnTo>
                    <a:pt x="38311" y="690656"/>
                  </a:lnTo>
                </a:path>
                <a:path w="38734" h="1839595">
                  <a:moveTo>
                    <a:pt x="0" y="459008"/>
                  </a:moveTo>
                  <a:lnTo>
                    <a:pt x="38311" y="459008"/>
                  </a:lnTo>
                </a:path>
                <a:path w="38734" h="1839595">
                  <a:moveTo>
                    <a:pt x="0" y="230408"/>
                  </a:moveTo>
                  <a:lnTo>
                    <a:pt x="38311" y="230408"/>
                  </a:lnTo>
                </a:path>
                <a:path w="38734" h="1839595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6498" y="1720024"/>
              <a:ext cx="1993149" cy="1644015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8694546" y="2819908"/>
            <a:ext cx="130175" cy="7175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5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5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50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694546" y="1445259"/>
            <a:ext cx="96520" cy="1171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99961" y="2670555"/>
            <a:ext cx="4044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50</a:t>
            </a:r>
            <a:r>
              <a:rPr sz="1000" spc="325" dirty="0">
                <a:latin typeface="Arial"/>
                <a:cs typeface="Arial"/>
              </a:rPr>
              <a:t> </a:t>
            </a:r>
            <a:r>
              <a:rPr sz="1500" spc="-75" baseline="33333" dirty="0">
                <a:latin typeface="Arial"/>
                <a:cs typeface="Arial"/>
              </a:rPr>
              <a:t>0</a:t>
            </a:r>
            <a:endParaRPr sz="1500" baseline="33333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39287" y="2594355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95793" y="2594355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987606" y="2594355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270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54020" y="2594355"/>
            <a:ext cx="396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360</a:t>
            </a:r>
            <a:r>
              <a:rPr sz="1500" spc="-15" baseline="-33333" dirty="0">
                <a:latin typeface="Arial"/>
                <a:cs typeface="Arial"/>
              </a:rPr>
              <a:t>-</a:t>
            </a:r>
            <a:r>
              <a:rPr sz="1500" spc="-75" baseline="-33333" dirty="0">
                <a:latin typeface="Arial"/>
                <a:cs typeface="Arial"/>
              </a:rPr>
              <a:t>2</a:t>
            </a:r>
            <a:endParaRPr sz="1500" baseline="-33333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86322" y="2819908"/>
            <a:ext cx="647065" cy="9372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200</a:t>
            </a:r>
            <a:r>
              <a:rPr sz="1000" spc="180" dirty="0">
                <a:latin typeface="Arial"/>
                <a:cs typeface="Arial"/>
              </a:rPr>
              <a:t>  </a:t>
            </a: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300</a:t>
            </a:r>
            <a:r>
              <a:rPr sz="1000" spc="180" dirty="0">
                <a:latin typeface="Arial"/>
                <a:cs typeface="Arial"/>
              </a:rPr>
              <a:t>  </a:t>
            </a: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400</a:t>
            </a:r>
            <a:r>
              <a:rPr sz="1000" spc="180" dirty="0">
                <a:latin typeface="Arial"/>
                <a:cs typeface="Arial"/>
              </a:rPr>
              <a:t>  </a:t>
            </a: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200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422909" algn="l"/>
              </a:tabLst>
            </a:pPr>
            <a:r>
              <a:rPr sz="1000" spc="-25" dirty="0">
                <a:latin typeface="Arial"/>
                <a:cs typeface="Arial"/>
              </a:rPr>
              <a:t>150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592475" y="3675412"/>
            <a:ext cx="2085339" cy="2077720"/>
            <a:chOff x="6592475" y="3675412"/>
            <a:chExt cx="2085339" cy="2077720"/>
          </a:xfrm>
        </p:grpSpPr>
        <p:sp>
          <p:nvSpPr>
            <p:cNvPr id="65" name="object 65"/>
            <p:cNvSpPr/>
            <p:nvPr/>
          </p:nvSpPr>
          <p:spPr>
            <a:xfrm>
              <a:off x="6630785" y="3680175"/>
              <a:ext cx="2035810" cy="2068195"/>
            </a:xfrm>
            <a:custGeom>
              <a:avLst/>
              <a:gdLst/>
              <a:ahLst/>
              <a:cxnLst/>
              <a:rect l="l" t="t" r="r" b="b"/>
              <a:pathLst>
                <a:path w="2035809" h="2068195">
                  <a:moveTo>
                    <a:pt x="0" y="2068004"/>
                  </a:moveTo>
                  <a:lnTo>
                    <a:pt x="2035631" y="2068004"/>
                  </a:lnTo>
                </a:path>
                <a:path w="2035809" h="2068195">
                  <a:moveTo>
                    <a:pt x="0" y="1723928"/>
                  </a:moveTo>
                  <a:lnTo>
                    <a:pt x="2035631" y="1723928"/>
                  </a:lnTo>
                </a:path>
                <a:path w="2035809" h="2068195">
                  <a:moveTo>
                    <a:pt x="0" y="1379504"/>
                  </a:moveTo>
                  <a:lnTo>
                    <a:pt x="2035631" y="1379504"/>
                  </a:lnTo>
                </a:path>
                <a:path w="2035809" h="2068195">
                  <a:moveTo>
                    <a:pt x="0" y="690656"/>
                  </a:moveTo>
                  <a:lnTo>
                    <a:pt x="2035631" y="690656"/>
                  </a:lnTo>
                </a:path>
                <a:path w="2035809" h="2068195">
                  <a:moveTo>
                    <a:pt x="0" y="343184"/>
                  </a:moveTo>
                  <a:lnTo>
                    <a:pt x="2035631" y="343184"/>
                  </a:lnTo>
                </a:path>
                <a:path w="2035809" h="2068195">
                  <a:moveTo>
                    <a:pt x="0" y="0"/>
                  </a:moveTo>
                  <a:lnTo>
                    <a:pt x="203563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30785" y="3680175"/>
              <a:ext cx="0" cy="2068195"/>
            </a:xfrm>
            <a:custGeom>
              <a:avLst/>
              <a:gdLst/>
              <a:ahLst/>
              <a:cxnLst/>
              <a:rect l="l" t="t" r="r" b="b"/>
              <a:pathLst>
                <a:path h="2068195">
                  <a:moveTo>
                    <a:pt x="0" y="206800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92475" y="3680175"/>
              <a:ext cx="38735" cy="2068195"/>
            </a:xfrm>
            <a:custGeom>
              <a:avLst/>
              <a:gdLst/>
              <a:ahLst/>
              <a:cxnLst/>
              <a:rect l="l" t="t" r="r" b="b"/>
              <a:pathLst>
                <a:path w="38734" h="2068195">
                  <a:moveTo>
                    <a:pt x="0" y="2068004"/>
                  </a:moveTo>
                  <a:lnTo>
                    <a:pt x="38311" y="2068004"/>
                  </a:lnTo>
                </a:path>
                <a:path w="38734" h="2068195">
                  <a:moveTo>
                    <a:pt x="0" y="1723928"/>
                  </a:moveTo>
                  <a:lnTo>
                    <a:pt x="38311" y="1723928"/>
                  </a:lnTo>
                </a:path>
                <a:path w="38734" h="2068195">
                  <a:moveTo>
                    <a:pt x="0" y="1379504"/>
                  </a:moveTo>
                  <a:lnTo>
                    <a:pt x="38311" y="1379504"/>
                  </a:lnTo>
                </a:path>
                <a:path w="38734" h="2068195">
                  <a:moveTo>
                    <a:pt x="0" y="1035080"/>
                  </a:moveTo>
                  <a:lnTo>
                    <a:pt x="38311" y="1035080"/>
                  </a:lnTo>
                </a:path>
                <a:path w="38734" h="2068195">
                  <a:moveTo>
                    <a:pt x="0" y="690656"/>
                  </a:moveTo>
                  <a:lnTo>
                    <a:pt x="38311" y="690656"/>
                  </a:lnTo>
                </a:path>
                <a:path w="38734" h="2068195">
                  <a:moveTo>
                    <a:pt x="0" y="343184"/>
                  </a:moveTo>
                  <a:lnTo>
                    <a:pt x="38311" y="343184"/>
                  </a:lnTo>
                </a:path>
                <a:path w="38734" h="2068195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30785" y="4714177"/>
              <a:ext cx="2035810" cy="40640"/>
            </a:xfrm>
            <a:custGeom>
              <a:avLst/>
              <a:gdLst/>
              <a:ahLst/>
              <a:cxnLst/>
              <a:rect l="l" t="t" r="r" b="b"/>
              <a:pathLst>
                <a:path w="2035809" h="40639">
                  <a:moveTo>
                    <a:pt x="0" y="0"/>
                  </a:moveTo>
                  <a:lnTo>
                    <a:pt x="2035631" y="1"/>
                  </a:lnTo>
                </a:path>
                <a:path w="2035809" h="40639">
                  <a:moveTo>
                    <a:pt x="0" y="0"/>
                  </a:moveTo>
                  <a:lnTo>
                    <a:pt x="0" y="40301"/>
                  </a:lnTo>
                </a:path>
                <a:path w="2035809" h="40639">
                  <a:moveTo>
                    <a:pt x="339990" y="0"/>
                  </a:moveTo>
                  <a:lnTo>
                    <a:pt x="339990" y="40301"/>
                  </a:lnTo>
                </a:path>
                <a:path w="2035809" h="40639">
                  <a:moveTo>
                    <a:pt x="678318" y="0"/>
                  </a:moveTo>
                  <a:lnTo>
                    <a:pt x="678318" y="40301"/>
                  </a:lnTo>
                </a:path>
                <a:path w="2035809" h="40639">
                  <a:moveTo>
                    <a:pt x="1016646" y="0"/>
                  </a:moveTo>
                  <a:lnTo>
                    <a:pt x="1016646" y="40301"/>
                  </a:lnTo>
                </a:path>
                <a:path w="2035809" h="40639">
                  <a:moveTo>
                    <a:pt x="1358022" y="0"/>
                  </a:moveTo>
                  <a:lnTo>
                    <a:pt x="1358022" y="40301"/>
                  </a:lnTo>
                </a:path>
                <a:path w="2035809" h="40639">
                  <a:moveTo>
                    <a:pt x="1696350" y="0"/>
                  </a:moveTo>
                  <a:lnTo>
                    <a:pt x="1696350" y="40301"/>
                  </a:lnTo>
                </a:path>
                <a:path w="2035809" h="40639">
                  <a:moveTo>
                    <a:pt x="2035631" y="0"/>
                  </a:moveTo>
                  <a:lnTo>
                    <a:pt x="2035631" y="40301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30785" y="3886200"/>
              <a:ext cx="2035810" cy="1655445"/>
            </a:xfrm>
            <a:custGeom>
              <a:avLst/>
              <a:gdLst/>
              <a:ahLst/>
              <a:cxnLst/>
              <a:rect l="l" t="t" r="r" b="b"/>
              <a:pathLst>
                <a:path w="2035809" h="1655445">
                  <a:moveTo>
                    <a:pt x="0" y="829056"/>
                  </a:moveTo>
                  <a:lnTo>
                    <a:pt x="0" y="829056"/>
                  </a:lnTo>
                  <a:lnTo>
                    <a:pt x="501534" y="829056"/>
                  </a:lnTo>
                  <a:lnTo>
                    <a:pt x="504582" y="829056"/>
                  </a:lnTo>
                </a:path>
                <a:path w="2035809" h="1655445">
                  <a:moveTo>
                    <a:pt x="504582" y="829056"/>
                  </a:moveTo>
                  <a:lnTo>
                    <a:pt x="507630" y="414528"/>
                  </a:lnTo>
                  <a:lnTo>
                    <a:pt x="513726" y="839"/>
                  </a:lnTo>
                  <a:lnTo>
                    <a:pt x="516774" y="0"/>
                  </a:lnTo>
                  <a:lnTo>
                    <a:pt x="519822" y="0"/>
                  </a:lnTo>
                  <a:lnTo>
                    <a:pt x="525918" y="3048"/>
                  </a:lnTo>
                  <a:lnTo>
                    <a:pt x="528966" y="3048"/>
                  </a:lnTo>
                  <a:lnTo>
                    <a:pt x="532014" y="3048"/>
                  </a:lnTo>
                  <a:lnTo>
                    <a:pt x="538110" y="3048"/>
                  </a:lnTo>
                  <a:lnTo>
                    <a:pt x="541158" y="6096"/>
                  </a:lnTo>
                  <a:lnTo>
                    <a:pt x="544206" y="6096"/>
                  </a:lnTo>
                  <a:lnTo>
                    <a:pt x="547254" y="6096"/>
                  </a:lnTo>
                  <a:lnTo>
                    <a:pt x="553350" y="9144"/>
                  </a:lnTo>
                  <a:lnTo>
                    <a:pt x="556398" y="9144"/>
                  </a:lnTo>
                  <a:lnTo>
                    <a:pt x="559446" y="12192"/>
                  </a:lnTo>
                  <a:lnTo>
                    <a:pt x="565542" y="12192"/>
                  </a:lnTo>
                  <a:lnTo>
                    <a:pt x="568590" y="15240"/>
                  </a:lnTo>
                  <a:lnTo>
                    <a:pt x="571638" y="15240"/>
                  </a:lnTo>
                  <a:lnTo>
                    <a:pt x="577734" y="18288"/>
                  </a:lnTo>
                  <a:lnTo>
                    <a:pt x="580782" y="21336"/>
                  </a:lnTo>
                  <a:lnTo>
                    <a:pt x="583830" y="24384"/>
                  </a:lnTo>
                  <a:lnTo>
                    <a:pt x="589926" y="24384"/>
                  </a:lnTo>
                  <a:lnTo>
                    <a:pt x="592974" y="27432"/>
                  </a:lnTo>
                  <a:lnTo>
                    <a:pt x="596022" y="30480"/>
                  </a:lnTo>
                  <a:lnTo>
                    <a:pt x="599070" y="33528"/>
                  </a:lnTo>
                  <a:lnTo>
                    <a:pt x="605166" y="36576"/>
                  </a:lnTo>
                  <a:lnTo>
                    <a:pt x="608214" y="39624"/>
                  </a:lnTo>
                  <a:lnTo>
                    <a:pt x="611262" y="42672"/>
                  </a:lnTo>
                  <a:lnTo>
                    <a:pt x="617358" y="45720"/>
                  </a:lnTo>
                  <a:lnTo>
                    <a:pt x="620406" y="48768"/>
                  </a:lnTo>
                  <a:lnTo>
                    <a:pt x="623454" y="51816"/>
                  </a:lnTo>
                  <a:lnTo>
                    <a:pt x="629550" y="54864"/>
                  </a:lnTo>
                  <a:lnTo>
                    <a:pt x="632598" y="60960"/>
                  </a:lnTo>
                  <a:lnTo>
                    <a:pt x="635646" y="64008"/>
                  </a:lnTo>
                  <a:lnTo>
                    <a:pt x="638694" y="67056"/>
                  </a:lnTo>
                  <a:lnTo>
                    <a:pt x="660030" y="88392"/>
                  </a:lnTo>
                  <a:lnTo>
                    <a:pt x="663078" y="94488"/>
                  </a:lnTo>
                  <a:lnTo>
                    <a:pt x="669174" y="97536"/>
                  </a:lnTo>
                  <a:lnTo>
                    <a:pt x="672222" y="103632"/>
                  </a:lnTo>
                  <a:lnTo>
                    <a:pt x="675270" y="109728"/>
                  </a:lnTo>
                  <a:lnTo>
                    <a:pt x="681366" y="112776"/>
                  </a:lnTo>
                  <a:lnTo>
                    <a:pt x="684414" y="118872"/>
                  </a:lnTo>
                  <a:lnTo>
                    <a:pt x="687462" y="124968"/>
                  </a:lnTo>
                  <a:lnTo>
                    <a:pt x="690510" y="128016"/>
                  </a:lnTo>
                  <a:lnTo>
                    <a:pt x="696606" y="134112"/>
                  </a:lnTo>
                  <a:lnTo>
                    <a:pt x="699654" y="140208"/>
                  </a:lnTo>
                  <a:lnTo>
                    <a:pt x="702702" y="146304"/>
                  </a:lnTo>
                  <a:lnTo>
                    <a:pt x="708798" y="152400"/>
                  </a:lnTo>
                  <a:lnTo>
                    <a:pt x="711846" y="158496"/>
                  </a:lnTo>
                  <a:lnTo>
                    <a:pt x="714894" y="164592"/>
                  </a:lnTo>
                  <a:lnTo>
                    <a:pt x="720990" y="170688"/>
                  </a:lnTo>
                  <a:lnTo>
                    <a:pt x="724038" y="176784"/>
                  </a:lnTo>
                  <a:lnTo>
                    <a:pt x="727086" y="182880"/>
                  </a:lnTo>
                  <a:lnTo>
                    <a:pt x="730134" y="188976"/>
                  </a:lnTo>
                  <a:lnTo>
                    <a:pt x="736230" y="195072"/>
                  </a:lnTo>
                  <a:lnTo>
                    <a:pt x="739278" y="201168"/>
                  </a:lnTo>
                  <a:lnTo>
                    <a:pt x="742326" y="207264"/>
                  </a:lnTo>
                  <a:lnTo>
                    <a:pt x="748422" y="216408"/>
                  </a:lnTo>
                  <a:lnTo>
                    <a:pt x="751470" y="222504"/>
                  </a:lnTo>
                  <a:lnTo>
                    <a:pt x="754518" y="228600"/>
                  </a:lnTo>
                  <a:lnTo>
                    <a:pt x="760614" y="234696"/>
                  </a:lnTo>
                  <a:lnTo>
                    <a:pt x="763662" y="243840"/>
                  </a:lnTo>
                  <a:lnTo>
                    <a:pt x="766710" y="249936"/>
                  </a:lnTo>
                  <a:lnTo>
                    <a:pt x="772806" y="259080"/>
                  </a:lnTo>
                  <a:lnTo>
                    <a:pt x="775854" y="265176"/>
                  </a:lnTo>
                  <a:lnTo>
                    <a:pt x="778902" y="271272"/>
                  </a:lnTo>
                  <a:lnTo>
                    <a:pt x="781950" y="280416"/>
                  </a:lnTo>
                  <a:lnTo>
                    <a:pt x="788046" y="286512"/>
                  </a:lnTo>
                  <a:lnTo>
                    <a:pt x="791094" y="295656"/>
                  </a:lnTo>
                  <a:lnTo>
                    <a:pt x="794142" y="301752"/>
                  </a:lnTo>
                  <a:lnTo>
                    <a:pt x="800238" y="310896"/>
                  </a:lnTo>
                  <a:lnTo>
                    <a:pt x="803286" y="320040"/>
                  </a:lnTo>
                  <a:lnTo>
                    <a:pt x="806334" y="326136"/>
                  </a:lnTo>
                  <a:lnTo>
                    <a:pt x="812430" y="335280"/>
                  </a:lnTo>
                  <a:lnTo>
                    <a:pt x="815478" y="344424"/>
                  </a:lnTo>
                  <a:lnTo>
                    <a:pt x="818526" y="350520"/>
                  </a:lnTo>
                  <a:lnTo>
                    <a:pt x="821574" y="359664"/>
                  </a:lnTo>
                  <a:lnTo>
                    <a:pt x="827670" y="368808"/>
                  </a:lnTo>
                  <a:lnTo>
                    <a:pt x="830718" y="377952"/>
                  </a:lnTo>
                  <a:lnTo>
                    <a:pt x="833766" y="384048"/>
                  </a:lnTo>
                  <a:lnTo>
                    <a:pt x="839862" y="393192"/>
                  </a:lnTo>
                  <a:lnTo>
                    <a:pt x="842910" y="402336"/>
                  </a:lnTo>
                  <a:lnTo>
                    <a:pt x="845958" y="411480"/>
                  </a:lnTo>
                  <a:lnTo>
                    <a:pt x="852054" y="420624"/>
                  </a:lnTo>
                  <a:lnTo>
                    <a:pt x="855102" y="429768"/>
                  </a:lnTo>
                  <a:lnTo>
                    <a:pt x="858150" y="438912"/>
                  </a:lnTo>
                  <a:lnTo>
                    <a:pt x="864246" y="448056"/>
                  </a:lnTo>
                  <a:lnTo>
                    <a:pt x="867294" y="457200"/>
                  </a:lnTo>
                  <a:lnTo>
                    <a:pt x="870342" y="466344"/>
                  </a:lnTo>
                  <a:lnTo>
                    <a:pt x="873390" y="475488"/>
                  </a:lnTo>
                  <a:lnTo>
                    <a:pt x="879486" y="484632"/>
                  </a:lnTo>
                  <a:lnTo>
                    <a:pt x="882534" y="493776"/>
                  </a:lnTo>
                  <a:lnTo>
                    <a:pt x="885582" y="502920"/>
                  </a:lnTo>
                  <a:lnTo>
                    <a:pt x="891678" y="512064"/>
                  </a:lnTo>
                  <a:lnTo>
                    <a:pt x="894726" y="521208"/>
                  </a:lnTo>
                  <a:lnTo>
                    <a:pt x="897774" y="530352"/>
                  </a:lnTo>
                  <a:lnTo>
                    <a:pt x="903870" y="539496"/>
                  </a:lnTo>
                  <a:lnTo>
                    <a:pt x="906918" y="548640"/>
                  </a:lnTo>
                  <a:lnTo>
                    <a:pt x="909966" y="557784"/>
                  </a:lnTo>
                  <a:lnTo>
                    <a:pt x="913014" y="569976"/>
                  </a:lnTo>
                  <a:lnTo>
                    <a:pt x="919110" y="579120"/>
                  </a:lnTo>
                  <a:lnTo>
                    <a:pt x="922158" y="588264"/>
                  </a:lnTo>
                  <a:lnTo>
                    <a:pt x="925206" y="597408"/>
                  </a:lnTo>
                  <a:lnTo>
                    <a:pt x="931302" y="606552"/>
                  </a:lnTo>
                  <a:lnTo>
                    <a:pt x="934350" y="615696"/>
                  </a:lnTo>
                  <a:lnTo>
                    <a:pt x="937398" y="627888"/>
                  </a:lnTo>
                  <a:lnTo>
                    <a:pt x="943494" y="637032"/>
                  </a:lnTo>
                  <a:lnTo>
                    <a:pt x="946542" y="646176"/>
                  </a:lnTo>
                  <a:lnTo>
                    <a:pt x="949590" y="655320"/>
                  </a:lnTo>
                  <a:lnTo>
                    <a:pt x="955686" y="667512"/>
                  </a:lnTo>
                  <a:lnTo>
                    <a:pt x="958734" y="676656"/>
                  </a:lnTo>
                  <a:lnTo>
                    <a:pt x="961782" y="685800"/>
                  </a:lnTo>
                  <a:lnTo>
                    <a:pt x="964830" y="697992"/>
                  </a:lnTo>
                  <a:lnTo>
                    <a:pt x="970926" y="707136"/>
                  </a:lnTo>
                  <a:lnTo>
                    <a:pt x="973974" y="716280"/>
                  </a:lnTo>
                  <a:lnTo>
                    <a:pt x="977022" y="725424"/>
                  </a:lnTo>
                  <a:lnTo>
                    <a:pt x="983118" y="737616"/>
                  </a:lnTo>
                  <a:lnTo>
                    <a:pt x="986166" y="746760"/>
                  </a:lnTo>
                  <a:lnTo>
                    <a:pt x="989214" y="755904"/>
                  </a:lnTo>
                  <a:lnTo>
                    <a:pt x="995310" y="768096"/>
                  </a:lnTo>
                  <a:lnTo>
                    <a:pt x="998358" y="777240"/>
                  </a:lnTo>
                  <a:lnTo>
                    <a:pt x="1001406" y="786384"/>
                  </a:lnTo>
                  <a:lnTo>
                    <a:pt x="1004454" y="798576"/>
                  </a:lnTo>
                  <a:lnTo>
                    <a:pt x="1010550" y="807720"/>
                  </a:lnTo>
                </a:path>
                <a:path w="2035809" h="1655445">
                  <a:moveTo>
                    <a:pt x="1010550" y="807720"/>
                  </a:moveTo>
                  <a:lnTo>
                    <a:pt x="1013598" y="816864"/>
                  </a:lnTo>
                  <a:lnTo>
                    <a:pt x="1016646" y="829056"/>
                  </a:lnTo>
                  <a:lnTo>
                    <a:pt x="1022742" y="829056"/>
                  </a:lnTo>
                  <a:lnTo>
                    <a:pt x="1510422" y="829056"/>
                  </a:lnTo>
                  <a:lnTo>
                    <a:pt x="1513470" y="829056"/>
                  </a:lnTo>
                </a:path>
                <a:path w="2035809" h="1655445">
                  <a:moveTo>
                    <a:pt x="1513470" y="829056"/>
                  </a:moveTo>
                  <a:lnTo>
                    <a:pt x="1519566" y="829056"/>
                  </a:lnTo>
                  <a:lnTo>
                    <a:pt x="1522614" y="829056"/>
                  </a:lnTo>
                  <a:lnTo>
                    <a:pt x="1525662" y="1240536"/>
                  </a:lnTo>
                  <a:lnTo>
                    <a:pt x="1531758" y="1655117"/>
                  </a:lnTo>
                  <a:lnTo>
                    <a:pt x="1534806" y="1655064"/>
                  </a:lnTo>
                  <a:lnTo>
                    <a:pt x="1537854" y="1655064"/>
                  </a:lnTo>
                  <a:lnTo>
                    <a:pt x="1543950" y="1655064"/>
                  </a:lnTo>
                  <a:lnTo>
                    <a:pt x="1546998" y="1655064"/>
                  </a:lnTo>
                  <a:lnTo>
                    <a:pt x="1550046" y="1652016"/>
                  </a:lnTo>
                  <a:lnTo>
                    <a:pt x="1553094" y="1652016"/>
                  </a:lnTo>
                  <a:lnTo>
                    <a:pt x="1559190" y="1652016"/>
                  </a:lnTo>
                  <a:lnTo>
                    <a:pt x="1562238" y="1648968"/>
                  </a:lnTo>
                  <a:lnTo>
                    <a:pt x="1565286" y="1648968"/>
                  </a:lnTo>
                  <a:lnTo>
                    <a:pt x="1571382" y="1648968"/>
                  </a:lnTo>
                  <a:lnTo>
                    <a:pt x="1574430" y="1645920"/>
                  </a:lnTo>
                  <a:lnTo>
                    <a:pt x="1577478" y="1645920"/>
                  </a:lnTo>
                  <a:lnTo>
                    <a:pt x="1583574" y="1642872"/>
                  </a:lnTo>
                  <a:lnTo>
                    <a:pt x="1586622" y="1639824"/>
                  </a:lnTo>
                  <a:lnTo>
                    <a:pt x="1589670" y="1639824"/>
                  </a:lnTo>
                  <a:lnTo>
                    <a:pt x="1595766" y="1636776"/>
                  </a:lnTo>
                  <a:lnTo>
                    <a:pt x="1598814" y="1633728"/>
                  </a:lnTo>
                  <a:lnTo>
                    <a:pt x="1601862" y="1633728"/>
                  </a:lnTo>
                  <a:lnTo>
                    <a:pt x="1604910" y="1630680"/>
                  </a:lnTo>
                  <a:lnTo>
                    <a:pt x="1611006" y="1627632"/>
                  </a:lnTo>
                  <a:lnTo>
                    <a:pt x="1614054" y="1624584"/>
                  </a:lnTo>
                  <a:lnTo>
                    <a:pt x="1617102" y="1621536"/>
                  </a:lnTo>
                  <a:lnTo>
                    <a:pt x="1623198" y="1618488"/>
                  </a:lnTo>
                  <a:lnTo>
                    <a:pt x="1626246" y="1615440"/>
                  </a:lnTo>
                  <a:lnTo>
                    <a:pt x="1629294" y="1612392"/>
                  </a:lnTo>
                  <a:lnTo>
                    <a:pt x="1635390" y="1609344"/>
                  </a:lnTo>
                  <a:lnTo>
                    <a:pt x="1638438" y="1606296"/>
                  </a:lnTo>
                  <a:lnTo>
                    <a:pt x="1641486" y="1603248"/>
                  </a:lnTo>
                  <a:lnTo>
                    <a:pt x="1644534" y="1600200"/>
                  </a:lnTo>
                  <a:lnTo>
                    <a:pt x="1650630" y="1597152"/>
                  </a:lnTo>
                  <a:lnTo>
                    <a:pt x="1653678" y="1591056"/>
                  </a:lnTo>
                  <a:lnTo>
                    <a:pt x="1656726" y="1588008"/>
                  </a:lnTo>
                  <a:lnTo>
                    <a:pt x="1662822" y="1584960"/>
                  </a:lnTo>
                  <a:lnTo>
                    <a:pt x="1665870" y="1578864"/>
                  </a:lnTo>
                  <a:lnTo>
                    <a:pt x="1668918" y="1575816"/>
                  </a:lnTo>
                  <a:lnTo>
                    <a:pt x="1675014" y="1572768"/>
                  </a:lnTo>
                  <a:lnTo>
                    <a:pt x="1678062" y="1566672"/>
                  </a:lnTo>
                  <a:lnTo>
                    <a:pt x="1681110" y="1563624"/>
                  </a:lnTo>
                  <a:lnTo>
                    <a:pt x="1687206" y="1557528"/>
                  </a:lnTo>
                  <a:lnTo>
                    <a:pt x="1690254" y="1551432"/>
                  </a:lnTo>
                  <a:lnTo>
                    <a:pt x="1693302" y="1548384"/>
                  </a:lnTo>
                  <a:lnTo>
                    <a:pt x="1696350" y="1542288"/>
                  </a:lnTo>
                  <a:lnTo>
                    <a:pt x="1702446" y="1536192"/>
                  </a:lnTo>
                  <a:lnTo>
                    <a:pt x="1705494" y="1533144"/>
                  </a:lnTo>
                  <a:lnTo>
                    <a:pt x="1708542" y="1527048"/>
                  </a:lnTo>
                  <a:lnTo>
                    <a:pt x="1714638" y="1520952"/>
                  </a:lnTo>
                  <a:lnTo>
                    <a:pt x="1717686" y="1514856"/>
                  </a:lnTo>
                  <a:lnTo>
                    <a:pt x="1720734" y="1508760"/>
                  </a:lnTo>
                  <a:lnTo>
                    <a:pt x="1726830" y="1505712"/>
                  </a:lnTo>
                  <a:lnTo>
                    <a:pt x="1729878" y="1499616"/>
                  </a:lnTo>
                  <a:lnTo>
                    <a:pt x="1732926" y="1493520"/>
                  </a:lnTo>
                  <a:lnTo>
                    <a:pt x="1735974" y="1487424"/>
                  </a:lnTo>
                  <a:lnTo>
                    <a:pt x="1742070" y="1481328"/>
                  </a:lnTo>
                  <a:lnTo>
                    <a:pt x="1745118" y="1475232"/>
                  </a:lnTo>
                  <a:lnTo>
                    <a:pt x="1748166" y="1466088"/>
                  </a:lnTo>
                  <a:lnTo>
                    <a:pt x="1754262" y="1459992"/>
                  </a:lnTo>
                  <a:lnTo>
                    <a:pt x="1757310" y="1453896"/>
                  </a:lnTo>
                  <a:lnTo>
                    <a:pt x="1760358" y="1447800"/>
                  </a:lnTo>
                  <a:lnTo>
                    <a:pt x="1766454" y="1441704"/>
                  </a:lnTo>
                  <a:lnTo>
                    <a:pt x="1769502" y="1432560"/>
                  </a:lnTo>
                  <a:lnTo>
                    <a:pt x="1772550" y="1426464"/>
                  </a:lnTo>
                  <a:lnTo>
                    <a:pt x="1778646" y="1420368"/>
                  </a:lnTo>
                  <a:lnTo>
                    <a:pt x="1781694" y="1414272"/>
                  </a:lnTo>
                  <a:lnTo>
                    <a:pt x="1784742" y="1405128"/>
                  </a:lnTo>
                  <a:lnTo>
                    <a:pt x="1787790" y="1399032"/>
                  </a:lnTo>
                  <a:lnTo>
                    <a:pt x="1793886" y="1389888"/>
                  </a:lnTo>
                  <a:lnTo>
                    <a:pt x="1796934" y="1383792"/>
                  </a:lnTo>
                  <a:lnTo>
                    <a:pt x="1799982" y="1374648"/>
                  </a:lnTo>
                  <a:lnTo>
                    <a:pt x="1806078" y="1368552"/>
                  </a:lnTo>
                  <a:lnTo>
                    <a:pt x="1809126" y="1359408"/>
                  </a:lnTo>
                  <a:lnTo>
                    <a:pt x="1812174" y="1353312"/>
                  </a:lnTo>
                  <a:lnTo>
                    <a:pt x="1818270" y="1344168"/>
                  </a:lnTo>
                  <a:lnTo>
                    <a:pt x="1821318" y="1338072"/>
                  </a:lnTo>
                  <a:lnTo>
                    <a:pt x="1824366" y="1328928"/>
                  </a:lnTo>
                  <a:lnTo>
                    <a:pt x="1827414" y="1319784"/>
                  </a:lnTo>
                  <a:lnTo>
                    <a:pt x="1833510" y="1313688"/>
                  </a:lnTo>
                  <a:lnTo>
                    <a:pt x="1836558" y="1304544"/>
                  </a:lnTo>
                  <a:lnTo>
                    <a:pt x="1839606" y="1295400"/>
                  </a:lnTo>
                  <a:lnTo>
                    <a:pt x="1845702" y="1286256"/>
                  </a:lnTo>
                  <a:lnTo>
                    <a:pt x="1848750" y="1280160"/>
                  </a:lnTo>
                  <a:lnTo>
                    <a:pt x="1851798" y="1271016"/>
                  </a:lnTo>
                  <a:lnTo>
                    <a:pt x="1857894" y="1261872"/>
                  </a:lnTo>
                  <a:lnTo>
                    <a:pt x="1860942" y="1252728"/>
                  </a:lnTo>
                  <a:lnTo>
                    <a:pt x="1863990" y="1243584"/>
                  </a:lnTo>
                  <a:lnTo>
                    <a:pt x="1870086" y="1234440"/>
                  </a:lnTo>
                  <a:lnTo>
                    <a:pt x="1873134" y="1228344"/>
                  </a:lnTo>
                  <a:lnTo>
                    <a:pt x="1876182" y="1219200"/>
                  </a:lnTo>
                  <a:lnTo>
                    <a:pt x="1879230" y="1210056"/>
                  </a:lnTo>
                  <a:lnTo>
                    <a:pt x="1885326" y="1200912"/>
                  </a:lnTo>
                  <a:lnTo>
                    <a:pt x="1888374" y="1191768"/>
                  </a:lnTo>
                  <a:lnTo>
                    <a:pt x="1891422" y="1182624"/>
                  </a:lnTo>
                  <a:lnTo>
                    <a:pt x="1897518" y="1173480"/>
                  </a:lnTo>
                  <a:lnTo>
                    <a:pt x="1900566" y="1164336"/>
                  </a:lnTo>
                  <a:lnTo>
                    <a:pt x="1903614" y="1155192"/>
                  </a:lnTo>
                  <a:lnTo>
                    <a:pt x="1909710" y="1146048"/>
                  </a:lnTo>
                  <a:lnTo>
                    <a:pt x="1912758" y="1133856"/>
                  </a:lnTo>
                  <a:lnTo>
                    <a:pt x="1915806" y="1124712"/>
                  </a:lnTo>
                  <a:lnTo>
                    <a:pt x="1918854" y="1115568"/>
                  </a:lnTo>
                  <a:lnTo>
                    <a:pt x="1924950" y="1106424"/>
                  </a:lnTo>
                  <a:lnTo>
                    <a:pt x="1927998" y="1097280"/>
                  </a:lnTo>
                  <a:lnTo>
                    <a:pt x="1931046" y="1088136"/>
                  </a:lnTo>
                  <a:lnTo>
                    <a:pt x="1937142" y="1078992"/>
                  </a:lnTo>
                  <a:lnTo>
                    <a:pt x="1940190" y="1066800"/>
                  </a:lnTo>
                  <a:lnTo>
                    <a:pt x="1943238" y="1057656"/>
                  </a:lnTo>
                  <a:lnTo>
                    <a:pt x="1949334" y="1048512"/>
                  </a:lnTo>
                  <a:lnTo>
                    <a:pt x="1952382" y="1039368"/>
                  </a:lnTo>
                  <a:lnTo>
                    <a:pt x="1955430" y="1030224"/>
                  </a:lnTo>
                  <a:lnTo>
                    <a:pt x="1961526" y="1018032"/>
                  </a:lnTo>
                  <a:lnTo>
                    <a:pt x="1964574" y="1008888"/>
                  </a:lnTo>
                  <a:lnTo>
                    <a:pt x="1967622" y="999744"/>
                  </a:lnTo>
                  <a:lnTo>
                    <a:pt x="1970670" y="990600"/>
                  </a:lnTo>
                  <a:lnTo>
                    <a:pt x="1976766" y="978408"/>
                  </a:lnTo>
                  <a:lnTo>
                    <a:pt x="1979814" y="969264"/>
                  </a:lnTo>
                  <a:lnTo>
                    <a:pt x="1982862" y="960120"/>
                  </a:lnTo>
                  <a:lnTo>
                    <a:pt x="1988958" y="947928"/>
                  </a:lnTo>
                  <a:lnTo>
                    <a:pt x="1992006" y="938784"/>
                  </a:lnTo>
                  <a:lnTo>
                    <a:pt x="1995054" y="929640"/>
                  </a:lnTo>
                  <a:lnTo>
                    <a:pt x="2001150" y="920496"/>
                  </a:lnTo>
                  <a:lnTo>
                    <a:pt x="2004198" y="908304"/>
                  </a:lnTo>
                  <a:lnTo>
                    <a:pt x="2007246" y="899160"/>
                  </a:lnTo>
                  <a:lnTo>
                    <a:pt x="2010294" y="890016"/>
                  </a:lnTo>
                  <a:lnTo>
                    <a:pt x="2016390" y="877824"/>
                  </a:lnTo>
                  <a:lnTo>
                    <a:pt x="2019438" y="868680"/>
                  </a:lnTo>
                </a:path>
                <a:path w="2035809" h="1655445">
                  <a:moveTo>
                    <a:pt x="2019438" y="868680"/>
                  </a:moveTo>
                  <a:lnTo>
                    <a:pt x="2022486" y="859536"/>
                  </a:lnTo>
                  <a:lnTo>
                    <a:pt x="2028582" y="847344"/>
                  </a:lnTo>
                  <a:lnTo>
                    <a:pt x="2031630" y="838200"/>
                  </a:lnTo>
                  <a:lnTo>
                    <a:pt x="2035631" y="829056"/>
                  </a:lnTo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254750" y="5645403"/>
            <a:ext cx="274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54750" y="5300979"/>
            <a:ext cx="274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86322" y="4956555"/>
            <a:ext cx="6496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484" algn="l"/>
              </a:tabLst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50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438265" y="461213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367653" y="4267708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86322" y="3923284"/>
            <a:ext cx="647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909" algn="l"/>
              </a:tabLst>
            </a:pPr>
            <a:r>
              <a:rPr sz="1000" spc="-25" dirty="0">
                <a:latin typeface="Arial"/>
                <a:cs typeface="Arial"/>
              </a:rPr>
              <a:t>100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85891" y="4782820"/>
            <a:ext cx="2187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405" algn="l"/>
                <a:tab pos="626745" algn="l"/>
                <a:tab pos="965835" algn="l"/>
                <a:tab pos="1304925" algn="l"/>
                <a:tab pos="1644014" algn="l"/>
                <a:tab pos="1983739" algn="l"/>
              </a:tabLst>
            </a:pPr>
            <a:r>
              <a:rPr sz="1000" spc="-50" dirty="0">
                <a:latin typeface="Calibri"/>
                <a:cs typeface="Calibri"/>
              </a:rPr>
              <a:t>0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25" dirty="0">
                <a:latin typeface="Calibri"/>
                <a:cs typeface="Calibri"/>
              </a:rPr>
              <a:t>60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25" dirty="0">
                <a:latin typeface="Calibri"/>
                <a:cs typeface="Calibri"/>
              </a:rPr>
              <a:t>120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25" dirty="0">
                <a:latin typeface="Calibri"/>
                <a:cs typeface="Calibri"/>
              </a:rPr>
              <a:t>180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25" dirty="0">
                <a:latin typeface="Calibri"/>
                <a:cs typeface="Calibri"/>
              </a:rPr>
              <a:t>240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25" dirty="0">
                <a:latin typeface="Calibri"/>
                <a:cs typeface="Calibri"/>
              </a:rPr>
              <a:t>300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25" dirty="0">
                <a:latin typeface="Calibri"/>
                <a:cs typeface="Calibri"/>
              </a:rPr>
              <a:t>360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25076" y="3653608"/>
            <a:ext cx="2131695" cy="2099945"/>
            <a:chOff x="725076" y="3653608"/>
            <a:chExt cx="2131695" cy="2099945"/>
          </a:xfrm>
        </p:grpSpPr>
        <p:sp>
          <p:nvSpPr>
            <p:cNvPr id="78" name="object 78"/>
            <p:cNvSpPr/>
            <p:nvPr/>
          </p:nvSpPr>
          <p:spPr>
            <a:xfrm>
              <a:off x="763386" y="3658370"/>
              <a:ext cx="2054860" cy="2090420"/>
            </a:xfrm>
            <a:custGeom>
              <a:avLst/>
              <a:gdLst/>
              <a:ahLst/>
              <a:cxnLst/>
              <a:rect l="l" t="t" r="r" b="b"/>
              <a:pathLst>
                <a:path w="2054860" h="2090420">
                  <a:moveTo>
                    <a:pt x="0" y="2089809"/>
                  </a:moveTo>
                  <a:lnTo>
                    <a:pt x="2054627" y="2089809"/>
                  </a:lnTo>
                </a:path>
                <a:path w="2054860" h="2090420">
                  <a:moveTo>
                    <a:pt x="0" y="1742685"/>
                  </a:moveTo>
                  <a:lnTo>
                    <a:pt x="2054627" y="1742685"/>
                  </a:lnTo>
                </a:path>
                <a:path w="2054860" h="2090420">
                  <a:moveTo>
                    <a:pt x="0" y="1392165"/>
                  </a:moveTo>
                  <a:lnTo>
                    <a:pt x="2054627" y="1392165"/>
                  </a:lnTo>
                </a:path>
                <a:path w="2054860" h="2090420">
                  <a:moveTo>
                    <a:pt x="0" y="697221"/>
                  </a:moveTo>
                  <a:lnTo>
                    <a:pt x="2054627" y="697221"/>
                  </a:lnTo>
                </a:path>
                <a:path w="2054860" h="2090420">
                  <a:moveTo>
                    <a:pt x="0" y="349749"/>
                  </a:moveTo>
                  <a:lnTo>
                    <a:pt x="2054627" y="349749"/>
                  </a:lnTo>
                </a:path>
                <a:path w="2054860" h="2090420">
                  <a:moveTo>
                    <a:pt x="0" y="0"/>
                  </a:moveTo>
                  <a:lnTo>
                    <a:pt x="2054627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818014" y="3658370"/>
              <a:ext cx="0" cy="2090420"/>
            </a:xfrm>
            <a:custGeom>
              <a:avLst/>
              <a:gdLst/>
              <a:ahLst/>
              <a:cxnLst/>
              <a:rect l="l" t="t" r="r" b="b"/>
              <a:pathLst>
                <a:path h="2090420">
                  <a:moveTo>
                    <a:pt x="0" y="2089809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18014" y="3658370"/>
              <a:ext cx="38735" cy="2090420"/>
            </a:xfrm>
            <a:custGeom>
              <a:avLst/>
              <a:gdLst/>
              <a:ahLst/>
              <a:cxnLst/>
              <a:rect l="l" t="t" r="r" b="b"/>
              <a:pathLst>
                <a:path w="38735" h="2090420">
                  <a:moveTo>
                    <a:pt x="0" y="2089809"/>
                  </a:moveTo>
                  <a:lnTo>
                    <a:pt x="38311" y="2089809"/>
                  </a:lnTo>
                </a:path>
                <a:path w="38735" h="2090420">
                  <a:moveTo>
                    <a:pt x="0" y="1879845"/>
                  </a:moveTo>
                  <a:lnTo>
                    <a:pt x="38311" y="1879845"/>
                  </a:lnTo>
                </a:path>
                <a:path w="38735" h="2090420">
                  <a:moveTo>
                    <a:pt x="0" y="1672581"/>
                  </a:moveTo>
                  <a:lnTo>
                    <a:pt x="38311" y="1672581"/>
                  </a:lnTo>
                </a:path>
                <a:path w="38735" h="2090420">
                  <a:moveTo>
                    <a:pt x="0" y="1462269"/>
                  </a:moveTo>
                  <a:lnTo>
                    <a:pt x="38311" y="1462269"/>
                  </a:lnTo>
                </a:path>
                <a:path w="38735" h="2090420">
                  <a:moveTo>
                    <a:pt x="0" y="1255005"/>
                  </a:moveTo>
                  <a:lnTo>
                    <a:pt x="38311" y="1255005"/>
                  </a:lnTo>
                </a:path>
                <a:path w="38735" h="2090420">
                  <a:moveTo>
                    <a:pt x="0" y="1044693"/>
                  </a:moveTo>
                  <a:lnTo>
                    <a:pt x="38311" y="1044693"/>
                  </a:lnTo>
                </a:path>
                <a:path w="38735" h="2090420">
                  <a:moveTo>
                    <a:pt x="0" y="837429"/>
                  </a:moveTo>
                  <a:lnTo>
                    <a:pt x="38311" y="837429"/>
                  </a:lnTo>
                </a:path>
                <a:path w="38735" h="2090420">
                  <a:moveTo>
                    <a:pt x="0" y="627117"/>
                  </a:moveTo>
                  <a:lnTo>
                    <a:pt x="38311" y="627117"/>
                  </a:lnTo>
                </a:path>
                <a:path w="38735" h="2090420">
                  <a:moveTo>
                    <a:pt x="0" y="416805"/>
                  </a:moveTo>
                  <a:lnTo>
                    <a:pt x="38311" y="416805"/>
                  </a:lnTo>
                </a:path>
                <a:path w="38735" h="2090420">
                  <a:moveTo>
                    <a:pt x="0" y="209541"/>
                  </a:moveTo>
                  <a:lnTo>
                    <a:pt x="38311" y="209541"/>
                  </a:lnTo>
                </a:path>
                <a:path w="38735" h="2090420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3386" y="3658370"/>
              <a:ext cx="0" cy="2090420"/>
            </a:xfrm>
            <a:custGeom>
              <a:avLst/>
              <a:gdLst/>
              <a:ahLst/>
              <a:cxnLst/>
              <a:rect l="l" t="t" r="r" b="b"/>
              <a:pathLst>
                <a:path h="2090420">
                  <a:moveTo>
                    <a:pt x="0" y="2089809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5076" y="3658370"/>
              <a:ext cx="38735" cy="2090420"/>
            </a:xfrm>
            <a:custGeom>
              <a:avLst/>
              <a:gdLst/>
              <a:ahLst/>
              <a:cxnLst/>
              <a:rect l="l" t="t" r="r" b="b"/>
              <a:pathLst>
                <a:path w="38734" h="2090420">
                  <a:moveTo>
                    <a:pt x="0" y="2089809"/>
                  </a:moveTo>
                  <a:lnTo>
                    <a:pt x="38311" y="2089809"/>
                  </a:lnTo>
                </a:path>
                <a:path w="38734" h="2090420">
                  <a:moveTo>
                    <a:pt x="0" y="1742685"/>
                  </a:moveTo>
                  <a:lnTo>
                    <a:pt x="38311" y="1742685"/>
                  </a:lnTo>
                </a:path>
                <a:path w="38734" h="2090420">
                  <a:moveTo>
                    <a:pt x="0" y="1392165"/>
                  </a:moveTo>
                  <a:lnTo>
                    <a:pt x="38311" y="1392165"/>
                  </a:lnTo>
                </a:path>
                <a:path w="38734" h="2090420">
                  <a:moveTo>
                    <a:pt x="0" y="1044693"/>
                  </a:moveTo>
                  <a:lnTo>
                    <a:pt x="38311" y="1044693"/>
                  </a:lnTo>
                </a:path>
                <a:path w="38734" h="2090420">
                  <a:moveTo>
                    <a:pt x="0" y="697221"/>
                  </a:moveTo>
                  <a:lnTo>
                    <a:pt x="38311" y="697221"/>
                  </a:lnTo>
                </a:path>
                <a:path w="38734" h="2090420">
                  <a:moveTo>
                    <a:pt x="0" y="349749"/>
                  </a:moveTo>
                  <a:lnTo>
                    <a:pt x="38311" y="349749"/>
                  </a:lnTo>
                </a:path>
                <a:path w="38734" h="2090420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099" y="3880740"/>
              <a:ext cx="2083202" cy="1674811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387351" y="5645403"/>
            <a:ext cx="274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87351" y="5297932"/>
            <a:ext cx="274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7963" y="4950460"/>
            <a:ext cx="2108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70866" y="459994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00254" y="4252467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9641" y="3904996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27115" y="4755388"/>
            <a:ext cx="2061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445" algn="l"/>
                <a:tab pos="1083310" algn="l"/>
                <a:tab pos="1654175" algn="l"/>
              </a:tabLst>
            </a:pPr>
            <a:r>
              <a:rPr sz="1000" spc="-20" dirty="0">
                <a:latin typeface="Arial"/>
                <a:cs typeface="Arial"/>
              </a:rPr>
              <a:t>0.00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100.00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200.00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300.00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620674" y="3675412"/>
            <a:ext cx="2207895" cy="2077720"/>
            <a:chOff x="3620674" y="3675412"/>
            <a:chExt cx="2207895" cy="2077720"/>
          </a:xfrm>
        </p:grpSpPr>
        <p:sp>
          <p:nvSpPr>
            <p:cNvPr id="92" name="object 92"/>
            <p:cNvSpPr/>
            <p:nvPr/>
          </p:nvSpPr>
          <p:spPr>
            <a:xfrm>
              <a:off x="3658985" y="3680175"/>
              <a:ext cx="2131060" cy="2068195"/>
            </a:xfrm>
            <a:custGeom>
              <a:avLst/>
              <a:gdLst/>
              <a:ahLst/>
              <a:cxnLst/>
              <a:rect l="l" t="t" r="r" b="b"/>
              <a:pathLst>
                <a:path w="2131060" h="2068195">
                  <a:moveTo>
                    <a:pt x="0" y="2068004"/>
                  </a:moveTo>
                  <a:lnTo>
                    <a:pt x="2130828" y="2068004"/>
                  </a:lnTo>
                </a:path>
                <a:path w="2131060" h="2068195">
                  <a:moveTo>
                    <a:pt x="0" y="1723928"/>
                  </a:moveTo>
                  <a:lnTo>
                    <a:pt x="2130828" y="1723928"/>
                  </a:lnTo>
                </a:path>
                <a:path w="2131060" h="2068195">
                  <a:moveTo>
                    <a:pt x="0" y="1379504"/>
                  </a:moveTo>
                  <a:lnTo>
                    <a:pt x="2130828" y="1379504"/>
                  </a:lnTo>
                </a:path>
                <a:path w="2131060" h="2068195">
                  <a:moveTo>
                    <a:pt x="0" y="690656"/>
                  </a:moveTo>
                  <a:lnTo>
                    <a:pt x="2130828" y="690656"/>
                  </a:lnTo>
                </a:path>
                <a:path w="2131060" h="2068195">
                  <a:moveTo>
                    <a:pt x="0" y="343184"/>
                  </a:moveTo>
                  <a:lnTo>
                    <a:pt x="2130828" y="343184"/>
                  </a:lnTo>
                </a:path>
                <a:path w="2131060" h="2068195">
                  <a:moveTo>
                    <a:pt x="0" y="0"/>
                  </a:moveTo>
                  <a:lnTo>
                    <a:pt x="2130828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789814" y="3680175"/>
              <a:ext cx="0" cy="2068195"/>
            </a:xfrm>
            <a:custGeom>
              <a:avLst/>
              <a:gdLst/>
              <a:ahLst/>
              <a:cxnLst/>
              <a:rect l="l" t="t" r="r" b="b"/>
              <a:pathLst>
                <a:path h="2068195">
                  <a:moveTo>
                    <a:pt x="0" y="206800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89814" y="3680175"/>
              <a:ext cx="38735" cy="2068195"/>
            </a:xfrm>
            <a:custGeom>
              <a:avLst/>
              <a:gdLst/>
              <a:ahLst/>
              <a:cxnLst/>
              <a:rect l="l" t="t" r="r" b="b"/>
              <a:pathLst>
                <a:path w="38735" h="2068195">
                  <a:moveTo>
                    <a:pt x="0" y="2068004"/>
                  </a:moveTo>
                  <a:lnTo>
                    <a:pt x="38311" y="2068004"/>
                  </a:lnTo>
                </a:path>
                <a:path w="38735" h="2068195">
                  <a:moveTo>
                    <a:pt x="0" y="1723928"/>
                  </a:moveTo>
                  <a:lnTo>
                    <a:pt x="38311" y="1723928"/>
                  </a:lnTo>
                </a:path>
                <a:path w="38735" h="2068195">
                  <a:moveTo>
                    <a:pt x="0" y="1379504"/>
                  </a:moveTo>
                  <a:lnTo>
                    <a:pt x="38311" y="1379504"/>
                  </a:lnTo>
                </a:path>
                <a:path w="38735" h="2068195">
                  <a:moveTo>
                    <a:pt x="0" y="1035080"/>
                  </a:moveTo>
                  <a:lnTo>
                    <a:pt x="38311" y="1035080"/>
                  </a:lnTo>
                </a:path>
                <a:path w="38735" h="2068195">
                  <a:moveTo>
                    <a:pt x="0" y="690656"/>
                  </a:moveTo>
                  <a:lnTo>
                    <a:pt x="38311" y="690656"/>
                  </a:lnTo>
                </a:path>
                <a:path w="38735" h="2068195">
                  <a:moveTo>
                    <a:pt x="0" y="343184"/>
                  </a:moveTo>
                  <a:lnTo>
                    <a:pt x="38311" y="343184"/>
                  </a:lnTo>
                </a:path>
                <a:path w="38735" h="2068195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58985" y="3680175"/>
              <a:ext cx="0" cy="2068195"/>
            </a:xfrm>
            <a:custGeom>
              <a:avLst/>
              <a:gdLst/>
              <a:ahLst/>
              <a:cxnLst/>
              <a:rect l="l" t="t" r="r" b="b"/>
              <a:pathLst>
                <a:path h="2068195">
                  <a:moveTo>
                    <a:pt x="0" y="206800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20674" y="3680175"/>
              <a:ext cx="38735" cy="2068195"/>
            </a:xfrm>
            <a:custGeom>
              <a:avLst/>
              <a:gdLst/>
              <a:ahLst/>
              <a:cxnLst/>
              <a:rect l="l" t="t" r="r" b="b"/>
              <a:pathLst>
                <a:path w="38735" h="2068195">
                  <a:moveTo>
                    <a:pt x="0" y="2068004"/>
                  </a:moveTo>
                  <a:lnTo>
                    <a:pt x="38311" y="2068004"/>
                  </a:lnTo>
                </a:path>
                <a:path w="38735" h="2068195">
                  <a:moveTo>
                    <a:pt x="0" y="1723928"/>
                  </a:moveTo>
                  <a:lnTo>
                    <a:pt x="38311" y="1723928"/>
                  </a:lnTo>
                </a:path>
                <a:path w="38735" h="2068195">
                  <a:moveTo>
                    <a:pt x="0" y="1379504"/>
                  </a:moveTo>
                  <a:lnTo>
                    <a:pt x="38311" y="1379504"/>
                  </a:lnTo>
                </a:path>
                <a:path w="38735" h="2068195">
                  <a:moveTo>
                    <a:pt x="0" y="1035080"/>
                  </a:moveTo>
                  <a:lnTo>
                    <a:pt x="38311" y="1035080"/>
                  </a:lnTo>
                </a:path>
                <a:path w="38735" h="2068195">
                  <a:moveTo>
                    <a:pt x="0" y="690656"/>
                  </a:moveTo>
                  <a:lnTo>
                    <a:pt x="38311" y="690656"/>
                  </a:lnTo>
                </a:path>
                <a:path w="38735" h="2068195">
                  <a:moveTo>
                    <a:pt x="0" y="343184"/>
                  </a:moveTo>
                  <a:lnTo>
                    <a:pt x="38311" y="343184"/>
                  </a:lnTo>
                </a:path>
                <a:path w="38735" h="2068195">
                  <a:moveTo>
                    <a:pt x="0" y="0"/>
                  </a:moveTo>
                  <a:lnTo>
                    <a:pt x="38311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4698" y="3974934"/>
              <a:ext cx="2159403" cy="1478487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5886322" y="5645403"/>
            <a:ext cx="274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886322" y="5300979"/>
            <a:ext cx="274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886322" y="461213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886322" y="4267708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282950" y="5300979"/>
            <a:ext cx="274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353561" y="4956555"/>
            <a:ext cx="2108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466465" y="4612132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395853" y="4267708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325240" y="3923284"/>
            <a:ext cx="236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876423" y="2819908"/>
            <a:ext cx="723265" cy="30035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2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200</a:t>
            </a:r>
            <a:r>
              <a:rPr sz="1000" spc="180" dirty="0">
                <a:latin typeface="Arial"/>
                <a:cs typeface="Arial"/>
              </a:rPr>
              <a:t>  </a:t>
            </a: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60"/>
              </a:spcBef>
              <a:tabLst>
                <a:tab pos="461009" algn="l"/>
              </a:tabLst>
            </a:pPr>
            <a:r>
              <a:rPr sz="1000" spc="-25" dirty="0">
                <a:latin typeface="Arial"/>
                <a:cs typeface="Arial"/>
              </a:rPr>
              <a:t>250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500" spc="-37" baseline="-8333" dirty="0">
                <a:latin typeface="Arial"/>
                <a:cs typeface="Arial"/>
              </a:rPr>
              <a:t>150</a:t>
            </a:r>
            <a:endParaRPr sz="1500" baseline="-8333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sz="1000" spc="-25" dirty="0">
                <a:latin typeface="Arial"/>
                <a:cs typeface="Arial"/>
              </a:rPr>
              <a:t>200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55"/>
              </a:spcBef>
            </a:pP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30"/>
              </a:spcBef>
            </a:pP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55"/>
              </a:spcBef>
            </a:pP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55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3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59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55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200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30"/>
              </a:spcBef>
            </a:pPr>
            <a:r>
              <a:rPr sz="1000" spc="-3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250</a:t>
            </a:r>
            <a:r>
              <a:rPr sz="1000" spc="180" dirty="0">
                <a:latin typeface="Arial"/>
                <a:cs typeface="Arial"/>
              </a:rPr>
              <a:t>  </a:t>
            </a:r>
            <a:r>
              <a:rPr sz="1000" spc="-35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150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522714" y="4764532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Arial"/>
                <a:cs typeface="Arial"/>
              </a:rPr>
              <a:t>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044000" y="4764532"/>
            <a:ext cx="1603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4520" algn="l"/>
                <a:tab pos="1196340" algn="l"/>
              </a:tabLst>
            </a:pPr>
            <a:r>
              <a:rPr sz="1000" spc="-10" dirty="0">
                <a:latin typeface="Arial"/>
                <a:cs typeface="Arial"/>
              </a:rPr>
              <a:t>100.00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200.00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300.00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993857" y="4472666"/>
            <a:ext cx="167640" cy="48450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Arial"/>
                <a:cs typeface="Arial"/>
              </a:rPr>
              <a:t>Current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282280" y="4472448"/>
            <a:ext cx="167640" cy="48450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Arial"/>
                <a:cs typeface="Arial"/>
              </a:rPr>
              <a:t>Voltage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2865755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Standards</a:t>
            </a:r>
            <a:r>
              <a:rPr cap="small" spc="-95" dirty="0">
                <a:solidFill>
                  <a:srgbClr val="C00000"/>
                </a:solidFill>
              </a:rPr>
              <a:t> </a:t>
            </a:r>
            <a:r>
              <a:rPr cap="small" spc="-60" dirty="0">
                <a:solidFill>
                  <a:srgbClr val="C00000"/>
                </a:solidFill>
              </a:rPr>
              <a:t>Changes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14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1265718"/>
            <a:ext cx="7831455" cy="26295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600" b="1" dirty="0">
                <a:latin typeface="Calibri"/>
                <a:cs typeface="Calibri"/>
              </a:rPr>
              <a:t>New</a:t>
            </a:r>
            <a:r>
              <a:rPr sz="3600" b="1" spc="-4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Revision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C12.10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Safety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moved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C12.1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3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Much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broader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safety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Coordinated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effort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UL2735</a:t>
            </a:r>
            <a:endParaRPr sz="2400">
              <a:latin typeface="Calibri"/>
              <a:cs typeface="Calibri"/>
            </a:endParaRPr>
          </a:p>
          <a:p>
            <a:pPr marL="1155065" marR="5080" lvl="2" indent="-228600">
              <a:lnSpc>
                <a:spcPts val="2210"/>
              </a:lnSpc>
              <a:spcBef>
                <a:spcPts val="4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Utilities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exempt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UL2735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install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equipment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7375" y="4298950"/>
            <a:ext cx="2889250" cy="22224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2865755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Standards</a:t>
            </a:r>
            <a:r>
              <a:rPr cap="small" spc="-95" dirty="0">
                <a:solidFill>
                  <a:srgbClr val="C00000"/>
                </a:solidFill>
              </a:rPr>
              <a:t> </a:t>
            </a:r>
            <a:r>
              <a:rPr cap="small" spc="-60" dirty="0">
                <a:solidFill>
                  <a:srgbClr val="C00000"/>
                </a:solidFill>
              </a:rPr>
              <a:t>Changes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15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1342136"/>
            <a:ext cx="7026909" cy="13563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600" b="1" dirty="0">
                <a:latin typeface="Calibri"/>
                <a:cs typeface="Calibri"/>
              </a:rPr>
              <a:t>Communications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Standards</a:t>
            </a:r>
            <a:endParaRPr sz="3600">
              <a:latin typeface="Calibri"/>
              <a:cs typeface="Calibri"/>
            </a:endParaRPr>
          </a:p>
          <a:p>
            <a:pPr marL="697865" marR="5080" indent="-228600">
              <a:lnSpc>
                <a:spcPts val="2620"/>
              </a:lnSpc>
              <a:spcBef>
                <a:spcPts val="56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COSEM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approved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adoption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ANSI </a:t>
            </a:r>
            <a:r>
              <a:rPr sz="2400" spc="-10" dirty="0">
                <a:latin typeface="Calibri"/>
                <a:cs typeface="Calibri"/>
              </a:rPr>
              <a:t>standard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357" y="3126875"/>
            <a:ext cx="4161522" cy="31949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0032" y="0"/>
            <a:ext cx="3529584" cy="12222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42964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ANSI </a:t>
            </a:r>
            <a:r>
              <a:rPr spc="-10" dirty="0">
                <a:solidFill>
                  <a:srgbClr val="C00000"/>
                </a:solidFill>
              </a:rPr>
              <a:t>C12.31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16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570228"/>
            <a:ext cx="7360284" cy="35248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574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non-sinusoidal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definition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VAR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Power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Factor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1100"/>
              </a:lnSpc>
              <a:spcBef>
                <a:spcPts val="8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New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ANSI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Standard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C12.31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defines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these </a:t>
            </a:r>
            <a:r>
              <a:rPr sz="2800" dirty="0">
                <a:latin typeface="Calibri"/>
                <a:cs typeface="Calibri"/>
              </a:rPr>
              <a:t>mathematically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every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manufacturer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</a:t>
            </a:r>
            <a:r>
              <a:rPr sz="2800" spc="-10" dirty="0">
                <a:latin typeface="Calibri"/>
                <a:cs typeface="Calibri"/>
              </a:rPr>
              <a:t> calculations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Addresses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issue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non-sinusoidal</a:t>
            </a:r>
            <a:r>
              <a:rPr sz="2800" spc="-10" dirty="0">
                <a:latin typeface="Calibri"/>
                <a:cs typeface="Calibri"/>
              </a:rPr>
              <a:t> waveforms</a:t>
            </a:r>
            <a:endParaRPr sz="2800">
              <a:latin typeface="Calibri"/>
              <a:cs typeface="Calibri"/>
            </a:endParaRPr>
          </a:p>
          <a:p>
            <a:pPr marL="241300" marR="102235" indent="-228600">
              <a:lnSpc>
                <a:spcPts val="3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Addresses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issue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polyphase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measurements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42722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ANSI </a:t>
            </a:r>
            <a:r>
              <a:rPr spc="-10" dirty="0">
                <a:solidFill>
                  <a:srgbClr val="C00000"/>
                </a:solidFill>
              </a:rPr>
              <a:t>C12.31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17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0843" y="1189228"/>
            <a:ext cx="18484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RMS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Voltage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" y="3118961"/>
            <a:ext cx="4371975" cy="27812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62596" y="3239515"/>
            <a:ext cx="146875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Definition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R="27305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Time </a:t>
            </a:r>
            <a:r>
              <a:rPr sz="1800" spc="-10" dirty="0">
                <a:latin typeface="Calibri"/>
                <a:cs typeface="Calibri"/>
              </a:rPr>
              <a:t>Domain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3986" y="5415788"/>
            <a:ext cx="177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Frequency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Domain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" y="2120201"/>
            <a:ext cx="5572125" cy="5619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20942" y="2251964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Waveform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42722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ANSI </a:t>
            </a:r>
            <a:r>
              <a:rPr spc="-10" dirty="0">
                <a:solidFill>
                  <a:srgbClr val="C00000"/>
                </a:solidFill>
              </a:rPr>
              <a:t>C12.31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18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1381" y="1189228"/>
            <a:ext cx="18675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RMS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Current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2596" y="3239515"/>
            <a:ext cx="146875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Definition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R="27305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Time </a:t>
            </a:r>
            <a:r>
              <a:rPr sz="1800" spc="-10" dirty="0">
                <a:latin typeface="Calibri"/>
                <a:cs typeface="Calibri"/>
              </a:rPr>
              <a:t>Domain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3986" y="5415788"/>
            <a:ext cx="177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Frequency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Domain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0942" y="2251964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Waveform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325" y="2165546"/>
            <a:ext cx="5505450" cy="5619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063" y="3061979"/>
            <a:ext cx="4205713" cy="2976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42722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ANSI </a:t>
            </a:r>
            <a:r>
              <a:rPr spc="-10" dirty="0">
                <a:solidFill>
                  <a:srgbClr val="C00000"/>
                </a:solidFill>
              </a:rPr>
              <a:t>C12.31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19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9537" y="1189228"/>
            <a:ext cx="1910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Active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Power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6055" y="2212340"/>
            <a:ext cx="146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Definition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8810" y="3151123"/>
            <a:ext cx="1265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Time </a:t>
            </a:r>
            <a:r>
              <a:rPr sz="1800" spc="-10" dirty="0">
                <a:latin typeface="Calibri"/>
                <a:cs typeface="Calibri"/>
              </a:rPr>
              <a:t>Domain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75" y="2048435"/>
            <a:ext cx="3838575" cy="6191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150" y="2991382"/>
            <a:ext cx="3695700" cy="6477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3583" y="3955357"/>
            <a:ext cx="6172199" cy="16668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753986" y="5050028"/>
            <a:ext cx="177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Frequency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Domain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05282" y="58292"/>
            <a:ext cx="7208107" cy="679832"/>
          </a:xfrm>
          <a:prstGeom prst="rect">
            <a:avLst/>
          </a:prstGeom>
        </p:spPr>
        <p:txBody>
          <a:bodyPr vert="horz" wrap="square" lIns="0" tIns="14579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4000" cap="small" dirty="0">
                <a:solidFill>
                  <a:srgbClr val="C00000"/>
                </a:solidFill>
              </a:rPr>
              <a:t>Then</a:t>
            </a:r>
            <a:r>
              <a:rPr sz="4000" cap="small" spc="114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–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Now</a:t>
            </a:r>
            <a:r>
              <a:rPr sz="4000" cap="small" spc="130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–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Tomorrow?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spc="-10" dirty="0">
                <a:solidFill>
                  <a:srgbClr val="C00000"/>
                </a:solidFill>
              </a:rPr>
              <a:t>Meters</a:t>
            </a:r>
            <a:endParaRPr sz="4000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2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716" y="1555551"/>
            <a:ext cx="2077765" cy="20320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53967" y="3525011"/>
            <a:ext cx="1692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First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Meters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mid-1890s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1274634"/>
            <a:ext cx="1981200" cy="239506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653916" y="3567684"/>
            <a:ext cx="1455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Westinghouse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1905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1700" y="1449814"/>
            <a:ext cx="2057400" cy="206504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816725" y="3579876"/>
            <a:ext cx="387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2005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658" y="3791415"/>
            <a:ext cx="2233081" cy="206057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404176" y="5899403"/>
            <a:ext cx="387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2006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3287" y="3865965"/>
            <a:ext cx="1952623" cy="196086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255442" y="5881116"/>
            <a:ext cx="387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7900" y="3854150"/>
            <a:ext cx="1905000" cy="190499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673056" y="5847588"/>
            <a:ext cx="675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2025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???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42722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ANSI </a:t>
            </a:r>
            <a:r>
              <a:rPr spc="-10" dirty="0">
                <a:solidFill>
                  <a:srgbClr val="C00000"/>
                </a:solidFill>
              </a:rPr>
              <a:t>C12.31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20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017" y="1189228"/>
            <a:ext cx="2369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Apparent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Power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6055" y="2212340"/>
            <a:ext cx="146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Definition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4329" y="3315715"/>
            <a:ext cx="1265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Time </a:t>
            </a:r>
            <a:r>
              <a:rPr sz="1800" spc="-10" dirty="0">
                <a:latin typeface="Calibri"/>
                <a:cs typeface="Calibri"/>
              </a:rPr>
              <a:t>Domain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2108702"/>
            <a:ext cx="5362575" cy="6381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133" y="3087730"/>
            <a:ext cx="5229224" cy="8572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140" y="4455236"/>
            <a:ext cx="5962649" cy="9048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753986" y="4800092"/>
            <a:ext cx="177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Frequency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Domain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48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ANSI </a:t>
            </a:r>
            <a:r>
              <a:rPr spc="-10" dirty="0">
                <a:solidFill>
                  <a:srgbClr val="C00000"/>
                </a:solidFill>
              </a:rPr>
              <a:t>C12.31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069340"/>
            <a:ext cx="7701280" cy="318008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600" b="1" dirty="0">
                <a:latin typeface="Calibri"/>
                <a:cs typeface="Calibri"/>
              </a:rPr>
              <a:t>OPEN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ISSUE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–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Polyphase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VA</a:t>
            </a:r>
            <a:endParaRPr sz="3600">
              <a:latin typeface="Calibri"/>
              <a:cs typeface="Calibri"/>
            </a:endParaRPr>
          </a:p>
          <a:p>
            <a:pPr marL="755015" indent="-285115">
              <a:lnSpc>
                <a:spcPct val="100000"/>
              </a:lnSpc>
              <a:spcBef>
                <a:spcPts val="580"/>
              </a:spcBef>
              <a:buFont typeface="Arial"/>
              <a:buChar char="■"/>
              <a:tabLst>
                <a:tab pos="755015" algn="l"/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approach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suggested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John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Voisine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(Landis+Gyr)</a:t>
            </a:r>
            <a:endParaRPr sz="2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620"/>
              </a:spcBef>
              <a:buFont typeface="Arial"/>
              <a:buChar char="■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Tries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better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represent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transformer</a:t>
            </a:r>
            <a:endParaRPr sz="2400">
              <a:latin typeface="Calibri"/>
              <a:cs typeface="Calibri"/>
            </a:endParaRPr>
          </a:p>
          <a:p>
            <a:pPr marL="755015" marR="114935" indent="-285115">
              <a:lnSpc>
                <a:spcPts val="2810"/>
              </a:lnSpc>
              <a:spcBef>
                <a:spcPts val="755"/>
              </a:spcBef>
              <a:buFont typeface="Arial"/>
              <a:buChar char="■"/>
              <a:tabLst>
                <a:tab pos="755015" algn="l"/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issue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compute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polyphase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presently </a:t>
            </a:r>
            <a:r>
              <a:rPr sz="2400" dirty="0">
                <a:latin typeface="Calibri"/>
                <a:cs typeface="Calibri"/>
              </a:rPr>
              <a:t>unresolved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actively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755015" marR="367030" indent="-285115">
              <a:lnSpc>
                <a:spcPct val="100800"/>
              </a:lnSpc>
              <a:spcBef>
                <a:spcPts val="515"/>
              </a:spcBef>
              <a:buFont typeface="Arial"/>
              <a:buChar char="■"/>
              <a:tabLst>
                <a:tab pos="755015" algn="l"/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Issue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meter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neither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load </a:t>
            </a:r>
            <a:r>
              <a:rPr sz="2400" dirty="0">
                <a:latin typeface="Calibri"/>
                <a:cs typeface="Calibri"/>
              </a:rPr>
              <a:t>configuration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transformer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configuration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5589" y="4203673"/>
            <a:ext cx="3512820" cy="23193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89315" y="6350720"/>
            <a:ext cx="193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25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55" rIns="0" bIns="0" rtlCol="0">
            <a:spAutoFit/>
          </a:bodyPr>
          <a:lstStyle/>
          <a:p>
            <a:pPr marL="1543050">
              <a:lnSpc>
                <a:spcPct val="100000"/>
              </a:lnSpc>
              <a:spcBef>
                <a:spcPts val="100"/>
              </a:spcBef>
            </a:pPr>
            <a:r>
              <a:rPr sz="4000" cap="small" dirty="0">
                <a:solidFill>
                  <a:srgbClr val="C00000"/>
                </a:solidFill>
              </a:rPr>
              <a:t>Next</a:t>
            </a:r>
            <a:r>
              <a:rPr sz="4000" cap="small" spc="5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Generation</a:t>
            </a:r>
            <a:r>
              <a:rPr sz="4000" cap="small" spc="50" dirty="0">
                <a:solidFill>
                  <a:srgbClr val="C00000"/>
                </a:solidFill>
              </a:rPr>
              <a:t> </a:t>
            </a:r>
            <a:r>
              <a:rPr sz="4000" cap="small" spc="-90" dirty="0">
                <a:solidFill>
                  <a:srgbClr val="C00000"/>
                </a:solidFill>
              </a:rPr>
              <a:t>Standards</a:t>
            </a:r>
            <a:endParaRPr sz="40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612140" y="1494536"/>
            <a:ext cx="7963534" cy="35433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600" b="1" dirty="0">
                <a:latin typeface="Calibri"/>
                <a:cs typeface="Calibri"/>
              </a:rPr>
              <a:t>ANSI </a:t>
            </a:r>
            <a:r>
              <a:rPr sz="3600" b="1" spc="-10" dirty="0">
                <a:latin typeface="Calibri"/>
                <a:cs typeface="Calibri"/>
              </a:rPr>
              <a:t>C12.46</a:t>
            </a:r>
            <a:endParaRPr sz="3600">
              <a:latin typeface="Calibri"/>
              <a:cs typeface="Calibri"/>
            </a:endParaRPr>
          </a:p>
          <a:p>
            <a:pPr marL="698500" marR="5080" indent="-228600">
              <a:lnSpc>
                <a:spcPts val="2620"/>
              </a:lnSpc>
              <a:spcBef>
                <a:spcPts val="56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standard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development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eventually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replace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C12.1- </a:t>
            </a:r>
            <a:r>
              <a:rPr sz="2400" spc="-20" dirty="0"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Structured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OIML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R-</a:t>
            </a:r>
            <a:r>
              <a:rPr sz="2400" spc="-25" dirty="0">
                <a:latin typeface="Calibri"/>
                <a:cs typeface="Calibri"/>
              </a:rPr>
              <a:t>46</a:t>
            </a:r>
            <a:endParaRPr sz="2400">
              <a:latin typeface="Calibri"/>
              <a:cs typeface="Calibri"/>
            </a:endParaRPr>
          </a:p>
          <a:p>
            <a:pPr marL="698500" marR="1315085" indent="-228600">
              <a:lnSpc>
                <a:spcPts val="2590"/>
              </a:lnSpc>
              <a:spcBef>
                <a:spcPts val="54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New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C12.1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moved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actual </a:t>
            </a:r>
            <a:r>
              <a:rPr sz="2400" dirty="0">
                <a:latin typeface="Calibri"/>
                <a:cs typeface="Calibri"/>
              </a:rPr>
              <a:t>requirements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IR-</a:t>
            </a:r>
            <a:r>
              <a:rPr sz="2400" spc="-25" dirty="0">
                <a:latin typeface="Calibri"/>
                <a:cs typeface="Calibri"/>
              </a:rPr>
              <a:t>46.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04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Applies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measurements</a:t>
            </a:r>
            <a:endParaRPr sz="2400">
              <a:latin typeface="Calibri"/>
              <a:cs typeface="Calibri"/>
            </a:endParaRPr>
          </a:p>
          <a:p>
            <a:pPr marL="1155065" lvl="1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Watts,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VAR</a:t>
            </a:r>
            <a:endParaRPr sz="2000">
              <a:latin typeface="Calibri"/>
              <a:cs typeface="Calibri"/>
            </a:endParaRPr>
          </a:p>
          <a:p>
            <a:pPr marL="11550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Uses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C12.31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definitions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quantities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595" rIns="0" bIns="0" rtlCol="0">
            <a:spAutoFit/>
          </a:bodyPr>
          <a:lstStyle/>
          <a:p>
            <a:pPr marL="1617345">
              <a:lnSpc>
                <a:spcPct val="100000"/>
              </a:lnSpc>
              <a:spcBef>
                <a:spcPts val="100"/>
              </a:spcBef>
            </a:pPr>
            <a:r>
              <a:rPr sz="4000" cap="small" dirty="0">
                <a:solidFill>
                  <a:srgbClr val="C00000"/>
                </a:solidFill>
              </a:rPr>
              <a:t>Next</a:t>
            </a:r>
            <a:r>
              <a:rPr sz="4000" cap="small" spc="5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Generation</a:t>
            </a:r>
            <a:r>
              <a:rPr sz="4000" cap="small" spc="50" dirty="0">
                <a:solidFill>
                  <a:srgbClr val="C00000"/>
                </a:solidFill>
              </a:rPr>
              <a:t> </a:t>
            </a:r>
            <a:r>
              <a:rPr sz="4000" cap="small" spc="-90" dirty="0">
                <a:solidFill>
                  <a:srgbClr val="C00000"/>
                </a:solidFill>
              </a:rPr>
              <a:t>Standards</a:t>
            </a:r>
            <a:endParaRPr sz="40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535940" y="1183640"/>
            <a:ext cx="8065770" cy="29825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600" b="1" dirty="0">
                <a:latin typeface="Calibri"/>
                <a:cs typeface="Calibri"/>
              </a:rPr>
              <a:t>ANSI </a:t>
            </a:r>
            <a:r>
              <a:rPr sz="3600" b="1" spc="-10" dirty="0">
                <a:latin typeface="Calibri"/>
                <a:cs typeface="Calibri"/>
              </a:rPr>
              <a:t>C12.46</a:t>
            </a:r>
            <a:endParaRPr sz="36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6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Covers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waveform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types</a:t>
            </a:r>
            <a:endParaRPr sz="2400">
              <a:latin typeface="Calibri"/>
              <a:cs typeface="Calibri"/>
            </a:endParaRPr>
          </a:p>
          <a:p>
            <a:pPr marL="1155065" lvl="1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sinusoidal,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harmonic,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varying</a:t>
            </a:r>
            <a:endParaRPr sz="20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00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Defines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everything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cover</a:t>
            </a:r>
            <a:endParaRPr sz="2400">
              <a:latin typeface="Calibri"/>
              <a:cs typeface="Calibri"/>
            </a:endParaRPr>
          </a:p>
          <a:p>
            <a:pPr marL="1155065" marR="735965" lvl="1" indent="-228600">
              <a:lnSpc>
                <a:spcPts val="2090"/>
              </a:lnSpc>
              <a:spcBef>
                <a:spcPts val="65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auxiliary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fully </a:t>
            </a:r>
            <a:r>
              <a:rPr sz="2000" dirty="0">
                <a:latin typeface="Calibri"/>
                <a:cs typeface="Calibri"/>
              </a:rPr>
              <a:t>operational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accuracy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testing</a:t>
            </a:r>
            <a:endParaRPr sz="2000">
              <a:latin typeface="Calibri"/>
              <a:cs typeface="Calibri"/>
            </a:endParaRPr>
          </a:p>
          <a:p>
            <a:pPr marL="1155065" marR="5080" lvl="1" indent="-228600">
              <a:lnSpc>
                <a:spcPts val="2090"/>
              </a:lnSpc>
              <a:spcBef>
                <a:spcPts val="62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meter,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option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running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remain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qualified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1078" y="4562304"/>
            <a:ext cx="2824459" cy="16376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055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Next</a:t>
            </a:r>
            <a:r>
              <a:rPr cap="small" spc="11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Generation</a:t>
            </a:r>
            <a:r>
              <a:rPr cap="small" spc="130" dirty="0">
                <a:solidFill>
                  <a:srgbClr val="C00000"/>
                </a:solidFill>
              </a:rPr>
              <a:t> </a:t>
            </a:r>
            <a:r>
              <a:rPr cap="small" spc="-85" dirty="0">
                <a:solidFill>
                  <a:srgbClr val="C00000"/>
                </a:solidFill>
              </a:rPr>
              <a:t>Standards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569468" y="1240028"/>
            <a:ext cx="7225665" cy="32766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latin typeface="Calibri"/>
                <a:cs typeface="Calibri"/>
              </a:rPr>
              <a:t>OIML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TC12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now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working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on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expanded recommendation</a:t>
            </a:r>
            <a:endParaRPr sz="36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29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Expanding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cover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VAR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Adding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harmonic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tests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Adding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(non-</a:t>
            </a:r>
            <a:r>
              <a:rPr sz="2400" dirty="0">
                <a:latin typeface="Calibri"/>
                <a:cs typeface="Calibri"/>
              </a:rPr>
              <a:t>utility)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applications</a:t>
            </a:r>
            <a:endParaRPr sz="2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330"/>
              </a:spcBef>
              <a:buFont typeface="Arial"/>
              <a:buChar char="■"/>
              <a:tabLst>
                <a:tab pos="1155700" algn="l"/>
              </a:tabLst>
            </a:pPr>
            <a:r>
              <a:rPr sz="2000" spc="-10" dirty="0">
                <a:latin typeface="Calibri"/>
                <a:cs typeface="Calibri"/>
              </a:rPr>
              <a:t>Sub-metering</a:t>
            </a:r>
            <a:endParaRPr sz="20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190"/>
              </a:spcBef>
              <a:buFont typeface="Arial"/>
              <a:buChar char="■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Point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load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(Streetlights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example)</a:t>
            </a:r>
            <a:endParaRPr sz="20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315"/>
              </a:spcBef>
              <a:buFont typeface="Arial"/>
              <a:buChar char="■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Electric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vehicle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chargers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6150" y="4672965"/>
            <a:ext cx="2971800" cy="21621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2744" y="0"/>
            <a:ext cx="7001509" cy="1222375"/>
            <a:chOff x="2142744" y="0"/>
            <a:chExt cx="7001509" cy="1222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744" y="0"/>
              <a:ext cx="1246632" cy="1222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9672" y="106679"/>
              <a:ext cx="1328927" cy="1008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7016" y="106679"/>
              <a:ext cx="1597152" cy="1008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2583" y="106679"/>
              <a:ext cx="1322832" cy="1008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3728" y="0"/>
              <a:ext cx="1005839" cy="12222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2911" y="106679"/>
              <a:ext cx="1862328" cy="1008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3552" y="0"/>
              <a:ext cx="1094231" cy="1222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01128" y="106679"/>
              <a:ext cx="1365503" cy="10088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6928" y="0"/>
              <a:ext cx="957072" cy="122224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84963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What</a:t>
            </a:r>
            <a:r>
              <a:rPr cap="small" spc="145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does</a:t>
            </a:r>
            <a:r>
              <a:rPr cap="small" spc="16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the</a:t>
            </a:r>
            <a:r>
              <a:rPr cap="small" spc="165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Future</a:t>
            </a:r>
            <a:r>
              <a:rPr cap="small" spc="165" dirty="0">
                <a:solidFill>
                  <a:srgbClr val="C00000"/>
                </a:solidFill>
              </a:rPr>
              <a:t> </a:t>
            </a:r>
            <a:r>
              <a:rPr cap="small" spc="-85" dirty="0">
                <a:solidFill>
                  <a:srgbClr val="C00000"/>
                </a:solidFill>
              </a:rPr>
              <a:t>Hold?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612140" y="1530603"/>
            <a:ext cx="74402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Traditional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meters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integrated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features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140" y="1759203"/>
            <a:ext cx="6937375" cy="155575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marR="5080">
              <a:lnSpc>
                <a:spcPct val="71800"/>
              </a:lnSpc>
              <a:spcBef>
                <a:spcPts val="845"/>
              </a:spcBef>
            </a:pPr>
            <a:r>
              <a:rPr sz="2200" dirty="0">
                <a:latin typeface="Calibri"/>
                <a:cs typeface="Calibri"/>
              </a:rPr>
              <a:t>take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wider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operational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role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become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primary </a:t>
            </a:r>
            <a:r>
              <a:rPr sz="2200" dirty="0">
                <a:latin typeface="Calibri"/>
                <a:cs typeface="Calibri"/>
              </a:rPr>
              <a:t>source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system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  <a:p>
            <a:pPr marL="240665" marR="170815" indent="-227965">
              <a:lnSpc>
                <a:spcPct val="71800"/>
              </a:lnSpc>
              <a:spcBef>
                <a:spcPts val="9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Many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devices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non-</a:t>
            </a:r>
            <a:r>
              <a:rPr sz="2200" dirty="0">
                <a:latin typeface="Calibri"/>
                <a:cs typeface="Calibri"/>
              </a:rPr>
              <a:t>traditional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embedded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revenue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meter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Some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regulated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PSC’s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5899" y="3658825"/>
            <a:ext cx="6728459" cy="3086735"/>
            <a:chOff x="205899" y="3658825"/>
            <a:chExt cx="6728459" cy="3086735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899" y="4692288"/>
              <a:ext cx="1704339" cy="16763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5448" y="3658825"/>
              <a:ext cx="1336675" cy="13366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3787" y="4433365"/>
              <a:ext cx="3276600" cy="21621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199" y="3962399"/>
              <a:ext cx="1524000" cy="2782597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86600" y="3458657"/>
            <a:ext cx="1722437" cy="18811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3090" y="77876"/>
            <a:ext cx="8120449" cy="757642"/>
          </a:xfrm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90170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What</a:t>
            </a:r>
            <a:r>
              <a:rPr cap="small" spc="145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does</a:t>
            </a:r>
            <a:r>
              <a:rPr cap="small" spc="16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the</a:t>
            </a:r>
            <a:r>
              <a:rPr cap="small" spc="165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Future</a:t>
            </a:r>
            <a:r>
              <a:rPr cap="small" spc="165" dirty="0">
                <a:solidFill>
                  <a:srgbClr val="C00000"/>
                </a:solidFill>
              </a:rPr>
              <a:t> </a:t>
            </a:r>
            <a:r>
              <a:rPr cap="small" spc="-85" dirty="0">
                <a:solidFill>
                  <a:srgbClr val="C00000"/>
                </a:solidFill>
              </a:rPr>
              <a:t>Hold?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535940" y="1441196"/>
            <a:ext cx="7378700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Tech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future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ts val="22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dealing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embedded</a:t>
            </a:r>
            <a:r>
              <a:rPr sz="2000" spc="-10" dirty="0">
                <a:latin typeface="Calibri"/>
                <a:cs typeface="Calibri"/>
              </a:rPr>
              <a:t> meters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working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features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addressing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communications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issues</a:t>
            </a:r>
            <a:endParaRPr sz="2000">
              <a:latin typeface="Calibri"/>
              <a:cs typeface="Calibri"/>
            </a:endParaRPr>
          </a:p>
          <a:p>
            <a:pPr marL="697865" marR="5080" lvl="1" indent="-227965">
              <a:lnSpc>
                <a:spcPct val="71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working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across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departments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Utility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accomplish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wider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ranging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initiatives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(e.g.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DER)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21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Work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primarily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commercial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customers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1739" y="3320796"/>
            <a:ext cx="66332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who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buildings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piggy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onto</a:t>
            </a:r>
            <a:r>
              <a:rPr sz="2000" spc="-25" dirty="0">
                <a:latin typeface="Calibri"/>
                <a:cs typeface="Calibri"/>
              </a:rPr>
              <a:t> 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1739" y="3525011"/>
            <a:ext cx="886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3891349"/>
            <a:ext cx="3048000" cy="23706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756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What</a:t>
            </a:r>
            <a:r>
              <a:rPr cap="small" spc="95" dirty="0"/>
              <a:t> </a:t>
            </a:r>
            <a:r>
              <a:rPr cap="small" dirty="0"/>
              <a:t>about</a:t>
            </a:r>
            <a:r>
              <a:rPr cap="small" spc="100" dirty="0"/>
              <a:t> </a:t>
            </a:r>
            <a:r>
              <a:rPr cap="small" spc="-145" dirty="0"/>
              <a:t>DC?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1175003"/>
            <a:ext cx="8009255" cy="27686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0665" marR="29209" indent="-227965">
              <a:lnSpc>
                <a:spcPct val="79000"/>
              </a:lnSpc>
              <a:spcBef>
                <a:spcPts val="6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There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meters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systems,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primarily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larger,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older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urban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Francisco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-45" dirty="0">
                <a:latin typeface="Arial"/>
                <a:cs typeface="Arial"/>
              </a:rPr>
              <a:t> York </a:t>
            </a:r>
            <a:r>
              <a:rPr sz="2000" spc="-10" dirty="0">
                <a:latin typeface="Arial"/>
                <a:cs typeface="Arial"/>
              </a:rPr>
              <a:t>City.</a:t>
            </a:r>
            <a:endParaRPr sz="2000">
              <a:latin typeface="Arial"/>
              <a:cs typeface="Arial"/>
            </a:endParaRPr>
          </a:p>
          <a:p>
            <a:pPr marL="240665" marR="5080" indent="-227965">
              <a:lnSpc>
                <a:spcPct val="80700"/>
              </a:lnSpc>
              <a:spcBef>
                <a:spcPts val="969"/>
              </a:spcBef>
              <a:buChar char="•"/>
              <a:tabLst>
                <a:tab pos="240665" algn="l"/>
                <a:tab pos="241300" algn="l"/>
                <a:tab pos="1616075" algn="l"/>
              </a:tabLst>
            </a:pPr>
            <a:r>
              <a:rPr sz="2000" dirty="0">
                <a:latin typeface="Arial"/>
                <a:cs typeface="Arial"/>
              </a:rPr>
              <a:t>There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effective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legacy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meters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some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time.</a:t>
            </a:r>
            <a:r>
              <a:rPr sz="2000" dirty="0">
                <a:latin typeface="Arial"/>
                <a:cs typeface="Arial"/>
              </a:rPr>
              <a:t>	This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shortcoming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highlighted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 DC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metering </a:t>
            </a:r>
            <a:r>
              <a:rPr sz="2000" dirty="0">
                <a:latin typeface="Arial"/>
                <a:cs typeface="Arial"/>
              </a:rPr>
              <a:t>applications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begun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appearance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grid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demanding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solution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(e.g.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DC </a:t>
            </a:r>
            <a:r>
              <a:rPr sz="2000" spc="-10" dirty="0">
                <a:latin typeface="Arial"/>
                <a:cs typeface="Arial"/>
              </a:rPr>
              <a:t>superchargers)</a:t>
            </a:r>
            <a:endParaRPr sz="2000">
              <a:latin typeface="Arial"/>
              <a:cs typeface="Arial"/>
            </a:endParaRPr>
          </a:p>
          <a:p>
            <a:pPr marL="241300" marR="902969" indent="-228600" algn="just">
              <a:lnSpc>
                <a:spcPct val="79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Using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traceable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Voltage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sources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measurement </a:t>
            </a:r>
            <a:r>
              <a:rPr sz="2000" dirty="0">
                <a:latin typeface="Arial"/>
                <a:cs typeface="Arial"/>
              </a:rPr>
              <a:t>capabilities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traceable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Current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sources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measurement </a:t>
            </a:r>
            <a:r>
              <a:rPr sz="2000" dirty="0">
                <a:latin typeface="Arial"/>
                <a:cs typeface="Arial"/>
              </a:rPr>
              <a:t>capabilities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now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starting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 this.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3996848"/>
            <a:ext cx="3789713" cy="24039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6406" y="3996847"/>
            <a:ext cx="3789713" cy="24039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0405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DC</a:t>
            </a:r>
            <a:r>
              <a:rPr cap="small" spc="15" dirty="0"/>
              <a:t> </a:t>
            </a:r>
            <a:r>
              <a:rPr cap="small" spc="-50" dirty="0"/>
              <a:t>Theory?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35940" y="1570228"/>
            <a:ext cx="7966709" cy="16078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430"/>
              </a:spcBef>
              <a:tabLst>
                <a:tab pos="4291330" algn="l"/>
                <a:tab pos="7247890" algn="l"/>
              </a:tabLst>
            </a:pPr>
            <a:r>
              <a:rPr sz="2800" dirty="0">
                <a:latin typeface="Calibri"/>
                <a:cs typeface="Calibri"/>
              </a:rPr>
              <a:t>No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definitions.</a:t>
            </a:r>
            <a:r>
              <a:rPr sz="2800" dirty="0">
                <a:latin typeface="Calibri"/>
                <a:cs typeface="Calibri"/>
              </a:rPr>
              <a:t>	Power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simply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VA.</a:t>
            </a:r>
            <a:r>
              <a:rPr sz="2800" dirty="0">
                <a:latin typeface="Calibri"/>
                <a:cs typeface="Calibri"/>
              </a:rPr>
              <a:t>	If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we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measure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fundamental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Volt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fundamental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Amp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create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Standard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measure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against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effectively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DC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meter.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010" y="4152900"/>
            <a:ext cx="4343400" cy="14477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9575" y="3918859"/>
            <a:ext cx="1787620" cy="17328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235" rIns="0" bIns="0" rtlCol="0">
            <a:spAutoFit/>
          </a:bodyPr>
          <a:lstStyle/>
          <a:p>
            <a:pPr marL="4197350">
              <a:lnSpc>
                <a:spcPct val="100000"/>
              </a:lnSpc>
              <a:spcBef>
                <a:spcPts val="100"/>
              </a:spcBef>
            </a:pPr>
            <a:r>
              <a:rPr dirty="0"/>
              <a:t>ANSI </a:t>
            </a:r>
            <a:r>
              <a:rPr spc="-10" dirty="0"/>
              <a:t>C12.32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14198" y="1240028"/>
            <a:ext cx="795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always,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theory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start.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now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take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theory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create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198" y="1429003"/>
            <a:ext cx="7828280" cy="8210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41300" marR="5080">
              <a:lnSpc>
                <a:spcPct val="74400"/>
              </a:lnSpc>
              <a:spcBef>
                <a:spcPts val="65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practical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process.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ANSI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C12.1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years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guide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theory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practice.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never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comparable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Standard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Metering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198" y="2267203"/>
            <a:ext cx="8057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ANSI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Standard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ANSI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C12.32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Electricity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Meters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798" y="2459228"/>
            <a:ext cx="775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several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years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actively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balloted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798" y="2648203"/>
            <a:ext cx="305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expected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released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2022.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198" y="2965196"/>
            <a:ext cx="791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This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Standard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definitions,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acceptable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performance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levels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198" y="3114548"/>
            <a:ext cx="7868284" cy="8636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accuracy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functional</a:t>
            </a:r>
            <a:r>
              <a:rPr sz="1800" spc="-10" dirty="0">
                <a:latin typeface="Calibri"/>
                <a:cs typeface="Calibri"/>
              </a:rPr>
              <a:t> testing.</a:t>
            </a:r>
            <a:endParaRPr sz="1800">
              <a:latin typeface="Calibri"/>
              <a:cs typeface="Calibri"/>
            </a:endParaRPr>
          </a:p>
          <a:p>
            <a:pPr marL="240665" marR="5080" indent="-227965">
              <a:lnSpc>
                <a:spcPct val="744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Definitions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practical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type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acceptance </a:t>
            </a:r>
            <a:r>
              <a:rPr sz="1800" dirty="0">
                <a:latin typeface="Calibri"/>
                <a:cs typeface="Calibri"/>
              </a:rPr>
              <a:t>testing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given.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6051" y="4082636"/>
            <a:ext cx="4343400" cy="2436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98243"/>
            <a:ext cx="7331591" cy="753539"/>
          </a:xfrm>
          <a:prstGeom prst="rect">
            <a:avLst/>
          </a:prstGeom>
        </p:spPr>
        <p:txBody>
          <a:bodyPr vert="horz" wrap="square" lIns="0" tIns="13665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cap="small" dirty="0">
                <a:solidFill>
                  <a:srgbClr val="C00000"/>
                </a:solidFill>
              </a:rPr>
              <a:t>Then</a:t>
            </a:r>
            <a:r>
              <a:rPr sz="4000" cap="small" spc="114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–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Now</a:t>
            </a:r>
            <a:r>
              <a:rPr sz="4000" cap="small" spc="130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–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Tomorrow?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spc="-10" dirty="0">
                <a:solidFill>
                  <a:srgbClr val="C00000"/>
                </a:solidFill>
              </a:rPr>
              <a:t>Meters?</a:t>
            </a:r>
            <a:endParaRPr sz="40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3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617" y="1504736"/>
            <a:ext cx="2946400" cy="2209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0800" y="3823938"/>
            <a:ext cx="2895600" cy="2171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4309" y="1666092"/>
            <a:ext cx="1810327" cy="41378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100"/>
              </a:spcBef>
            </a:pPr>
            <a:r>
              <a:rPr cap="small" dirty="0"/>
              <a:t>2S</a:t>
            </a:r>
            <a:r>
              <a:rPr cap="small" spc="-45" dirty="0"/>
              <a:t> </a:t>
            </a:r>
            <a:r>
              <a:rPr cap="small" dirty="0"/>
              <a:t>to</a:t>
            </a:r>
            <a:r>
              <a:rPr cap="small" spc="170" dirty="0"/>
              <a:t> </a:t>
            </a:r>
            <a:r>
              <a:rPr cap="small" dirty="0"/>
              <a:t>12S</a:t>
            </a:r>
            <a:r>
              <a:rPr cap="small" spc="-30" dirty="0"/>
              <a:t> </a:t>
            </a:r>
            <a:r>
              <a:rPr cap="small" dirty="0"/>
              <a:t>to</a:t>
            </a:r>
            <a:r>
              <a:rPr cap="small" spc="170" dirty="0"/>
              <a:t> </a:t>
            </a:r>
            <a:r>
              <a:rPr cap="small" dirty="0"/>
              <a:t>DC</a:t>
            </a:r>
            <a:r>
              <a:rPr cap="small" spc="-25" dirty="0"/>
              <a:t> </a:t>
            </a:r>
            <a:r>
              <a:rPr cap="small" spc="-10" dirty="0"/>
              <a:t>Residential?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535940" y="1454403"/>
            <a:ext cx="8028305" cy="20891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40665" marR="19685" indent="-227965">
              <a:lnSpc>
                <a:spcPct val="68200"/>
              </a:lnSpc>
              <a:spcBef>
                <a:spcPts val="94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Are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Meters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suitable for the need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 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residential </a:t>
            </a:r>
            <a:r>
              <a:rPr sz="2200" spc="-10" dirty="0">
                <a:latin typeface="Arial"/>
                <a:cs typeface="Arial"/>
              </a:rPr>
              <a:t>customer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2021?</a:t>
            </a:r>
            <a:endParaRPr sz="2200">
              <a:latin typeface="Arial"/>
              <a:cs typeface="Arial"/>
            </a:endParaRPr>
          </a:p>
          <a:p>
            <a:pPr marL="240665" marR="5080" indent="-227965">
              <a:lnSpc>
                <a:spcPct val="68200"/>
              </a:lnSpc>
              <a:spcBef>
                <a:spcPts val="1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Should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start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 transition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 12S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metering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residential </a:t>
            </a:r>
            <a:r>
              <a:rPr sz="2200" dirty="0">
                <a:latin typeface="Arial"/>
                <a:cs typeface="Arial"/>
              </a:rPr>
              <a:t>if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longer applicable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desirable?</a:t>
            </a:r>
            <a:endParaRPr sz="2200">
              <a:latin typeface="Arial"/>
              <a:cs typeface="Arial"/>
            </a:endParaRPr>
          </a:p>
          <a:p>
            <a:pPr marL="240665" marR="267335" indent="-227965">
              <a:lnSpc>
                <a:spcPct val="68200"/>
              </a:lnSpc>
              <a:spcBef>
                <a:spcPts val="1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Should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consider DC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metering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residence </a:t>
            </a:r>
            <a:r>
              <a:rPr sz="2200" spc="-2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eliminate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inverters other than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between 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home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10" dirty="0">
                <a:latin typeface="Arial"/>
                <a:cs typeface="Arial"/>
              </a:rPr>
              <a:t>grid.</a:t>
            </a:r>
            <a:endParaRPr sz="2200">
              <a:latin typeface="Arial"/>
              <a:cs typeface="Arial"/>
            </a:endParaRPr>
          </a:p>
          <a:p>
            <a:pPr marL="697865" lvl="1" indent="-227965">
              <a:lnSpc>
                <a:spcPts val="2400"/>
              </a:lnSpc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Arial"/>
                <a:cs typeface="Arial"/>
              </a:rPr>
              <a:t>Should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meter include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inverter?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101" y="3755812"/>
            <a:ext cx="3581400" cy="260053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144145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Questions</a:t>
            </a:r>
            <a:r>
              <a:rPr cap="small" spc="22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and</a:t>
            </a:r>
            <a:r>
              <a:rPr cap="small" spc="229" dirty="0">
                <a:solidFill>
                  <a:srgbClr val="C00000"/>
                </a:solidFill>
              </a:rPr>
              <a:t> </a:t>
            </a:r>
            <a:r>
              <a:rPr cap="small" spc="-45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1156045"/>
            <a:ext cx="1600200" cy="1600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8225" y="1224381"/>
            <a:ext cx="7487284" cy="462788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R="221615" algn="ctr">
              <a:lnSpc>
                <a:spcPct val="100000"/>
              </a:lnSpc>
              <a:spcBef>
                <a:spcPts val="1120"/>
              </a:spcBef>
            </a:pPr>
            <a:r>
              <a:rPr sz="2800" spc="-65" dirty="0">
                <a:latin typeface="Arial"/>
                <a:cs typeface="Arial"/>
              </a:rPr>
              <a:t>Tom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Lawton</a:t>
            </a:r>
            <a:endParaRPr sz="2800">
              <a:latin typeface="Arial"/>
              <a:cs typeface="Arial"/>
            </a:endParaRPr>
          </a:p>
          <a:p>
            <a:pPr marR="220345" algn="ctr">
              <a:lnSpc>
                <a:spcPct val="100000"/>
              </a:lnSpc>
              <a:spcBef>
                <a:spcPts val="725"/>
              </a:spcBef>
            </a:pPr>
            <a:r>
              <a:rPr sz="2000" i="1" spc="-10" dirty="0">
                <a:latin typeface="Arial"/>
                <a:cs typeface="Arial"/>
              </a:rPr>
              <a:t>President</a:t>
            </a:r>
            <a:endParaRPr sz="2000">
              <a:latin typeface="Arial"/>
              <a:cs typeface="Arial"/>
            </a:endParaRPr>
          </a:p>
          <a:p>
            <a:pPr marR="220345" algn="ctr">
              <a:lnSpc>
                <a:spcPct val="100000"/>
              </a:lnSpc>
              <a:spcBef>
                <a:spcPts val="815"/>
              </a:spcBef>
            </a:pPr>
            <a:r>
              <a:rPr sz="2000" spc="-10" dirty="0">
                <a:solidFill>
                  <a:srgbClr val="E10027"/>
                </a:solidFill>
                <a:latin typeface="Arial"/>
                <a:cs typeface="Arial"/>
                <a:hlinkClick r:id="rId3"/>
              </a:rPr>
              <a:t>tom.lawton@tescometering.com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Arial"/>
              <a:cs typeface="Arial"/>
            </a:endParaRPr>
          </a:p>
          <a:p>
            <a:pPr marR="30480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TESCO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Metering</a:t>
            </a:r>
            <a:endParaRPr sz="2400">
              <a:latin typeface="Arial"/>
              <a:cs typeface="Arial"/>
            </a:endParaRPr>
          </a:p>
          <a:p>
            <a:pPr marR="220979" algn="ctr">
              <a:lnSpc>
                <a:spcPct val="100000"/>
              </a:lnSpc>
              <a:spcBef>
                <a:spcPts val="720"/>
              </a:spcBef>
            </a:pPr>
            <a:r>
              <a:rPr sz="1800" i="1" dirty="0">
                <a:latin typeface="Arial"/>
                <a:cs typeface="Arial"/>
              </a:rPr>
              <a:t>Bristol,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PA</a:t>
            </a:r>
            <a:endParaRPr sz="1800">
              <a:latin typeface="Arial"/>
              <a:cs typeface="Arial"/>
            </a:endParaRPr>
          </a:p>
          <a:p>
            <a:pPr marR="220979" algn="ctr">
              <a:lnSpc>
                <a:spcPct val="100000"/>
              </a:lnSpc>
              <a:spcBef>
                <a:spcPts val="740"/>
              </a:spcBef>
            </a:pPr>
            <a:r>
              <a:rPr sz="2400" spc="-10" dirty="0">
                <a:solidFill>
                  <a:srgbClr val="E10027"/>
                </a:solidFill>
                <a:latin typeface="Arial"/>
                <a:cs typeface="Arial"/>
              </a:rPr>
              <a:t>215.228.0500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824865" marR="5080" indent="-812800">
              <a:lnSpc>
                <a:spcPts val="2210"/>
              </a:lnSpc>
            </a:pPr>
            <a:r>
              <a:rPr sz="2000" dirty="0">
                <a:latin typeface="Arial"/>
                <a:cs typeface="Arial"/>
              </a:rPr>
              <a:t>This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presentation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also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found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Conferences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Schools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TESCO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website: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10027"/>
                </a:solidFill>
                <a:latin typeface="Arial"/>
                <a:cs typeface="Arial"/>
              </a:rPr>
              <a:t>tescometering.com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2072639" marR="2049780" indent="-121920">
              <a:lnSpc>
                <a:spcPts val="1610"/>
              </a:lnSpc>
              <a:spcBef>
                <a:spcPts val="5"/>
              </a:spcBef>
            </a:pP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ISO</a:t>
            </a:r>
            <a:r>
              <a:rPr sz="1400" b="1" spc="-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9001:2015</a:t>
            </a:r>
            <a:r>
              <a:rPr sz="1400"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Certified</a:t>
            </a:r>
            <a:r>
              <a:rPr sz="1400" b="1" spc="-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Quality</a:t>
            </a:r>
            <a:r>
              <a:rPr sz="1400"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70C0"/>
                </a:solidFill>
                <a:latin typeface="Arial"/>
                <a:cs typeface="Arial"/>
              </a:rPr>
              <a:t>Company </a:t>
            </a: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ISO </a:t>
            </a:r>
            <a:r>
              <a:rPr sz="1400" b="1" spc="-10" dirty="0">
                <a:solidFill>
                  <a:srgbClr val="0070C0"/>
                </a:solidFill>
                <a:latin typeface="Arial"/>
                <a:cs typeface="Arial"/>
              </a:rPr>
              <a:t>17025:2017</a:t>
            </a:r>
            <a:r>
              <a:rPr sz="1400" b="1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Accredited </a:t>
            </a:r>
            <a:r>
              <a:rPr sz="1400" b="1" spc="-10" dirty="0">
                <a:solidFill>
                  <a:srgbClr val="0070C0"/>
                </a:solidFill>
                <a:latin typeface="Arial"/>
                <a:cs typeface="Arial"/>
              </a:rPr>
              <a:t>Laboratory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01346" y="64896"/>
            <a:ext cx="7208107" cy="679832"/>
          </a:xfrm>
          <a:prstGeom prst="rect">
            <a:avLst/>
          </a:prstGeom>
        </p:spPr>
        <p:txBody>
          <a:bodyPr vert="horz" wrap="square" lIns="0" tIns="118363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4000" cap="small" dirty="0">
                <a:solidFill>
                  <a:srgbClr val="C00000"/>
                </a:solidFill>
              </a:rPr>
              <a:t>Then</a:t>
            </a:r>
            <a:r>
              <a:rPr sz="4000" cap="small" spc="114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–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Now</a:t>
            </a:r>
            <a:r>
              <a:rPr sz="4000" cap="small" spc="130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–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Tomorrow?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spc="-10" dirty="0">
                <a:solidFill>
                  <a:srgbClr val="C00000"/>
                </a:solidFill>
              </a:rPr>
              <a:t>Loads</a:t>
            </a:r>
            <a:endParaRPr sz="4000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4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17723" y="1849628"/>
            <a:ext cx="1089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YESTERDAY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2286000"/>
            <a:ext cx="1198660" cy="21458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4495800"/>
            <a:ext cx="2050498" cy="167639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81000" y="1524000"/>
            <a:ext cx="2362200" cy="4650105"/>
            <a:chOff x="381000" y="1524000"/>
            <a:chExt cx="2362200" cy="465010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1524000"/>
              <a:ext cx="2362200" cy="2362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3733800"/>
              <a:ext cx="1373866" cy="2439987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34200" y="1371600"/>
            <a:ext cx="1661726" cy="123983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7800" y="1981200"/>
            <a:ext cx="1181100" cy="211354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0400" y="2819400"/>
            <a:ext cx="1706562" cy="139886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7000" y="4495800"/>
            <a:ext cx="2313603" cy="158793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05400" y="4343400"/>
            <a:ext cx="1206392" cy="183038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764212" y="1621028"/>
            <a:ext cx="663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Calibri"/>
                <a:cs typeface="Calibri"/>
              </a:rPr>
              <a:t>TODAY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cap="small" dirty="0">
                <a:solidFill>
                  <a:srgbClr val="C00000"/>
                </a:solidFill>
              </a:rPr>
              <a:t>Then</a:t>
            </a:r>
            <a:r>
              <a:rPr sz="4000" cap="small" spc="114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–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Now</a:t>
            </a:r>
            <a:r>
              <a:rPr sz="4000" cap="small" spc="130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–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dirty="0">
                <a:solidFill>
                  <a:srgbClr val="C00000"/>
                </a:solidFill>
              </a:rPr>
              <a:t>Tomorrow?</a:t>
            </a:r>
            <a:r>
              <a:rPr sz="4000" cap="small" spc="-45" dirty="0">
                <a:solidFill>
                  <a:srgbClr val="C00000"/>
                </a:solidFill>
              </a:rPr>
              <a:t> </a:t>
            </a:r>
            <a:r>
              <a:rPr sz="4000" cap="small" spc="-10" dirty="0">
                <a:solidFill>
                  <a:srgbClr val="C00000"/>
                </a:solidFill>
              </a:rPr>
              <a:t>Loads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5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0212" y="1468628"/>
            <a:ext cx="663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Calibri"/>
                <a:cs typeface="Calibri"/>
              </a:rPr>
              <a:t>TODAY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7145" y="1775567"/>
            <a:ext cx="8357870" cy="4223385"/>
            <a:chOff x="367145" y="1775567"/>
            <a:chExt cx="8357870" cy="42233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145" y="1775567"/>
              <a:ext cx="5452169" cy="37082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8035" y="2743200"/>
              <a:ext cx="4346483" cy="3255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sz="3200" cap="small" dirty="0">
                <a:solidFill>
                  <a:srgbClr val="C00000"/>
                </a:solidFill>
              </a:rPr>
              <a:t>Then</a:t>
            </a:r>
            <a:r>
              <a:rPr sz="3200" cap="small" spc="75" dirty="0">
                <a:solidFill>
                  <a:srgbClr val="C00000"/>
                </a:solidFill>
              </a:rPr>
              <a:t> </a:t>
            </a:r>
            <a:r>
              <a:rPr sz="3200" cap="small" dirty="0">
                <a:solidFill>
                  <a:srgbClr val="C00000"/>
                </a:solidFill>
              </a:rPr>
              <a:t>–</a:t>
            </a:r>
            <a:r>
              <a:rPr sz="3200" cap="small" spc="-20" dirty="0">
                <a:solidFill>
                  <a:srgbClr val="C00000"/>
                </a:solidFill>
              </a:rPr>
              <a:t> </a:t>
            </a:r>
            <a:r>
              <a:rPr sz="3200" cap="small" dirty="0">
                <a:solidFill>
                  <a:srgbClr val="C00000"/>
                </a:solidFill>
              </a:rPr>
              <a:t>Now</a:t>
            </a:r>
            <a:r>
              <a:rPr sz="3200" cap="small" spc="70" dirty="0">
                <a:solidFill>
                  <a:srgbClr val="C00000"/>
                </a:solidFill>
              </a:rPr>
              <a:t> </a:t>
            </a:r>
            <a:r>
              <a:rPr sz="3200" cap="small" dirty="0">
                <a:solidFill>
                  <a:srgbClr val="C00000"/>
                </a:solidFill>
              </a:rPr>
              <a:t>–</a:t>
            </a:r>
            <a:r>
              <a:rPr sz="3200" cap="small" spc="-20" dirty="0">
                <a:solidFill>
                  <a:srgbClr val="C00000"/>
                </a:solidFill>
              </a:rPr>
              <a:t> </a:t>
            </a:r>
            <a:r>
              <a:rPr sz="3200" cap="small" spc="-10" dirty="0">
                <a:solidFill>
                  <a:srgbClr val="C00000"/>
                </a:solidFill>
              </a:rPr>
              <a:t>Tomorrow?</a:t>
            </a:r>
            <a:r>
              <a:rPr sz="3200" cap="small" spc="-25" dirty="0">
                <a:solidFill>
                  <a:srgbClr val="C00000"/>
                </a:solidFill>
              </a:rPr>
              <a:t> </a:t>
            </a:r>
            <a:r>
              <a:rPr sz="3200" cap="small" spc="-10" dirty="0">
                <a:solidFill>
                  <a:srgbClr val="C00000"/>
                </a:solidFill>
              </a:rPr>
              <a:t>Communications</a:t>
            </a:r>
            <a:endParaRPr sz="320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6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6543" y="1849628"/>
            <a:ext cx="54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THEN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2819400" cy="231278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828315" y="1849628"/>
            <a:ext cx="535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NOW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2453639"/>
            <a:ext cx="5029200" cy="36042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Why</a:t>
            </a:r>
            <a:r>
              <a:rPr cap="small" spc="21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do</a:t>
            </a:r>
            <a:r>
              <a:rPr cap="small" spc="22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these</a:t>
            </a:r>
            <a:r>
              <a:rPr cap="small" spc="225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changes</a:t>
            </a:r>
            <a:r>
              <a:rPr cap="small" spc="220" dirty="0">
                <a:solidFill>
                  <a:srgbClr val="C00000"/>
                </a:solidFill>
              </a:rPr>
              <a:t> </a:t>
            </a:r>
            <a:r>
              <a:rPr cap="small" spc="-85" dirty="0">
                <a:solidFill>
                  <a:srgbClr val="C00000"/>
                </a:solidFill>
              </a:rPr>
              <a:t>matter?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7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1291844"/>
            <a:ext cx="7560309" cy="14979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Changes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basic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computations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metering.</a:t>
            </a:r>
            <a:endParaRPr sz="2400">
              <a:latin typeface="Calibri"/>
              <a:cs typeface="Calibri"/>
            </a:endParaRPr>
          </a:p>
          <a:p>
            <a:pPr marL="241300" marR="680720" indent="-228600">
              <a:lnSpc>
                <a:spcPts val="2620"/>
              </a:lnSpc>
              <a:spcBef>
                <a:spcPts val="8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power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triangle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5" dirty="0">
                <a:latin typeface="Calibri"/>
                <a:cs typeface="Calibri"/>
              </a:rPr>
              <a:t> we </a:t>
            </a:r>
            <a:r>
              <a:rPr sz="2400" dirty="0">
                <a:latin typeface="Calibri"/>
                <a:cs typeface="Calibri"/>
              </a:rPr>
              <a:t>needed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know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7962" y="3355483"/>
            <a:ext cx="4036010" cy="266163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822" y="3313290"/>
            <a:ext cx="3852624" cy="2782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Why</a:t>
            </a:r>
            <a:r>
              <a:rPr cap="small" spc="210" dirty="0">
                <a:solidFill>
                  <a:srgbClr val="C00000"/>
                </a:solidFill>
              </a:rPr>
              <a:t> </a:t>
            </a:r>
            <a:r>
              <a:rPr lang="en-US" cap="small" dirty="0">
                <a:solidFill>
                  <a:srgbClr val="C00000"/>
                </a:solidFill>
              </a:rPr>
              <a:t>d</a:t>
            </a:r>
            <a:r>
              <a:rPr cap="small" dirty="0">
                <a:solidFill>
                  <a:srgbClr val="C00000"/>
                </a:solidFill>
              </a:rPr>
              <a:t>o</a:t>
            </a:r>
            <a:r>
              <a:rPr cap="small" spc="22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these</a:t>
            </a:r>
            <a:r>
              <a:rPr cap="small" spc="225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changes</a:t>
            </a:r>
            <a:r>
              <a:rPr cap="small" spc="220" dirty="0">
                <a:solidFill>
                  <a:srgbClr val="C00000"/>
                </a:solidFill>
              </a:rPr>
              <a:t> </a:t>
            </a:r>
            <a:r>
              <a:rPr cap="small" spc="-85" dirty="0">
                <a:solidFill>
                  <a:srgbClr val="C00000"/>
                </a:solidFill>
              </a:rPr>
              <a:t>matter?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8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6289" y="1509267"/>
            <a:ext cx="5153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Today’s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loads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like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these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66800" y="2133600"/>
            <a:ext cx="6640830" cy="3984625"/>
            <a:chOff x="1066800" y="2133600"/>
            <a:chExt cx="6640830" cy="3984625"/>
          </a:xfrm>
        </p:grpSpPr>
        <p:sp>
          <p:nvSpPr>
            <p:cNvPr id="13" name="object 13"/>
            <p:cNvSpPr/>
            <p:nvPr/>
          </p:nvSpPr>
          <p:spPr>
            <a:xfrm>
              <a:off x="1066800" y="2133600"/>
              <a:ext cx="6640830" cy="3984625"/>
            </a:xfrm>
            <a:custGeom>
              <a:avLst/>
              <a:gdLst/>
              <a:ahLst/>
              <a:cxnLst/>
              <a:rect l="l" t="t" r="r" b="b"/>
              <a:pathLst>
                <a:path w="6640830" h="3984625">
                  <a:moveTo>
                    <a:pt x="6640421" y="0"/>
                  </a:moveTo>
                  <a:lnTo>
                    <a:pt x="0" y="0"/>
                  </a:lnTo>
                  <a:lnTo>
                    <a:pt x="0" y="3984203"/>
                  </a:lnTo>
                  <a:lnTo>
                    <a:pt x="6640421" y="3984203"/>
                  </a:lnTo>
                  <a:lnTo>
                    <a:pt x="664042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42586" y="2698106"/>
              <a:ext cx="4869815" cy="3311525"/>
            </a:xfrm>
            <a:custGeom>
              <a:avLst/>
              <a:gdLst/>
              <a:ahLst/>
              <a:cxnLst/>
              <a:rect l="l" t="t" r="r" b="b"/>
              <a:pathLst>
                <a:path w="4869815" h="3311525">
                  <a:moveTo>
                    <a:pt x="0" y="3311209"/>
                  </a:moveTo>
                  <a:lnTo>
                    <a:pt x="4869636" y="3311209"/>
                  </a:lnTo>
                </a:path>
                <a:path w="4869815" h="3311525">
                  <a:moveTo>
                    <a:pt x="0" y="2760862"/>
                  </a:moveTo>
                  <a:lnTo>
                    <a:pt x="4869636" y="2760862"/>
                  </a:lnTo>
                </a:path>
                <a:path w="4869815" h="3311525">
                  <a:moveTo>
                    <a:pt x="0" y="2206126"/>
                  </a:moveTo>
                  <a:lnTo>
                    <a:pt x="4869636" y="2206126"/>
                  </a:lnTo>
                </a:path>
                <a:path w="4869815" h="3311525">
                  <a:moveTo>
                    <a:pt x="0" y="1102750"/>
                  </a:moveTo>
                  <a:lnTo>
                    <a:pt x="4869636" y="1102750"/>
                  </a:lnTo>
                </a:path>
                <a:path w="4869815" h="3311525">
                  <a:moveTo>
                    <a:pt x="0" y="551062"/>
                  </a:moveTo>
                  <a:lnTo>
                    <a:pt x="4869636" y="551062"/>
                  </a:lnTo>
                </a:path>
                <a:path w="4869815" h="3311525">
                  <a:moveTo>
                    <a:pt x="0" y="0"/>
                  </a:moveTo>
                  <a:lnTo>
                    <a:pt x="4869636" y="0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42586" y="2698105"/>
              <a:ext cx="0" cy="3311525"/>
            </a:xfrm>
            <a:custGeom>
              <a:avLst/>
              <a:gdLst/>
              <a:ahLst/>
              <a:cxnLst/>
              <a:rect l="l" t="t" r="r" b="b"/>
              <a:pathLst>
                <a:path h="3311525">
                  <a:moveTo>
                    <a:pt x="0" y="3311209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6156" y="2698106"/>
              <a:ext cx="56515" cy="3311525"/>
            </a:xfrm>
            <a:custGeom>
              <a:avLst/>
              <a:gdLst/>
              <a:ahLst/>
              <a:cxnLst/>
              <a:rect l="l" t="t" r="r" b="b"/>
              <a:pathLst>
                <a:path w="56514" h="3311525">
                  <a:moveTo>
                    <a:pt x="0" y="3311209"/>
                  </a:moveTo>
                  <a:lnTo>
                    <a:pt x="56430" y="3311209"/>
                  </a:lnTo>
                </a:path>
                <a:path w="56514" h="3311525">
                  <a:moveTo>
                    <a:pt x="0" y="2760862"/>
                  </a:moveTo>
                  <a:lnTo>
                    <a:pt x="56430" y="2760862"/>
                  </a:lnTo>
                </a:path>
                <a:path w="56514" h="3311525">
                  <a:moveTo>
                    <a:pt x="0" y="2206126"/>
                  </a:moveTo>
                  <a:lnTo>
                    <a:pt x="56430" y="2206126"/>
                  </a:lnTo>
                </a:path>
                <a:path w="56514" h="3311525">
                  <a:moveTo>
                    <a:pt x="0" y="1654438"/>
                  </a:moveTo>
                  <a:lnTo>
                    <a:pt x="56430" y="1654438"/>
                  </a:lnTo>
                </a:path>
                <a:path w="56514" h="3311525">
                  <a:moveTo>
                    <a:pt x="0" y="1102750"/>
                  </a:moveTo>
                  <a:lnTo>
                    <a:pt x="56430" y="1102750"/>
                  </a:lnTo>
                </a:path>
                <a:path w="56514" h="3311525">
                  <a:moveTo>
                    <a:pt x="0" y="551062"/>
                  </a:moveTo>
                  <a:lnTo>
                    <a:pt x="56430" y="551062"/>
                  </a:lnTo>
                </a:path>
                <a:path w="56514" h="3311525">
                  <a:moveTo>
                    <a:pt x="0" y="0"/>
                  </a:moveTo>
                  <a:lnTo>
                    <a:pt x="56430" y="0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2586" y="4353709"/>
              <a:ext cx="4869815" cy="40640"/>
            </a:xfrm>
            <a:custGeom>
              <a:avLst/>
              <a:gdLst/>
              <a:ahLst/>
              <a:cxnLst/>
              <a:rect l="l" t="t" r="r" b="b"/>
              <a:pathLst>
                <a:path w="4869815" h="40639">
                  <a:moveTo>
                    <a:pt x="0" y="0"/>
                  </a:moveTo>
                  <a:lnTo>
                    <a:pt x="4869636" y="1"/>
                  </a:lnTo>
                </a:path>
                <a:path w="4869815" h="40639">
                  <a:moveTo>
                    <a:pt x="0" y="0"/>
                  </a:moveTo>
                  <a:lnTo>
                    <a:pt x="0" y="40301"/>
                  </a:lnTo>
                </a:path>
                <a:path w="4869815" h="40639">
                  <a:moveTo>
                    <a:pt x="812094" y="0"/>
                  </a:moveTo>
                  <a:lnTo>
                    <a:pt x="812094" y="40301"/>
                  </a:lnTo>
                </a:path>
                <a:path w="4869815" h="40639">
                  <a:moveTo>
                    <a:pt x="1622862" y="0"/>
                  </a:moveTo>
                  <a:lnTo>
                    <a:pt x="1622862" y="40301"/>
                  </a:lnTo>
                </a:path>
                <a:path w="4869815" h="40639">
                  <a:moveTo>
                    <a:pt x="2433630" y="0"/>
                  </a:moveTo>
                  <a:lnTo>
                    <a:pt x="2433630" y="40301"/>
                  </a:lnTo>
                </a:path>
                <a:path w="4869815" h="40639">
                  <a:moveTo>
                    <a:pt x="3247446" y="0"/>
                  </a:moveTo>
                  <a:lnTo>
                    <a:pt x="3247446" y="40301"/>
                  </a:lnTo>
                </a:path>
                <a:path w="4869815" h="40639">
                  <a:moveTo>
                    <a:pt x="4058214" y="0"/>
                  </a:moveTo>
                  <a:lnTo>
                    <a:pt x="4058214" y="40301"/>
                  </a:lnTo>
                </a:path>
                <a:path w="4869815" h="40639">
                  <a:moveTo>
                    <a:pt x="4869636" y="0"/>
                  </a:moveTo>
                  <a:lnTo>
                    <a:pt x="4869636" y="40301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2586" y="2918852"/>
              <a:ext cx="4869815" cy="2870200"/>
            </a:xfrm>
            <a:custGeom>
              <a:avLst/>
              <a:gdLst/>
              <a:ahLst/>
              <a:cxnLst/>
              <a:rect l="l" t="t" r="r" b="b"/>
              <a:pathLst>
                <a:path w="4869815" h="2870200">
                  <a:moveTo>
                    <a:pt x="0" y="1433691"/>
                  </a:moveTo>
                  <a:lnTo>
                    <a:pt x="10470" y="1418451"/>
                  </a:lnTo>
                  <a:lnTo>
                    <a:pt x="19614" y="1400163"/>
                  </a:lnTo>
                  <a:lnTo>
                    <a:pt x="28758" y="1381875"/>
                  </a:lnTo>
                  <a:lnTo>
                    <a:pt x="37902" y="1363587"/>
                  </a:lnTo>
                  <a:lnTo>
                    <a:pt x="47046" y="1348347"/>
                  </a:lnTo>
                  <a:lnTo>
                    <a:pt x="56190" y="1330059"/>
                  </a:lnTo>
                  <a:lnTo>
                    <a:pt x="65334" y="1311771"/>
                  </a:lnTo>
                  <a:lnTo>
                    <a:pt x="77526" y="1293483"/>
                  </a:lnTo>
                  <a:lnTo>
                    <a:pt x="86670" y="1275195"/>
                  </a:lnTo>
                  <a:lnTo>
                    <a:pt x="95814" y="1259955"/>
                  </a:lnTo>
                  <a:lnTo>
                    <a:pt x="104958" y="1241667"/>
                  </a:lnTo>
                  <a:lnTo>
                    <a:pt x="114102" y="1223379"/>
                  </a:lnTo>
                  <a:lnTo>
                    <a:pt x="123246" y="1208139"/>
                  </a:lnTo>
                  <a:lnTo>
                    <a:pt x="132390" y="1189851"/>
                  </a:lnTo>
                  <a:lnTo>
                    <a:pt x="141534" y="1171563"/>
                  </a:lnTo>
                  <a:lnTo>
                    <a:pt x="150678" y="1156323"/>
                  </a:lnTo>
                  <a:lnTo>
                    <a:pt x="162870" y="1138035"/>
                  </a:lnTo>
                  <a:lnTo>
                    <a:pt x="172014" y="1119747"/>
                  </a:lnTo>
                  <a:lnTo>
                    <a:pt x="181158" y="1104507"/>
                  </a:lnTo>
                  <a:lnTo>
                    <a:pt x="190302" y="1086219"/>
                  </a:lnTo>
                  <a:lnTo>
                    <a:pt x="199446" y="1067931"/>
                  </a:lnTo>
                  <a:lnTo>
                    <a:pt x="208590" y="1052691"/>
                  </a:lnTo>
                  <a:lnTo>
                    <a:pt x="217734" y="1034403"/>
                  </a:lnTo>
                  <a:lnTo>
                    <a:pt x="226878" y="1019163"/>
                  </a:lnTo>
                  <a:lnTo>
                    <a:pt x="239070" y="1000875"/>
                  </a:lnTo>
                  <a:lnTo>
                    <a:pt x="248214" y="985635"/>
                  </a:lnTo>
                  <a:lnTo>
                    <a:pt x="257358" y="967347"/>
                  </a:lnTo>
                  <a:lnTo>
                    <a:pt x="266502" y="952107"/>
                  </a:lnTo>
                  <a:lnTo>
                    <a:pt x="275646" y="933819"/>
                  </a:lnTo>
                  <a:lnTo>
                    <a:pt x="284790" y="918579"/>
                  </a:lnTo>
                  <a:lnTo>
                    <a:pt x="293934" y="903339"/>
                  </a:lnTo>
                  <a:lnTo>
                    <a:pt x="303078" y="885051"/>
                  </a:lnTo>
                  <a:lnTo>
                    <a:pt x="315270" y="869811"/>
                  </a:lnTo>
                  <a:lnTo>
                    <a:pt x="324414" y="854571"/>
                  </a:lnTo>
                  <a:lnTo>
                    <a:pt x="333558" y="836283"/>
                  </a:lnTo>
                  <a:lnTo>
                    <a:pt x="342702" y="821043"/>
                  </a:lnTo>
                  <a:lnTo>
                    <a:pt x="351846" y="805803"/>
                  </a:lnTo>
                  <a:lnTo>
                    <a:pt x="360990" y="790563"/>
                  </a:lnTo>
                  <a:lnTo>
                    <a:pt x="370134" y="775323"/>
                  </a:lnTo>
                  <a:lnTo>
                    <a:pt x="379278" y="757035"/>
                  </a:lnTo>
                  <a:lnTo>
                    <a:pt x="391470" y="741795"/>
                  </a:lnTo>
                  <a:lnTo>
                    <a:pt x="400614" y="726555"/>
                  </a:lnTo>
                  <a:lnTo>
                    <a:pt x="409758" y="711315"/>
                  </a:lnTo>
                  <a:lnTo>
                    <a:pt x="418902" y="696075"/>
                  </a:lnTo>
                  <a:lnTo>
                    <a:pt x="428046" y="680835"/>
                  </a:lnTo>
                  <a:lnTo>
                    <a:pt x="437190" y="668643"/>
                  </a:lnTo>
                  <a:lnTo>
                    <a:pt x="446334" y="653403"/>
                  </a:lnTo>
                  <a:lnTo>
                    <a:pt x="455478" y="638163"/>
                  </a:lnTo>
                  <a:lnTo>
                    <a:pt x="464622" y="622923"/>
                  </a:lnTo>
                  <a:lnTo>
                    <a:pt x="476814" y="607683"/>
                  </a:lnTo>
                  <a:lnTo>
                    <a:pt x="485958" y="595491"/>
                  </a:lnTo>
                  <a:lnTo>
                    <a:pt x="495102" y="580251"/>
                  </a:lnTo>
                  <a:lnTo>
                    <a:pt x="504246" y="565011"/>
                  </a:lnTo>
                  <a:lnTo>
                    <a:pt x="513390" y="552819"/>
                  </a:lnTo>
                  <a:lnTo>
                    <a:pt x="522534" y="537579"/>
                  </a:lnTo>
                  <a:lnTo>
                    <a:pt x="531678" y="525387"/>
                  </a:lnTo>
                  <a:lnTo>
                    <a:pt x="540822" y="510147"/>
                  </a:lnTo>
                  <a:lnTo>
                    <a:pt x="553014" y="497955"/>
                  </a:lnTo>
                  <a:lnTo>
                    <a:pt x="562158" y="485763"/>
                  </a:lnTo>
                  <a:lnTo>
                    <a:pt x="571302" y="470523"/>
                  </a:lnTo>
                  <a:lnTo>
                    <a:pt x="580446" y="458331"/>
                  </a:lnTo>
                  <a:lnTo>
                    <a:pt x="589590" y="446139"/>
                  </a:lnTo>
                  <a:lnTo>
                    <a:pt x="598734" y="433947"/>
                  </a:lnTo>
                  <a:lnTo>
                    <a:pt x="607878" y="421755"/>
                  </a:lnTo>
                  <a:lnTo>
                    <a:pt x="617022" y="406515"/>
                  </a:lnTo>
                  <a:lnTo>
                    <a:pt x="629214" y="394323"/>
                  </a:lnTo>
                  <a:lnTo>
                    <a:pt x="638358" y="382131"/>
                  </a:lnTo>
                  <a:lnTo>
                    <a:pt x="647502" y="372987"/>
                  </a:lnTo>
                  <a:lnTo>
                    <a:pt x="656646" y="360795"/>
                  </a:lnTo>
                  <a:lnTo>
                    <a:pt x="665790" y="348603"/>
                  </a:lnTo>
                  <a:lnTo>
                    <a:pt x="674934" y="336411"/>
                  </a:lnTo>
                  <a:lnTo>
                    <a:pt x="684078" y="324219"/>
                  </a:lnTo>
                  <a:lnTo>
                    <a:pt x="693222" y="315075"/>
                  </a:lnTo>
                  <a:lnTo>
                    <a:pt x="702366" y="302883"/>
                  </a:lnTo>
                  <a:lnTo>
                    <a:pt x="714558" y="293739"/>
                  </a:lnTo>
                  <a:lnTo>
                    <a:pt x="723702" y="281547"/>
                  </a:lnTo>
                  <a:lnTo>
                    <a:pt x="732846" y="272403"/>
                  </a:lnTo>
                  <a:lnTo>
                    <a:pt x="741990" y="263259"/>
                  </a:lnTo>
                  <a:lnTo>
                    <a:pt x="751134" y="251067"/>
                  </a:lnTo>
                  <a:lnTo>
                    <a:pt x="760278" y="241923"/>
                  </a:lnTo>
                  <a:lnTo>
                    <a:pt x="769422" y="232779"/>
                  </a:lnTo>
                  <a:lnTo>
                    <a:pt x="778566" y="223635"/>
                  </a:lnTo>
                  <a:lnTo>
                    <a:pt x="790758" y="214491"/>
                  </a:lnTo>
                  <a:lnTo>
                    <a:pt x="836478" y="168771"/>
                  </a:lnTo>
                  <a:lnTo>
                    <a:pt x="845622" y="162675"/>
                  </a:lnTo>
                  <a:lnTo>
                    <a:pt x="854766" y="153531"/>
                  </a:lnTo>
                  <a:lnTo>
                    <a:pt x="866958" y="144387"/>
                  </a:lnTo>
                  <a:lnTo>
                    <a:pt x="876102" y="138291"/>
                  </a:lnTo>
                  <a:lnTo>
                    <a:pt x="885246" y="129147"/>
                  </a:lnTo>
                  <a:lnTo>
                    <a:pt x="894390" y="123051"/>
                  </a:lnTo>
                  <a:lnTo>
                    <a:pt x="903534" y="116955"/>
                  </a:lnTo>
                  <a:lnTo>
                    <a:pt x="912678" y="107811"/>
                  </a:lnTo>
                  <a:lnTo>
                    <a:pt x="921822" y="101715"/>
                  </a:lnTo>
                  <a:lnTo>
                    <a:pt x="930966" y="95619"/>
                  </a:lnTo>
                  <a:lnTo>
                    <a:pt x="940110" y="89523"/>
                  </a:lnTo>
                  <a:lnTo>
                    <a:pt x="952302" y="83427"/>
                  </a:lnTo>
                  <a:lnTo>
                    <a:pt x="961446" y="77331"/>
                  </a:lnTo>
                  <a:lnTo>
                    <a:pt x="970590" y="71235"/>
                  </a:lnTo>
                  <a:lnTo>
                    <a:pt x="979734" y="68187"/>
                  </a:lnTo>
                  <a:lnTo>
                    <a:pt x="988878" y="62091"/>
                  </a:lnTo>
                  <a:lnTo>
                    <a:pt x="998022" y="55995"/>
                  </a:lnTo>
                  <a:lnTo>
                    <a:pt x="1007166" y="52947"/>
                  </a:lnTo>
                  <a:lnTo>
                    <a:pt x="1016310" y="46851"/>
                  </a:lnTo>
                  <a:lnTo>
                    <a:pt x="1028502" y="43803"/>
                  </a:lnTo>
                  <a:lnTo>
                    <a:pt x="1037646" y="37707"/>
                  </a:lnTo>
                  <a:lnTo>
                    <a:pt x="1092510" y="19419"/>
                  </a:lnTo>
                  <a:lnTo>
                    <a:pt x="1104702" y="16371"/>
                  </a:lnTo>
                  <a:lnTo>
                    <a:pt x="1113846" y="13323"/>
                  </a:lnTo>
                  <a:lnTo>
                    <a:pt x="1122990" y="10275"/>
                  </a:lnTo>
                  <a:lnTo>
                    <a:pt x="1132134" y="7227"/>
                  </a:lnTo>
                  <a:lnTo>
                    <a:pt x="1141278" y="7227"/>
                  </a:lnTo>
                  <a:lnTo>
                    <a:pt x="1150422" y="4179"/>
                  </a:lnTo>
                  <a:lnTo>
                    <a:pt x="1159566" y="4179"/>
                  </a:lnTo>
                  <a:lnTo>
                    <a:pt x="1168710" y="4179"/>
                  </a:lnTo>
                  <a:lnTo>
                    <a:pt x="1177854" y="1131"/>
                  </a:lnTo>
                  <a:lnTo>
                    <a:pt x="1190046" y="1131"/>
                  </a:lnTo>
                  <a:lnTo>
                    <a:pt x="1199190" y="1131"/>
                  </a:lnTo>
                  <a:lnTo>
                    <a:pt x="1208334" y="1131"/>
                  </a:lnTo>
                </a:path>
                <a:path w="4869815" h="2870200">
                  <a:moveTo>
                    <a:pt x="1208334" y="1131"/>
                  </a:moveTo>
                  <a:lnTo>
                    <a:pt x="1217478" y="0"/>
                  </a:lnTo>
                  <a:lnTo>
                    <a:pt x="1226622" y="1131"/>
                  </a:lnTo>
                  <a:lnTo>
                    <a:pt x="1235766" y="1131"/>
                  </a:lnTo>
                  <a:lnTo>
                    <a:pt x="1244910" y="1131"/>
                  </a:lnTo>
                  <a:lnTo>
                    <a:pt x="1254054" y="1131"/>
                  </a:lnTo>
                  <a:lnTo>
                    <a:pt x="1266246" y="4179"/>
                  </a:lnTo>
                  <a:lnTo>
                    <a:pt x="1275390" y="4179"/>
                  </a:lnTo>
                  <a:lnTo>
                    <a:pt x="1284534" y="4179"/>
                  </a:lnTo>
                  <a:lnTo>
                    <a:pt x="1293678" y="7227"/>
                  </a:lnTo>
                  <a:lnTo>
                    <a:pt x="1302822" y="7227"/>
                  </a:lnTo>
                  <a:lnTo>
                    <a:pt x="1311966" y="10275"/>
                  </a:lnTo>
                  <a:lnTo>
                    <a:pt x="1321110" y="13323"/>
                  </a:lnTo>
                  <a:lnTo>
                    <a:pt x="1330254" y="16371"/>
                  </a:lnTo>
                  <a:lnTo>
                    <a:pt x="1342446" y="19419"/>
                  </a:lnTo>
                  <a:lnTo>
                    <a:pt x="1351590" y="22467"/>
                  </a:lnTo>
                  <a:lnTo>
                    <a:pt x="1397310" y="37707"/>
                  </a:lnTo>
                  <a:lnTo>
                    <a:pt x="1406454" y="43803"/>
                  </a:lnTo>
                  <a:lnTo>
                    <a:pt x="1418646" y="46851"/>
                  </a:lnTo>
                  <a:lnTo>
                    <a:pt x="1427790" y="52947"/>
                  </a:lnTo>
                  <a:lnTo>
                    <a:pt x="1436934" y="55995"/>
                  </a:lnTo>
                  <a:lnTo>
                    <a:pt x="1446078" y="62091"/>
                  </a:lnTo>
                  <a:lnTo>
                    <a:pt x="1455222" y="68187"/>
                  </a:lnTo>
                  <a:lnTo>
                    <a:pt x="1464366" y="71235"/>
                  </a:lnTo>
                  <a:lnTo>
                    <a:pt x="1473510" y="77331"/>
                  </a:lnTo>
                  <a:lnTo>
                    <a:pt x="1482654" y="83427"/>
                  </a:lnTo>
                  <a:lnTo>
                    <a:pt x="1491798" y="89523"/>
                  </a:lnTo>
                  <a:lnTo>
                    <a:pt x="1503990" y="95619"/>
                  </a:lnTo>
                  <a:lnTo>
                    <a:pt x="1513134" y="101715"/>
                  </a:lnTo>
                  <a:lnTo>
                    <a:pt x="1522278" y="107811"/>
                  </a:lnTo>
                  <a:lnTo>
                    <a:pt x="1531422" y="116955"/>
                  </a:lnTo>
                  <a:lnTo>
                    <a:pt x="1540566" y="123051"/>
                  </a:lnTo>
                  <a:lnTo>
                    <a:pt x="1549710" y="129147"/>
                  </a:lnTo>
                  <a:lnTo>
                    <a:pt x="1558854" y="138291"/>
                  </a:lnTo>
                  <a:lnTo>
                    <a:pt x="1567998" y="144387"/>
                  </a:lnTo>
                  <a:lnTo>
                    <a:pt x="1580190" y="153531"/>
                  </a:lnTo>
                  <a:lnTo>
                    <a:pt x="1589334" y="162675"/>
                  </a:lnTo>
                  <a:lnTo>
                    <a:pt x="1598478" y="168771"/>
                  </a:lnTo>
                  <a:lnTo>
                    <a:pt x="1644198" y="214491"/>
                  </a:lnTo>
                  <a:lnTo>
                    <a:pt x="1656390" y="223635"/>
                  </a:lnTo>
                  <a:lnTo>
                    <a:pt x="1665534" y="232779"/>
                  </a:lnTo>
                  <a:lnTo>
                    <a:pt x="1674678" y="241923"/>
                  </a:lnTo>
                  <a:lnTo>
                    <a:pt x="1683822" y="251067"/>
                  </a:lnTo>
                  <a:lnTo>
                    <a:pt x="1692966" y="263259"/>
                  </a:lnTo>
                  <a:lnTo>
                    <a:pt x="1702110" y="272403"/>
                  </a:lnTo>
                  <a:lnTo>
                    <a:pt x="1711254" y="281547"/>
                  </a:lnTo>
                  <a:lnTo>
                    <a:pt x="1720398" y="293739"/>
                  </a:lnTo>
                  <a:lnTo>
                    <a:pt x="1729542" y="302883"/>
                  </a:lnTo>
                  <a:lnTo>
                    <a:pt x="1741734" y="315075"/>
                  </a:lnTo>
                  <a:lnTo>
                    <a:pt x="1750878" y="324219"/>
                  </a:lnTo>
                  <a:lnTo>
                    <a:pt x="1760022" y="336411"/>
                  </a:lnTo>
                  <a:lnTo>
                    <a:pt x="1769166" y="348603"/>
                  </a:lnTo>
                  <a:lnTo>
                    <a:pt x="1778310" y="360795"/>
                  </a:lnTo>
                  <a:lnTo>
                    <a:pt x="1787454" y="372987"/>
                  </a:lnTo>
                  <a:lnTo>
                    <a:pt x="1796598" y="382131"/>
                  </a:lnTo>
                  <a:lnTo>
                    <a:pt x="1805742" y="394323"/>
                  </a:lnTo>
                  <a:lnTo>
                    <a:pt x="1817934" y="406515"/>
                  </a:lnTo>
                  <a:lnTo>
                    <a:pt x="1827078" y="421755"/>
                  </a:lnTo>
                  <a:lnTo>
                    <a:pt x="1836222" y="433947"/>
                  </a:lnTo>
                  <a:lnTo>
                    <a:pt x="1845366" y="446139"/>
                  </a:lnTo>
                  <a:lnTo>
                    <a:pt x="1854510" y="458331"/>
                  </a:lnTo>
                  <a:lnTo>
                    <a:pt x="1863654" y="470523"/>
                  </a:lnTo>
                  <a:lnTo>
                    <a:pt x="1872798" y="485763"/>
                  </a:lnTo>
                  <a:lnTo>
                    <a:pt x="1881942" y="497955"/>
                  </a:lnTo>
                  <a:lnTo>
                    <a:pt x="1894134" y="510147"/>
                  </a:lnTo>
                  <a:lnTo>
                    <a:pt x="1903278" y="525387"/>
                  </a:lnTo>
                  <a:lnTo>
                    <a:pt x="1912422" y="537579"/>
                  </a:lnTo>
                  <a:lnTo>
                    <a:pt x="1921566" y="552819"/>
                  </a:lnTo>
                  <a:lnTo>
                    <a:pt x="1930710" y="565011"/>
                  </a:lnTo>
                  <a:lnTo>
                    <a:pt x="1939854" y="580251"/>
                  </a:lnTo>
                  <a:lnTo>
                    <a:pt x="1948998" y="595491"/>
                  </a:lnTo>
                  <a:lnTo>
                    <a:pt x="1958142" y="607683"/>
                  </a:lnTo>
                  <a:lnTo>
                    <a:pt x="1967286" y="622923"/>
                  </a:lnTo>
                  <a:lnTo>
                    <a:pt x="1979478" y="638163"/>
                  </a:lnTo>
                  <a:lnTo>
                    <a:pt x="1988622" y="653403"/>
                  </a:lnTo>
                  <a:lnTo>
                    <a:pt x="1997766" y="668643"/>
                  </a:lnTo>
                  <a:lnTo>
                    <a:pt x="2006910" y="680835"/>
                  </a:lnTo>
                  <a:lnTo>
                    <a:pt x="2016054" y="696075"/>
                  </a:lnTo>
                  <a:lnTo>
                    <a:pt x="2025198" y="711315"/>
                  </a:lnTo>
                  <a:lnTo>
                    <a:pt x="2034342" y="726555"/>
                  </a:lnTo>
                  <a:lnTo>
                    <a:pt x="2043486" y="741795"/>
                  </a:lnTo>
                  <a:lnTo>
                    <a:pt x="2055678" y="757035"/>
                  </a:lnTo>
                  <a:lnTo>
                    <a:pt x="2064822" y="775323"/>
                  </a:lnTo>
                  <a:lnTo>
                    <a:pt x="2073966" y="790563"/>
                  </a:lnTo>
                  <a:lnTo>
                    <a:pt x="2083110" y="805803"/>
                  </a:lnTo>
                  <a:lnTo>
                    <a:pt x="2092254" y="821043"/>
                  </a:lnTo>
                  <a:lnTo>
                    <a:pt x="2101398" y="836283"/>
                  </a:lnTo>
                  <a:lnTo>
                    <a:pt x="2110542" y="854571"/>
                  </a:lnTo>
                  <a:lnTo>
                    <a:pt x="2119686" y="869811"/>
                  </a:lnTo>
                  <a:lnTo>
                    <a:pt x="2131878" y="885051"/>
                  </a:lnTo>
                  <a:lnTo>
                    <a:pt x="2141022" y="903339"/>
                  </a:lnTo>
                  <a:lnTo>
                    <a:pt x="2150166" y="918579"/>
                  </a:lnTo>
                  <a:lnTo>
                    <a:pt x="2159310" y="933819"/>
                  </a:lnTo>
                  <a:lnTo>
                    <a:pt x="2168454" y="952107"/>
                  </a:lnTo>
                  <a:lnTo>
                    <a:pt x="2177598" y="967347"/>
                  </a:lnTo>
                  <a:lnTo>
                    <a:pt x="2186742" y="985635"/>
                  </a:lnTo>
                  <a:lnTo>
                    <a:pt x="2195886" y="1000875"/>
                  </a:lnTo>
                  <a:lnTo>
                    <a:pt x="2208078" y="1019163"/>
                  </a:lnTo>
                  <a:lnTo>
                    <a:pt x="2217222" y="1034403"/>
                  </a:lnTo>
                  <a:lnTo>
                    <a:pt x="2226366" y="1052691"/>
                  </a:lnTo>
                  <a:lnTo>
                    <a:pt x="2235510" y="1067931"/>
                  </a:lnTo>
                  <a:lnTo>
                    <a:pt x="2244654" y="1086219"/>
                  </a:lnTo>
                  <a:lnTo>
                    <a:pt x="2253798" y="1104507"/>
                  </a:lnTo>
                  <a:lnTo>
                    <a:pt x="2262942" y="1119747"/>
                  </a:lnTo>
                  <a:lnTo>
                    <a:pt x="2272086" y="1138035"/>
                  </a:lnTo>
                  <a:lnTo>
                    <a:pt x="2281230" y="1156323"/>
                  </a:lnTo>
                  <a:lnTo>
                    <a:pt x="2293422" y="1171563"/>
                  </a:lnTo>
                  <a:lnTo>
                    <a:pt x="2302566" y="1189851"/>
                  </a:lnTo>
                  <a:lnTo>
                    <a:pt x="2311710" y="1208139"/>
                  </a:lnTo>
                  <a:lnTo>
                    <a:pt x="2320854" y="1223379"/>
                  </a:lnTo>
                  <a:lnTo>
                    <a:pt x="2329998" y="1241667"/>
                  </a:lnTo>
                  <a:lnTo>
                    <a:pt x="2339142" y="1259955"/>
                  </a:lnTo>
                  <a:lnTo>
                    <a:pt x="2348286" y="1275195"/>
                  </a:lnTo>
                  <a:lnTo>
                    <a:pt x="2357430" y="1293483"/>
                  </a:lnTo>
                  <a:lnTo>
                    <a:pt x="2369622" y="1311771"/>
                  </a:lnTo>
                  <a:lnTo>
                    <a:pt x="2378766" y="1330059"/>
                  </a:lnTo>
                  <a:lnTo>
                    <a:pt x="2387910" y="1348347"/>
                  </a:lnTo>
                  <a:lnTo>
                    <a:pt x="2397054" y="1363587"/>
                  </a:lnTo>
                  <a:lnTo>
                    <a:pt x="2406198" y="1381875"/>
                  </a:lnTo>
                  <a:lnTo>
                    <a:pt x="2415342" y="1400163"/>
                  </a:lnTo>
                </a:path>
                <a:path w="4869815" h="2870200">
                  <a:moveTo>
                    <a:pt x="2415342" y="1400163"/>
                  </a:moveTo>
                  <a:lnTo>
                    <a:pt x="2424486" y="1418451"/>
                  </a:lnTo>
                  <a:lnTo>
                    <a:pt x="2433630" y="1433691"/>
                  </a:lnTo>
                  <a:lnTo>
                    <a:pt x="2445822" y="1451979"/>
                  </a:lnTo>
                  <a:lnTo>
                    <a:pt x="2454966" y="1470267"/>
                  </a:lnTo>
                  <a:lnTo>
                    <a:pt x="2464110" y="1488555"/>
                  </a:lnTo>
                  <a:lnTo>
                    <a:pt x="2473254" y="1503795"/>
                  </a:lnTo>
                  <a:lnTo>
                    <a:pt x="2482398" y="1522083"/>
                  </a:lnTo>
                  <a:lnTo>
                    <a:pt x="2491542" y="1540371"/>
                  </a:lnTo>
                  <a:lnTo>
                    <a:pt x="2500686" y="1558659"/>
                  </a:lnTo>
                  <a:lnTo>
                    <a:pt x="2509830" y="1576947"/>
                  </a:lnTo>
                  <a:lnTo>
                    <a:pt x="2518974" y="1592187"/>
                  </a:lnTo>
                  <a:lnTo>
                    <a:pt x="2531166" y="1610475"/>
                  </a:lnTo>
                  <a:lnTo>
                    <a:pt x="2540310" y="1628763"/>
                  </a:lnTo>
                  <a:lnTo>
                    <a:pt x="2549454" y="1644003"/>
                  </a:lnTo>
                  <a:lnTo>
                    <a:pt x="2558598" y="1662291"/>
                  </a:lnTo>
                  <a:lnTo>
                    <a:pt x="2567742" y="1680579"/>
                  </a:lnTo>
                  <a:lnTo>
                    <a:pt x="2576886" y="1698867"/>
                  </a:lnTo>
                  <a:lnTo>
                    <a:pt x="2586030" y="1714107"/>
                  </a:lnTo>
                  <a:lnTo>
                    <a:pt x="2595174" y="1732395"/>
                  </a:lnTo>
                  <a:lnTo>
                    <a:pt x="2607366" y="1750683"/>
                  </a:lnTo>
                  <a:lnTo>
                    <a:pt x="2616510" y="1765923"/>
                  </a:lnTo>
                  <a:lnTo>
                    <a:pt x="2625654" y="1784211"/>
                  </a:lnTo>
                  <a:lnTo>
                    <a:pt x="2634798" y="1799451"/>
                  </a:lnTo>
                  <a:lnTo>
                    <a:pt x="2643942" y="1817739"/>
                  </a:lnTo>
                  <a:lnTo>
                    <a:pt x="2653086" y="1832979"/>
                  </a:lnTo>
                  <a:lnTo>
                    <a:pt x="2662230" y="1851267"/>
                  </a:lnTo>
                  <a:lnTo>
                    <a:pt x="2671374" y="1869555"/>
                  </a:lnTo>
                  <a:lnTo>
                    <a:pt x="2683566" y="1884795"/>
                  </a:lnTo>
                  <a:lnTo>
                    <a:pt x="2692710" y="1903083"/>
                  </a:lnTo>
                  <a:lnTo>
                    <a:pt x="2701854" y="1918323"/>
                  </a:lnTo>
                  <a:lnTo>
                    <a:pt x="2710998" y="1933563"/>
                  </a:lnTo>
                  <a:lnTo>
                    <a:pt x="2720142" y="1951851"/>
                  </a:lnTo>
                  <a:lnTo>
                    <a:pt x="2729286" y="1967091"/>
                  </a:lnTo>
                  <a:lnTo>
                    <a:pt x="2738430" y="1985379"/>
                  </a:lnTo>
                  <a:lnTo>
                    <a:pt x="2747574" y="2000619"/>
                  </a:lnTo>
                  <a:lnTo>
                    <a:pt x="2756718" y="2015859"/>
                  </a:lnTo>
                  <a:lnTo>
                    <a:pt x="2768910" y="2031099"/>
                  </a:lnTo>
                  <a:lnTo>
                    <a:pt x="2778054" y="2049387"/>
                  </a:lnTo>
                  <a:lnTo>
                    <a:pt x="2787198" y="2064627"/>
                  </a:lnTo>
                  <a:lnTo>
                    <a:pt x="2832918" y="2140827"/>
                  </a:lnTo>
                  <a:lnTo>
                    <a:pt x="2845110" y="2156067"/>
                  </a:lnTo>
                  <a:lnTo>
                    <a:pt x="2899974" y="2247507"/>
                  </a:lnTo>
                  <a:lnTo>
                    <a:pt x="2909118" y="2259699"/>
                  </a:lnTo>
                  <a:lnTo>
                    <a:pt x="2921310" y="2274939"/>
                  </a:lnTo>
                  <a:lnTo>
                    <a:pt x="2930454" y="2290179"/>
                  </a:lnTo>
                  <a:lnTo>
                    <a:pt x="2939598" y="2302371"/>
                  </a:lnTo>
                  <a:lnTo>
                    <a:pt x="2948742" y="2317611"/>
                  </a:lnTo>
                  <a:lnTo>
                    <a:pt x="2957886" y="2332851"/>
                  </a:lnTo>
                  <a:lnTo>
                    <a:pt x="2967030" y="2345043"/>
                  </a:lnTo>
                  <a:lnTo>
                    <a:pt x="2976174" y="2357235"/>
                  </a:lnTo>
                  <a:lnTo>
                    <a:pt x="2985318" y="2372475"/>
                  </a:lnTo>
                  <a:lnTo>
                    <a:pt x="2994462" y="2384667"/>
                  </a:lnTo>
                  <a:lnTo>
                    <a:pt x="3006654" y="2399907"/>
                  </a:lnTo>
                  <a:lnTo>
                    <a:pt x="3015798" y="2412099"/>
                  </a:lnTo>
                  <a:lnTo>
                    <a:pt x="3024942" y="2424291"/>
                  </a:lnTo>
                  <a:lnTo>
                    <a:pt x="3070662" y="2485251"/>
                  </a:lnTo>
                  <a:lnTo>
                    <a:pt x="3082854" y="2497443"/>
                  </a:lnTo>
                  <a:lnTo>
                    <a:pt x="3091998" y="2509635"/>
                  </a:lnTo>
                  <a:lnTo>
                    <a:pt x="3101142" y="2521827"/>
                  </a:lnTo>
                  <a:lnTo>
                    <a:pt x="3110286" y="2534019"/>
                  </a:lnTo>
                  <a:lnTo>
                    <a:pt x="3119430" y="2543163"/>
                  </a:lnTo>
                  <a:lnTo>
                    <a:pt x="3128574" y="2555355"/>
                  </a:lnTo>
                  <a:lnTo>
                    <a:pt x="3137718" y="2564499"/>
                  </a:lnTo>
                  <a:lnTo>
                    <a:pt x="3146862" y="2576691"/>
                  </a:lnTo>
                  <a:lnTo>
                    <a:pt x="3159054" y="2585835"/>
                  </a:lnTo>
                  <a:lnTo>
                    <a:pt x="3168198" y="2598027"/>
                  </a:lnTo>
                  <a:lnTo>
                    <a:pt x="3177342" y="2607171"/>
                  </a:lnTo>
                  <a:lnTo>
                    <a:pt x="3186486" y="2619363"/>
                  </a:lnTo>
                  <a:lnTo>
                    <a:pt x="3195630" y="2628507"/>
                  </a:lnTo>
                  <a:lnTo>
                    <a:pt x="3204774" y="2637651"/>
                  </a:lnTo>
                  <a:lnTo>
                    <a:pt x="3213918" y="2646795"/>
                  </a:lnTo>
                  <a:lnTo>
                    <a:pt x="3223062" y="2655939"/>
                  </a:lnTo>
                  <a:lnTo>
                    <a:pt x="3235254" y="2665083"/>
                  </a:lnTo>
                  <a:lnTo>
                    <a:pt x="3244398" y="2674227"/>
                  </a:lnTo>
                  <a:lnTo>
                    <a:pt x="3253542" y="2683371"/>
                  </a:lnTo>
                  <a:lnTo>
                    <a:pt x="3262686" y="2692515"/>
                  </a:lnTo>
                  <a:lnTo>
                    <a:pt x="3271830" y="2701659"/>
                  </a:lnTo>
                  <a:lnTo>
                    <a:pt x="3280974" y="2707755"/>
                  </a:lnTo>
                  <a:lnTo>
                    <a:pt x="3290118" y="2716899"/>
                  </a:lnTo>
                  <a:lnTo>
                    <a:pt x="3299262" y="2722995"/>
                  </a:lnTo>
                  <a:lnTo>
                    <a:pt x="3308406" y="2732139"/>
                  </a:lnTo>
                  <a:lnTo>
                    <a:pt x="3320598" y="2738235"/>
                  </a:lnTo>
                  <a:lnTo>
                    <a:pt x="3329742" y="2747379"/>
                  </a:lnTo>
                  <a:lnTo>
                    <a:pt x="3338886" y="2753475"/>
                  </a:lnTo>
                  <a:lnTo>
                    <a:pt x="3348030" y="2759571"/>
                  </a:lnTo>
                  <a:lnTo>
                    <a:pt x="3357174" y="2765667"/>
                  </a:lnTo>
                  <a:lnTo>
                    <a:pt x="3366318" y="2774811"/>
                  </a:lnTo>
                  <a:lnTo>
                    <a:pt x="3375462" y="2780907"/>
                  </a:lnTo>
                  <a:lnTo>
                    <a:pt x="3384606" y="2787003"/>
                  </a:lnTo>
                  <a:lnTo>
                    <a:pt x="3396798" y="2793099"/>
                  </a:lnTo>
                  <a:lnTo>
                    <a:pt x="3405942" y="2796147"/>
                  </a:lnTo>
                  <a:lnTo>
                    <a:pt x="3415086" y="2802243"/>
                  </a:lnTo>
                  <a:lnTo>
                    <a:pt x="3424230" y="2808339"/>
                  </a:lnTo>
                  <a:lnTo>
                    <a:pt x="3433374" y="2814435"/>
                  </a:lnTo>
                  <a:lnTo>
                    <a:pt x="3442518" y="2817483"/>
                  </a:lnTo>
                  <a:lnTo>
                    <a:pt x="3451662" y="2823579"/>
                  </a:lnTo>
                  <a:lnTo>
                    <a:pt x="3460806" y="2826627"/>
                  </a:lnTo>
                  <a:lnTo>
                    <a:pt x="3472998" y="2829675"/>
                  </a:lnTo>
                  <a:lnTo>
                    <a:pt x="3482142" y="2835771"/>
                  </a:lnTo>
                  <a:lnTo>
                    <a:pt x="3546150" y="2857107"/>
                  </a:lnTo>
                  <a:lnTo>
                    <a:pt x="3558342" y="2860155"/>
                  </a:lnTo>
                  <a:lnTo>
                    <a:pt x="3567486" y="2860155"/>
                  </a:lnTo>
                  <a:lnTo>
                    <a:pt x="3576630" y="2863203"/>
                  </a:lnTo>
                  <a:lnTo>
                    <a:pt x="3585774" y="2863203"/>
                  </a:lnTo>
                  <a:lnTo>
                    <a:pt x="3594918" y="2866251"/>
                  </a:lnTo>
                  <a:lnTo>
                    <a:pt x="3604062" y="2866251"/>
                  </a:lnTo>
                  <a:lnTo>
                    <a:pt x="3613206" y="2869299"/>
                  </a:lnTo>
                  <a:lnTo>
                    <a:pt x="3622350" y="2869299"/>
                  </a:lnTo>
                </a:path>
                <a:path w="4869815" h="2870200">
                  <a:moveTo>
                    <a:pt x="3622350" y="2869299"/>
                  </a:moveTo>
                  <a:lnTo>
                    <a:pt x="3634542" y="2869299"/>
                  </a:lnTo>
                  <a:lnTo>
                    <a:pt x="3643686" y="2869299"/>
                  </a:lnTo>
                  <a:lnTo>
                    <a:pt x="3652830" y="2869715"/>
                  </a:lnTo>
                  <a:lnTo>
                    <a:pt x="3661974" y="2869299"/>
                  </a:lnTo>
                  <a:lnTo>
                    <a:pt x="3671118" y="2869299"/>
                  </a:lnTo>
                  <a:lnTo>
                    <a:pt x="3680262" y="2869299"/>
                  </a:lnTo>
                  <a:lnTo>
                    <a:pt x="3689406" y="2869299"/>
                  </a:lnTo>
                  <a:lnTo>
                    <a:pt x="3698550" y="2866251"/>
                  </a:lnTo>
                  <a:lnTo>
                    <a:pt x="3710742" y="2866251"/>
                  </a:lnTo>
                  <a:lnTo>
                    <a:pt x="3719886" y="2863203"/>
                  </a:lnTo>
                  <a:lnTo>
                    <a:pt x="3729030" y="2863203"/>
                  </a:lnTo>
                  <a:lnTo>
                    <a:pt x="3738174" y="2860155"/>
                  </a:lnTo>
                  <a:lnTo>
                    <a:pt x="3747318" y="2860155"/>
                  </a:lnTo>
                  <a:lnTo>
                    <a:pt x="3756462" y="2857107"/>
                  </a:lnTo>
                  <a:lnTo>
                    <a:pt x="3765606" y="2854059"/>
                  </a:lnTo>
                  <a:lnTo>
                    <a:pt x="3774750" y="2851011"/>
                  </a:lnTo>
                  <a:lnTo>
                    <a:pt x="3783894" y="2847963"/>
                  </a:lnTo>
                  <a:lnTo>
                    <a:pt x="3796086" y="2844915"/>
                  </a:lnTo>
                  <a:lnTo>
                    <a:pt x="3805230" y="2841867"/>
                  </a:lnTo>
                  <a:lnTo>
                    <a:pt x="3814374" y="2838819"/>
                  </a:lnTo>
                  <a:lnTo>
                    <a:pt x="3823518" y="2835771"/>
                  </a:lnTo>
                  <a:lnTo>
                    <a:pt x="3832662" y="2829675"/>
                  </a:lnTo>
                  <a:lnTo>
                    <a:pt x="3841806" y="2826627"/>
                  </a:lnTo>
                  <a:lnTo>
                    <a:pt x="3850950" y="2823579"/>
                  </a:lnTo>
                  <a:lnTo>
                    <a:pt x="3860094" y="2817483"/>
                  </a:lnTo>
                  <a:lnTo>
                    <a:pt x="3872286" y="2814435"/>
                  </a:lnTo>
                  <a:lnTo>
                    <a:pt x="3881430" y="2808339"/>
                  </a:lnTo>
                  <a:lnTo>
                    <a:pt x="3890574" y="2802243"/>
                  </a:lnTo>
                  <a:lnTo>
                    <a:pt x="3899718" y="2796147"/>
                  </a:lnTo>
                  <a:lnTo>
                    <a:pt x="3908862" y="2793099"/>
                  </a:lnTo>
                  <a:lnTo>
                    <a:pt x="3918006" y="2787003"/>
                  </a:lnTo>
                  <a:lnTo>
                    <a:pt x="3927150" y="2780907"/>
                  </a:lnTo>
                  <a:lnTo>
                    <a:pt x="3936294" y="2774811"/>
                  </a:lnTo>
                  <a:lnTo>
                    <a:pt x="3948486" y="2765667"/>
                  </a:lnTo>
                  <a:lnTo>
                    <a:pt x="3957630" y="2759571"/>
                  </a:lnTo>
                  <a:lnTo>
                    <a:pt x="3966774" y="2753475"/>
                  </a:lnTo>
                  <a:lnTo>
                    <a:pt x="3975918" y="2747379"/>
                  </a:lnTo>
                  <a:lnTo>
                    <a:pt x="3985062" y="2738235"/>
                  </a:lnTo>
                  <a:lnTo>
                    <a:pt x="3994206" y="2732139"/>
                  </a:lnTo>
                  <a:lnTo>
                    <a:pt x="4003350" y="2722995"/>
                  </a:lnTo>
                  <a:lnTo>
                    <a:pt x="4012494" y="2716899"/>
                  </a:lnTo>
                  <a:lnTo>
                    <a:pt x="4021638" y="2707755"/>
                  </a:lnTo>
                  <a:lnTo>
                    <a:pt x="4033830" y="2701659"/>
                  </a:lnTo>
                  <a:lnTo>
                    <a:pt x="4042974" y="2692515"/>
                  </a:lnTo>
                  <a:lnTo>
                    <a:pt x="4097838" y="2637651"/>
                  </a:lnTo>
                  <a:lnTo>
                    <a:pt x="4110030" y="2628507"/>
                  </a:lnTo>
                  <a:lnTo>
                    <a:pt x="4119174" y="2619363"/>
                  </a:lnTo>
                  <a:lnTo>
                    <a:pt x="4128318" y="2607171"/>
                  </a:lnTo>
                  <a:lnTo>
                    <a:pt x="4137462" y="2598027"/>
                  </a:lnTo>
                  <a:lnTo>
                    <a:pt x="4146606" y="2585835"/>
                  </a:lnTo>
                  <a:lnTo>
                    <a:pt x="4155750" y="2576691"/>
                  </a:lnTo>
                  <a:lnTo>
                    <a:pt x="4164894" y="2564499"/>
                  </a:lnTo>
                  <a:lnTo>
                    <a:pt x="4174038" y="2555355"/>
                  </a:lnTo>
                  <a:lnTo>
                    <a:pt x="4186230" y="2543163"/>
                  </a:lnTo>
                  <a:lnTo>
                    <a:pt x="4195374" y="2534019"/>
                  </a:lnTo>
                  <a:lnTo>
                    <a:pt x="4204518" y="2521827"/>
                  </a:lnTo>
                  <a:lnTo>
                    <a:pt x="4250238" y="2460867"/>
                  </a:lnTo>
                  <a:lnTo>
                    <a:pt x="4262430" y="2448675"/>
                  </a:lnTo>
                  <a:lnTo>
                    <a:pt x="4271574" y="2436483"/>
                  </a:lnTo>
                  <a:lnTo>
                    <a:pt x="4280718" y="2424291"/>
                  </a:lnTo>
                  <a:lnTo>
                    <a:pt x="4289862" y="2412099"/>
                  </a:lnTo>
                  <a:lnTo>
                    <a:pt x="4299006" y="2399907"/>
                  </a:lnTo>
                  <a:lnTo>
                    <a:pt x="4308150" y="2384667"/>
                  </a:lnTo>
                  <a:lnTo>
                    <a:pt x="4317294" y="2372475"/>
                  </a:lnTo>
                  <a:lnTo>
                    <a:pt x="4326438" y="2357235"/>
                  </a:lnTo>
                  <a:lnTo>
                    <a:pt x="4335582" y="2345043"/>
                  </a:lnTo>
                  <a:lnTo>
                    <a:pt x="4347774" y="2332851"/>
                  </a:lnTo>
                  <a:lnTo>
                    <a:pt x="4356918" y="2317611"/>
                  </a:lnTo>
                  <a:lnTo>
                    <a:pt x="4366062" y="2302371"/>
                  </a:lnTo>
                  <a:lnTo>
                    <a:pt x="4375206" y="2290179"/>
                  </a:lnTo>
                  <a:lnTo>
                    <a:pt x="4384350" y="2274939"/>
                  </a:lnTo>
                  <a:lnTo>
                    <a:pt x="4393494" y="2259699"/>
                  </a:lnTo>
                  <a:lnTo>
                    <a:pt x="4402638" y="2247507"/>
                  </a:lnTo>
                  <a:lnTo>
                    <a:pt x="4411782" y="2232267"/>
                  </a:lnTo>
                  <a:lnTo>
                    <a:pt x="4423974" y="2217027"/>
                  </a:lnTo>
                  <a:lnTo>
                    <a:pt x="4487982" y="2110347"/>
                  </a:lnTo>
                  <a:lnTo>
                    <a:pt x="4500174" y="2095107"/>
                  </a:lnTo>
                  <a:lnTo>
                    <a:pt x="4509318" y="2079867"/>
                  </a:lnTo>
                  <a:lnTo>
                    <a:pt x="4518462" y="2064627"/>
                  </a:lnTo>
                  <a:lnTo>
                    <a:pt x="4527606" y="2049387"/>
                  </a:lnTo>
                  <a:lnTo>
                    <a:pt x="4536750" y="2031099"/>
                  </a:lnTo>
                  <a:lnTo>
                    <a:pt x="4545894" y="2015859"/>
                  </a:lnTo>
                  <a:lnTo>
                    <a:pt x="4555038" y="2000619"/>
                  </a:lnTo>
                  <a:lnTo>
                    <a:pt x="4564182" y="1985379"/>
                  </a:lnTo>
                  <a:lnTo>
                    <a:pt x="4573326" y="1967091"/>
                  </a:lnTo>
                  <a:lnTo>
                    <a:pt x="4585518" y="1951851"/>
                  </a:lnTo>
                  <a:lnTo>
                    <a:pt x="4594662" y="1933563"/>
                  </a:lnTo>
                  <a:lnTo>
                    <a:pt x="4603806" y="1918323"/>
                  </a:lnTo>
                  <a:lnTo>
                    <a:pt x="4612950" y="1903083"/>
                  </a:lnTo>
                  <a:lnTo>
                    <a:pt x="4622094" y="1884795"/>
                  </a:lnTo>
                  <a:lnTo>
                    <a:pt x="4631238" y="1869555"/>
                  </a:lnTo>
                  <a:lnTo>
                    <a:pt x="4640382" y="1851267"/>
                  </a:lnTo>
                  <a:lnTo>
                    <a:pt x="4649526" y="1832979"/>
                  </a:lnTo>
                  <a:lnTo>
                    <a:pt x="4661718" y="1817739"/>
                  </a:lnTo>
                  <a:lnTo>
                    <a:pt x="4670862" y="1799451"/>
                  </a:lnTo>
                  <a:lnTo>
                    <a:pt x="4680006" y="1784211"/>
                  </a:lnTo>
                  <a:lnTo>
                    <a:pt x="4689150" y="1765923"/>
                  </a:lnTo>
                  <a:lnTo>
                    <a:pt x="4698294" y="1750683"/>
                  </a:lnTo>
                  <a:lnTo>
                    <a:pt x="4707438" y="1732395"/>
                  </a:lnTo>
                  <a:lnTo>
                    <a:pt x="4716582" y="1714107"/>
                  </a:lnTo>
                  <a:lnTo>
                    <a:pt x="4725726" y="1698867"/>
                  </a:lnTo>
                  <a:lnTo>
                    <a:pt x="4737918" y="1680579"/>
                  </a:lnTo>
                  <a:lnTo>
                    <a:pt x="4747062" y="1662291"/>
                  </a:lnTo>
                  <a:lnTo>
                    <a:pt x="4756206" y="1644003"/>
                  </a:lnTo>
                  <a:lnTo>
                    <a:pt x="4765350" y="1628763"/>
                  </a:lnTo>
                  <a:lnTo>
                    <a:pt x="4774494" y="1610475"/>
                  </a:lnTo>
                  <a:lnTo>
                    <a:pt x="4783638" y="1592187"/>
                  </a:lnTo>
                  <a:lnTo>
                    <a:pt x="4792782" y="1576947"/>
                  </a:lnTo>
                  <a:lnTo>
                    <a:pt x="4801926" y="1558659"/>
                  </a:lnTo>
                  <a:lnTo>
                    <a:pt x="4811070" y="1540371"/>
                  </a:lnTo>
                  <a:lnTo>
                    <a:pt x="4823262" y="1522083"/>
                  </a:lnTo>
                  <a:lnTo>
                    <a:pt x="4832406" y="1503795"/>
                  </a:lnTo>
                </a:path>
                <a:path w="4869815" h="2870200">
                  <a:moveTo>
                    <a:pt x="4832406" y="1503795"/>
                  </a:moveTo>
                  <a:lnTo>
                    <a:pt x="4841550" y="1488555"/>
                  </a:lnTo>
                  <a:lnTo>
                    <a:pt x="4850694" y="1470267"/>
                  </a:lnTo>
                  <a:lnTo>
                    <a:pt x="4859838" y="1451979"/>
                  </a:lnTo>
                  <a:lnTo>
                    <a:pt x="4869636" y="1433691"/>
                  </a:lnTo>
                </a:path>
              </a:pathLst>
            </a:custGeom>
            <a:ln w="1905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2586" y="3194786"/>
              <a:ext cx="4869815" cy="2318385"/>
            </a:xfrm>
            <a:custGeom>
              <a:avLst/>
              <a:gdLst/>
              <a:ahLst/>
              <a:cxnLst/>
              <a:rect l="l" t="t" r="r" b="b"/>
              <a:pathLst>
                <a:path w="4869815" h="2318385">
                  <a:moveTo>
                    <a:pt x="0" y="1157757"/>
                  </a:moveTo>
                  <a:lnTo>
                    <a:pt x="0" y="1157757"/>
                  </a:lnTo>
                  <a:lnTo>
                    <a:pt x="809046" y="1157757"/>
                  </a:lnTo>
                  <a:lnTo>
                    <a:pt x="818190" y="1102893"/>
                  </a:lnTo>
                  <a:lnTo>
                    <a:pt x="827334" y="993165"/>
                  </a:lnTo>
                  <a:lnTo>
                    <a:pt x="836478" y="828573"/>
                  </a:lnTo>
                  <a:lnTo>
                    <a:pt x="845622" y="660933"/>
                  </a:lnTo>
                  <a:lnTo>
                    <a:pt x="854766" y="441477"/>
                  </a:lnTo>
                  <a:lnTo>
                    <a:pt x="866958" y="276885"/>
                  </a:lnTo>
                  <a:lnTo>
                    <a:pt x="876102" y="164109"/>
                  </a:lnTo>
                  <a:lnTo>
                    <a:pt x="885246" y="0"/>
                  </a:lnTo>
                  <a:lnTo>
                    <a:pt x="894390" y="54381"/>
                  </a:lnTo>
                  <a:lnTo>
                    <a:pt x="903534" y="164109"/>
                  </a:lnTo>
                  <a:lnTo>
                    <a:pt x="912678" y="331749"/>
                  </a:lnTo>
                  <a:lnTo>
                    <a:pt x="921822" y="441477"/>
                  </a:lnTo>
                  <a:lnTo>
                    <a:pt x="930966" y="551205"/>
                  </a:lnTo>
                  <a:lnTo>
                    <a:pt x="940110" y="606069"/>
                  </a:lnTo>
                  <a:lnTo>
                    <a:pt x="952302" y="630453"/>
                  </a:lnTo>
                  <a:lnTo>
                    <a:pt x="961446" y="651789"/>
                  </a:lnTo>
                  <a:lnTo>
                    <a:pt x="970590" y="673125"/>
                  </a:lnTo>
                  <a:lnTo>
                    <a:pt x="979734" y="685317"/>
                  </a:lnTo>
                  <a:lnTo>
                    <a:pt x="988878" y="694461"/>
                  </a:lnTo>
                  <a:lnTo>
                    <a:pt x="998022" y="660933"/>
                  </a:lnTo>
                  <a:lnTo>
                    <a:pt x="1007166" y="639597"/>
                  </a:lnTo>
                  <a:lnTo>
                    <a:pt x="1016310" y="685317"/>
                  </a:lnTo>
                  <a:lnTo>
                    <a:pt x="1028502" y="718845"/>
                  </a:lnTo>
                  <a:lnTo>
                    <a:pt x="1037646" y="761517"/>
                  </a:lnTo>
                  <a:lnTo>
                    <a:pt x="1046790" y="782853"/>
                  </a:lnTo>
                  <a:lnTo>
                    <a:pt x="1055934" y="795045"/>
                  </a:lnTo>
                  <a:lnTo>
                    <a:pt x="1065078" y="773709"/>
                  </a:lnTo>
                  <a:lnTo>
                    <a:pt x="1074222" y="749325"/>
                  </a:lnTo>
                  <a:lnTo>
                    <a:pt x="1083366" y="807237"/>
                  </a:lnTo>
                  <a:lnTo>
                    <a:pt x="1092510" y="828573"/>
                  </a:lnTo>
                  <a:lnTo>
                    <a:pt x="1104702" y="837717"/>
                  </a:lnTo>
                  <a:lnTo>
                    <a:pt x="1113846" y="849909"/>
                  </a:lnTo>
                  <a:lnTo>
                    <a:pt x="1122990" y="816381"/>
                  </a:lnTo>
                  <a:lnTo>
                    <a:pt x="1132134" y="862101"/>
                  </a:lnTo>
                  <a:lnTo>
                    <a:pt x="1141278" y="892581"/>
                  </a:lnTo>
                  <a:lnTo>
                    <a:pt x="1150422" y="926109"/>
                  </a:lnTo>
                  <a:lnTo>
                    <a:pt x="1159566" y="950493"/>
                  </a:lnTo>
                  <a:lnTo>
                    <a:pt x="1168710" y="959637"/>
                  </a:lnTo>
                  <a:lnTo>
                    <a:pt x="1177854" y="971829"/>
                  </a:lnTo>
                  <a:lnTo>
                    <a:pt x="1190046" y="993165"/>
                  </a:lnTo>
                  <a:lnTo>
                    <a:pt x="1199190" y="1014501"/>
                  </a:lnTo>
                  <a:lnTo>
                    <a:pt x="1208334" y="1026693"/>
                  </a:lnTo>
                </a:path>
                <a:path w="4869815" h="2318385">
                  <a:moveTo>
                    <a:pt x="1208334" y="1026693"/>
                  </a:moveTo>
                  <a:lnTo>
                    <a:pt x="1217478" y="1048029"/>
                  </a:lnTo>
                  <a:lnTo>
                    <a:pt x="1226622" y="1069365"/>
                  </a:lnTo>
                  <a:lnTo>
                    <a:pt x="1235766" y="1093749"/>
                  </a:lnTo>
                  <a:lnTo>
                    <a:pt x="1244910" y="1102893"/>
                  </a:lnTo>
                  <a:lnTo>
                    <a:pt x="1254054" y="1115085"/>
                  </a:lnTo>
                  <a:lnTo>
                    <a:pt x="1266246" y="1127277"/>
                  </a:lnTo>
                  <a:lnTo>
                    <a:pt x="1275390" y="1136421"/>
                  </a:lnTo>
                  <a:lnTo>
                    <a:pt x="1284534" y="1148613"/>
                  </a:lnTo>
                  <a:lnTo>
                    <a:pt x="1293678" y="1154709"/>
                  </a:lnTo>
                  <a:lnTo>
                    <a:pt x="1302822" y="1157757"/>
                  </a:lnTo>
                  <a:lnTo>
                    <a:pt x="1311966" y="1157757"/>
                  </a:lnTo>
                  <a:lnTo>
                    <a:pt x="1321110" y="1157757"/>
                  </a:lnTo>
                  <a:lnTo>
                    <a:pt x="2406198" y="1157757"/>
                  </a:lnTo>
                  <a:lnTo>
                    <a:pt x="2415342" y="1157757"/>
                  </a:lnTo>
                </a:path>
                <a:path w="4869815" h="2318385">
                  <a:moveTo>
                    <a:pt x="2415342" y="1157757"/>
                  </a:moveTo>
                  <a:lnTo>
                    <a:pt x="2415342" y="1157757"/>
                  </a:lnTo>
                  <a:lnTo>
                    <a:pt x="3253542" y="1157757"/>
                  </a:lnTo>
                  <a:lnTo>
                    <a:pt x="3262686" y="1212621"/>
                  </a:lnTo>
                  <a:lnTo>
                    <a:pt x="3271830" y="1325397"/>
                  </a:lnTo>
                  <a:lnTo>
                    <a:pt x="3280974" y="1489989"/>
                  </a:lnTo>
                  <a:lnTo>
                    <a:pt x="3290118" y="1654581"/>
                  </a:lnTo>
                  <a:lnTo>
                    <a:pt x="3299262" y="1877085"/>
                  </a:lnTo>
                  <a:lnTo>
                    <a:pt x="3308406" y="2041677"/>
                  </a:lnTo>
                  <a:lnTo>
                    <a:pt x="3320598" y="2151405"/>
                  </a:lnTo>
                  <a:lnTo>
                    <a:pt x="3329742" y="2317847"/>
                  </a:lnTo>
                  <a:lnTo>
                    <a:pt x="3338886" y="2264181"/>
                  </a:lnTo>
                  <a:lnTo>
                    <a:pt x="3348030" y="2151405"/>
                  </a:lnTo>
                  <a:lnTo>
                    <a:pt x="3357174" y="1986813"/>
                  </a:lnTo>
                  <a:lnTo>
                    <a:pt x="3366318" y="1877085"/>
                  </a:lnTo>
                  <a:lnTo>
                    <a:pt x="3375462" y="1767357"/>
                  </a:lnTo>
                  <a:lnTo>
                    <a:pt x="3384606" y="1709445"/>
                  </a:lnTo>
                  <a:lnTo>
                    <a:pt x="3396798" y="1688109"/>
                  </a:lnTo>
                  <a:lnTo>
                    <a:pt x="3405942" y="1666773"/>
                  </a:lnTo>
                  <a:lnTo>
                    <a:pt x="3415086" y="1645437"/>
                  </a:lnTo>
                  <a:lnTo>
                    <a:pt x="3424230" y="1633245"/>
                  </a:lnTo>
                  <a:lnTo>
                    <a:pt x="3433374" y="1621053"/>
                  </a:lnTo>
                  <a:lnTo>
                    <a:pt x="3442518" y="1654581"/>
                  </a:lnTo>
                  <a:lnTo>
                    <a:pt x="3451662" y="1678965"/>
                  </a:lnTo>
                  <a:lnTo>
                    <a:pt x="3460806" y="1633245"/>
                  </a:lnTo>
                  <a:lnTo>
                    <a:pt x="3472998" y="1599717"/>
                  </a:lnTo>
                  <a:lnTo>
                    <a:pt x="3482142" y="1557045"/>
                  </a:lnTo>
                  <a:lnTo>
                    <a:pt x="3491286" y="1535709"/>
                  </a:lnTo>
                  <a:lnTo>
                    <a:pt x="3500430" y="1523517"/>
                  </a:lnTo>
                  <a:lnTo>
                    <a:pt x="3509574" y="1544853"/>
                  </a:lnTo>
                  <a:lnTo>
                    <a:pt x="3518718" y="1566189"/>
                  </a:lnTo>
                  <a:lnTo>
                    <a:pt x="3527862" y="1511325"/>
                  </a:lnTo>
                  <a:lnTo>
                    <a:pt x="3537006" y="1489989"/>
                  </a:lnTo>
                  <a:lnTo>
                    <a:pt x="3546150" y="1477797"/>
                  </a:lnTo>
                  <a:lnTo>
                    <a:pt x="3558342" y="1468653"/>
                  </a:lnTo>
                  <a:lnTo>
                    <a:pt x="3567486" y="1502181"/>
                  </a:lnTo>
                  <a:lnTo>
                    <a:pt x="3576630" y="1456461"/>
                  </a:lnTo>
                  <a:lnTo>
                    <a:pt x="3585774" y="1422933"/>
                  </a:lnTo>
                  <a:lnTo>
                    <a:pt x="3594918" y="1389405"/>
                  </a:lnTo>
                  <a:lnTo>
                    <a:pt x="3604062" y="1368069"/>
                  </a:lnTo>
                  <a:lnTo>
                    <a:pt x="3613206" y="1358925"/>
                  </a:lnTo>
                  <a:lnTo>
                    <a:pt x="3622350" y="1346733"/>
                  </a:lnTo>
                </a:path>
                <a:path w="4869815" h="2318385">
                  <a:moveTo>
                    <a:pt x="3622350" y="1346733"/>
                  </a:moveTo>
                  <a:lnTo>
                    <a:pt x="3634542" y="1325397"/>
                  </a:lnTo>
                  <a:lnTo>
                    <a:pt x="3643686" y="1301013"/>
                  </a:lnTo>
                  <a:lnTo>
                    <a:pt x="3652830" y="1291869"/>
                  </a:lnTo>
                  <a:lnTo>
                    <a:pt x="3661974" y="1270533"/>
                  </a:lnTo>
                  <a:lnTo>
                    <a:pt x="3671118" y="1246149"/>
                  </a:lnTo>
                  <a:lnTo>
                    <a:pt x="3680262" y="1224813"/>
                  </a:lnTo>
                  <a:lnTo>
                    <a:pt x="3689406" y="1212621"/>
                  </a:lnTo>
                  <a:lnTo>
                    <a:pt x="3698550" y="1203477"/>
                  </a:lnTo>
                  <a:lnTo>
                    <a:pt x="3710742" y="1191285"/>
                  </a:lnTo>
                  <a:lnTo>
                    <a:pt x="3719886" y="1182141"/>
                  </a:lnTo>
                  <a:lnTo>
                    <a:pt x="3729030" y="1169949"/>
                  </a:lnTo>
                  <a:lnTo>
                    <a:pt x="3738174" y="1163853"/>
                  </a:lnTo>
                  <a:lnTo>
                    <a:pt x="3747318" y="1157757"/>
                  </a:lnTo>
                  <a:lnTo>
                    <a:pt x="3756462" y="1157757"/>
                  </a:lnTo>
                  <a:lnTo>
                    <a:pt x="3765606" y="1157757"/>
                  </a:lnTo>
                  <a:lnTo>
                    <a:pt x="4823262" y="1157757"/>
                  </a:lnTo>
                  <a:lnTo>
                    <a:pt x="4832406" y="1157757"/>
                  </a:lnTo>
                </a:path>
                <a:path w="4869815" h="2318385">
                  <a:moveTo>
                    <a:pt x="4832406" y="1157757"/>
                  </a:moveTo>
                  <a:lnTo>
                    <a:pt x="4841550" y="1157757"/>
                  </a:lnTo>
                  <a:lnTo>
                    <a:pt x="4850694" y="1157757"/>
                  </a:lnTo>
                  <a:lnTo>
                    <a:pt x="4859838" y="1157757"/>
                  </a:lnTo>
                  <a:lnTo>
                    <a:pt x="4869636" y="1157757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52924" y="4756404"/>
            <a:ext cx="33274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150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7452" y="3653028"/>
            <a:ext cx="19304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7344" y="3101340"/>
            <a:ext cx="2794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29968" y="4420108"/>
            <a:ext cx="241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Calibri"/>
                <a:cs typeface="Calibri"/>
              </a:rPr>
              <a:t>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9380" y="4420108"/>
            <a:ext cx="3054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60.00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8792" y="4420108"/>
            <a:ext cx="368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120.00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0397" y="4420108"/>
            <a:ext cx="368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180.00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12004" y="4420108"/>
            <a:ext cx="368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240.00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23609" y="4420108"/>
            <a:ext cx="368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300.00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35215" y="4420108"/>
            <a:ext cx="368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360.00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51179" y="3661568"/>
            <a:ext cx="273685" cy="13868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latin typeface="Calibri"/>
                <a:cs typeface="Calibri"/>
              </a:rPr>
              <a:t>Voltage/Current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07344" y="2270252"/>
            <a:ext cx="377190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80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Current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CCFL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Light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Bulb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400" spc="-25" dirty="0">
                <a:latin typeface="Calibri"/>
                <a:cs typeface="Calibri"/>
              </a:rPr>
              <a:t>150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50667" y="3149983"/>
            <a:ext cx="243840" cy="238760"/>
            <a:chOff x="5250667" y="3149983"/>
            <a:chExt cx="243840" cy="238760"/>
          </a:xfrm>
        </p:grpSpPr>
        <p:sp>
          <p:nvSpPr>
            <p:cNvPr id="33" name="object 33"/>
            <p:cNvSpPr/>
            <p:nvPr/>
          </p:nvSpPr>
          <p:spPr>
            <a:xfrm>
              <a:off x="5250667" y="315950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19050">
              <a:solidFill>
                <a:srgbClr val="E1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50667" y="337920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20225" y="2993644"/>
            <a:ext cx="647700" cy="4889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>
              <a:lnSpc>
                <a:spcPts val="1730"/>
              </a:lnSpc>
              <a:spcBef>
                <a:spcPts val="315"/>
              </a:spcBef>
            </a:pPr>
            <a:r>
              <a:rPr sz="1600" spc="-10" dirty="0">
                <a:latin typeface="Calibri"/>
                <a:cs typeface="Calibri"/>
              </a:rPr>
              <a:t>Voltage Current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75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00"/>
              </a:spcBef>
            </a:pPr>
            <a:r>
              <a:rPr cap="small" dirty="0">
                <a:solidFill>
                  <a:srgbClr val="C00000"/>
                </a:solidFill>
              </a:rPr>
              <a:t>Why</a:t>
            </a:r>
            <a:r>
              <a:rPr cap="small" spc="21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do</a:t>
            </a:r>
            <a:r>
              <a:rPr cap="small" spc="220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these</a:t>
            </a:r>
            <a:r>
              <a:rPr cap="small" spc="225" dirty="0">
                <a:solidFill>
                  <a:srgbClr val="C00000"/>
                </a:solidFill>
              </a:rPr>
              <a:t> </a:t>
            </a:r>
            <a:r>
              <a:rPr cap="small" dirty="0">
                <a:solidFill>
                  <a:srgbClr val="C00000"/>
                </a:solidFill>
              </a:rPr>
              <a:t>changes</a:t>
            </a:r>
            <a:r>
              <a:rPr cap="small" spc="220" dirty="0">
                <a:solidFill>
                  <a:srgbClr val="C00000"/>
                </a:solidFill>
              </a:rPr>
              <a:t> </a:t>
            </a:r>
            <a:r>
              <a:rPr cap="small" spc="-85" dirty="0">
                <a:solidFill>
                  <a:srgbClr val="C00000"/>
                </a:solidFill>
              </a:rPr>
              <a:t>matter?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tescometering.com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>
                <a:solidFill>
                  <a:srgbClr val="000000"/>
                </a:solidFill>
                <a:latin typeface="Arial"/>
                <a:cs typeface="Arial"/>
              </a:rPr>
              <a:t>9</a:t>
            </a:fld>
            <a:endParaRPr spc="-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139" y="1341628"/>
            <a:ext cx="5153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Today’s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loads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like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these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45244" y="2086514"/>
            <a:ext cx="6071235" cy="3904615"/>
            <a:chOff x="1745244" y="2086514"/>
            <a:chExt cx="6071235" cy="3904615"/>
          </a:xfrm>
        </p:grpSpPr>
        <p:sp>
          <p:nvSpPr>
            <p:cNvPr id="13" name="object 13"/>
            <p:cNvSpPr/>
            <p:nvPr/>
          </p:nvSpPr>
          <p:spPr>
            <a:xfrm>
              <a:off x="1801674" y="2089689"/>
              <a:ext cx="6005195" cy="3898265"/>
            </a:xfrm>
            <a:custGeom>
              <a:avLst/>
              <a:gdLst/>
              <a:ahLst/>
              <a:cxnLst/>
              <a:rect l="l" t="t" r="r" b="b"/>
              <a:pathLst>
                <a:path w="6005195" h="3898265">
                  <a:moveTo>
                    <a:pt x="0" y="3897820"/>
                  </a:moveTo>
                  <a:lnTo>
                    <a:pt x="6004803" y="3897820"/>
                  </a:lnTo>
                </a:path>
                <a:path w="6005195" h="3898265">
                  <a:moveTo>
                    <a:pt x="0" y="3247358"/>
                  </a:moveTo>
                  <a:lnTo>
                    <a:pt x="6004803" y="3247358"/>
                  </a:lnTo>
                </a:path>
                <a:path w="6005195" h="3898265">
                  <a:moveTo>
                    <a:pt x="0" y="2598134"/>
                  </a:moveTo>
                  <a:lnTo>
                    <a:pt x="6004803" y="2598134"/>
                  </a:lnTo>
                </a:path>
                <a:path w="6005195" h="3898265">
                  <a:moveTo>
                    <a:pt x="0" y="1299686"/>
                  </a:moveTo>
                  <a:lnTo>
                    <a:pt x="6004803" y="1299686"/>
                  </a:lnTo>
                </a:path>
                <a:path w="6005195" h="3898265">
                  <a:moveTo>
                    <a:pt x="0" y="650462"/>
                  </a:moveTo>
                  <a:lnTo>
                    <a:pt x="6004803" y="650462"/>
                  </a:lnTo>
                </a:path>
                <a:path w="6005195" h="3898265">
                  <a:moveTo>
                    <a:pt x="0" y="0"/>
                  </a:moveTo>
                  <a:lnTo>
                    <a:pt x="6004803" y="0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01674" y="2089689"/>
              <a:ext cx="0" cy="3898265"/>
            </a:xfrm>
            <a:custGeom>
              <a:avLst/>
              <a:gdLst/>
              <a:ahLst/>
              <a:cxnLst/>
              <a:rect l="l" t="t" r="r" b="b"/>
              <a:pathLst>
                <a:path h="3898265">
                  <a:moveTo>
                    <a:pt x="0" y="3897820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5244" y="2089689"/>
              <a:ext cx="56515" cy="3898265"/>
            </a:xfrm>
            <a:custGeom>
              <a:avLst/>
              <a:gdLst/>
              <a:ahLst/>
              <a:cxnLst/>
              <a:rect l="l" t="t" r="r" b="b"/>
              <a:pathLst>
                <a:path w="56514" h="3898265">
                  <a:moveTo>
                    <a:pt x="0" y="3897820"/>
                  </a:moveTo>
                  <a:lnTo>
                    <a:pt x="56430" y="3897820"/>
                  </a:lnTo>
                </a:path>
                <a:path w="56514" h="3898265">
                  <a:moveTo>
                    <a:pt x="0" y="3247358"/>
                  </a:moveTo>
                  <a:lnTo>
                    <a:pt x="56430" y="3247358"/>
                  </a:lnTo>
                </a:path>
                <a:path w="56514" h="3898265">
                  <a:moveTo>
                    <a:pt x="0" y="2598134"/>
                  </a:moveTo>
                  <a:lnTo>
                    <a:pt x="56430" y="2598134"/>
                  </a:lnTo>
                </a:path>
                <a:path w="56514" h="3898265">
                  <a:moveTo>
                    <a:pt x="0" y="1948910"/>
                  </a:moveTo>
                  <a:lnTo>
                    <a:pt x="56430" y="1948910"/>
                  </a:lnTo>
                </a:path>
                <a:path w="56514" h="3898265">
                  <a:moveTo>
                    <a:pt x="0" y="1299686"/>
                  </a:moveTo>
                  <a:lnTo>
                    <a:pt x="56430" y="1299686"/>
                  </a:lnTo>
                </a:path>
                <a:path w="56514" h="3898265">
                  <a:moveTo>
                    <a:pt x="0" y="650462"/>
                  </a:moveTo>
                  <a:lnTo>
                    <a:pt x="56430" y="650462"/>
                  </a:lnTo>
                </a:path>
                <a:path w="56514" h="3898265">
                  <a:moveTo>
                    <a:pt x="0" y="0"/>
                  </a:moveTo>
                  <a:lnTo>
                    <a:pt x="56430" y="0"/>
                  </a:lnTo>
                </a:path>
              </a:pathLst>
            </a:custGeom>
            <a:ln w="6350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2149" y="2340019"/>
              <a:ext cx="6023853" cy="339716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99312" y="4539996"/>
            <a:ext cx="345440" cy="153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400" spc="-3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150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3840" y="3241547"/>
            <a:ext cx="20574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1355"/>
              </a:spcBef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3732" y="2592323"/>
            <a:ext cx="292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3732" y="1943100"/>
            <a:ext cx="292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150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50366" y="411124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2558" y="411124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4751" y="4111244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5551" y="4111244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180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76351" y="4111244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240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7152" y="4111244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300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77952" y="4111244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360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8043" y="3298856"/>
            <a:ext cx="273685" cy="138684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latin typeface="Calibri"/>
                <a:cs typeface="Calibri"/>
              </a:rPr>
              <a:t>Voltage/Current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05581" y="2342388"/>
            <a:ext cx="2326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Variable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Speed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Motor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29837" y="2960115"/>
            <a:ext cx="6604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Voltage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TESCOOL Template 2023</Template>
  <TotalTime>8</TotalTime>
  <Words>1474</Words>
  <Application>Microsoft Office PowerPoint</Application>
  <PresentationFormat>On-screen Show (4:3)</PresentationFormat>
  <Paragraphs>369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TESCO Template</vt:lpstr>
      <vt:lpstr>21ST CENTURY POWER MEASUREMENTS </vt:lpstr>
      <vt:lpstr>Then – Now – Tomorrow? Meters</vt:lpstr>
      <vt:lpstr>Then – Now – Tomorrow? Meters?</vt:lpstr>
      <vt:lpstr>Then – Now – Tomorrow? Loads</vt:lpstr>
      <vt:lpstr>Then – Now – Tomorrow? Loads</vt:lpstr>
      <vt:lpstr>Then – Now – Tomorrow? Communications</vt:lpstr>
      <vt:lpstr>Why do these changes matter?</vt:lpstr>
      <vt:lpstr>Why do these changes matter?</vt:lpstr>
      <vt:lpstr>Why do these changes matter?</vt:lpstr>
      <vt:lpstr>Why do these changes matter?</vt:lpstr>
      <vt:lpstr>Standards Changes</vt:lpstr>
      <vt:lpstr>Standards Changes</vt:lpstr>
      <vt:lpstr>Harmonic Load Waveforms</vt:lpstr>
      <vt:lpstr>Standards Changes</vt:lpstr>
      <vt:lpstr>Standards Changes</vt:lpstr>
      <vt:lpstr>ANSI C12.31</vt:lpstr>
      <vt:lpstr>ANSI C12.31</vt:lpstr>
      <vt:lpstr>ANSI C12.31</vt:lpstr>
      <vt:lpstr>ANSI C12.31</vt:lpstr>
      <vt:lpstr>ANSI C12.31</vt:lpstr>
      <vt:lpstr>ANSI C12.31</vt:lpstr>
      <vt:lpstr>Next Generation Standards</vt:lpstr>
      <vt:lpstr>Next Generation Standards</vt:lpstr>
      <vt:lpstr>Next Generation Standards</vt:lpstr>
      <vt:lpstr>What does the Future Hold?</vt:lpstr>
      <vt:lpstr>What does the Future Hold?</vt:lpstr>
      <vt:lpstr>What about DC?</vt:lpstr>
      <vt:lpstr>DC Theory?</vt:lpstr>
      <vt:lpstr>ANSI C12.32</vt:lpstr>
      <vt:lpstr>2S to 12S to DC Residential?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POWER MEASUREMENTS </dc:title>
  <cp:lastModifiedBy>Sandy Garcia</cp:lastModifiedBy>
  <cp:revision>1</cp:revision>
  <dcterms:created xsi:type="dcterms:W3CDTF">2023-06-20T20:58:26Z</dcterms:created>
  <dcterms:modified xsi:type="dcterms:W3CDTF">2023-06-20T21:07:06Z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2023-06-13T00:00:00Z</vt:filetime>
  </property>
  <property fmtid="{D5CDD505-2E9C-101B-9397-08002B2CF9AE}" pid="3" name="LastSaved">
    <vt:filetime>2023-06-20T00:00:00Z</vt:filetime>
  </property>
  <property fmtid="{D5CDD505-2E9C-101B-9397-08002B2CF9AE}" pid="4" name="Producer">
    <vt:lpwstr>macOS Version 13.4 (Build 22F66) Quartz PDFContext</vt:lpwstr>
  </property>
</Properties>
</file>